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9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0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1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2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4159" r:id="rId2"/>
    <p:sldMasterId id="2147484174" r:id="rId3"/>
    <p:sldMasterId id="2147484210" r:id="rId4"/>
    <p:sldMasterId id="2147484225" r:id="rId5"/>
    <p:sldMasterId id="2147484240" r:id="rId6"/>
    <p:sldMasterId id="2147484252" r:id="rId7"/>
    <p:sldMasterId id="2147484264" r:id="rId8"/>
    <p:sldMasterId id="2147484279" r:id="rId9"/>
    <p:sldMasterId id="2147484294" r:id="rId10"/>
    <p:sldMasterId id="2147484306" r:id="rId11"/>
    <p:sldMasterId id="2147484318" r:id="rId12"/>
    <p:sldMasterId id="2147484333" r:id="rId13"/>
    <p:sldMasterId id="2147484345" r:id="rId14"/>
    <p:sldMasterId id="2147484360" r:id="rId15"/>
    <p:sldMasterId id="2147484375" r:id="rId16"/>
    <p:sldMasterId id="2147484387" r:id="rId17"/>
    <p:sldMasterId id="2147484399" r:id="rId18"/>
    <p:sldMasterId id="2147484414" r:id="rId19"/>
    <p:sldMasterId id="2147484429" r:id="rId20"/>
    <p:sldMasterId id="2147484441" r:id="rId21"/>
    <p:sldMasterId id="2147514354" r:id="rId22"/>
    <p:sldMasterId id="2147531168" r:id="rId23"/>
  </p:sldMasterIdLst>
  <p:notesMasterIdLst>
    <p:notesMasterId r:id="rId70"/>
  </p:notesMasterIdLst>
  <p:handoutMasterIdLst>
    <p:handoutMasterId r:id="rId71"/>
  </p:handoutMasterIdLst>
  <p:sldIdLst>
    <p:sldId id="496" r:id="rId24"/>
    <p:sldId id="475" r:id="rId25"/>
    <p:sldId id="476" r:id="rId26"/>
    <p:sldId id="477" r:id="rId27"/>
    <p:sldId id="478" r:id="rId28"/>
    <p:sldId id="537" r:id="rId29"/>
    <p:sldId id="479" r:id="rId30"/>
    <p:sldId id="480" r:id="rId31"/>
    <p:sldId id="533" r:id="rId32"/>
    <p:sldId id="481" r:id="rId33"/>
    <p:sldId id="538" r:id="rId34"/>
    <p:sldId id="482" r:id="rId35"/>
    <p:sldId id="535" r:id="rId36"/>
    <p:sldId id="526" r:id="rId37"/>
    <p:sldId id="528" r:id="rId38"/>
    <p:sldId id="527" r:id="rId39"/>
    <p:sldId id="531" r:id="rId40"/>
    <p:sldId id="507" r:id="rId41"/>
    <p:sldId id="483" r:id="rId42"/>
    <p:sldId id="484" r:id="rId43"/>
    <p:sldId id="525" r:id="rId44"/>
    <p:sldId id="508" r:id="rId45"/>
    <p:sldId id="509" r:id="rId46"/>
    <p:sldId id="510" r:id="rId47"/>
    <p:sldId id="520" r:id="rId48"/>
    <p:sldId id="486" r:id="rId49"/>
    <p:sldId id="489" r:id="rId50"/>
    <p:sldId id="487" r:id="rId51"/>
    <p:sldId id="534" r:id="rId52"/>
    <p:sldId id="490" r:id="rId53"/>
    <p:sldId id="488" r:id="rId54"/>
    <p:sldId id="502" r:id="rId55"/>
    <p:sldId id="503" r:id="rId56"/>
    <p:sldId id="504" r:id="rId57"/>
    <p:sldId id="536" r:id="rId58"/>
    <p:sldId id="506" r:id="rId59"/>
    <p:sldId id="457" r:id="rId60"/>
    <p:sldId id="491" r:id="rId61"/>
    <p:sldId id="493" r:id="rId62"/>
    <p:sldId id="500" r:id="rId63"/>
    <p:sldId id="501" r:id="rId64"/>
    <p:sldId id="512" r:id="rId65"/>
    <p:sldId id="513" r:id="rId66"/>
    <p:sldId id="514" r:id="rId67"/>
    <p:sldId id="515" r:id="rId68"/>
    <p:sldId id="454" r:id="rId69"/>
  </p:sldIdLst>
  <p:sldSz cx="10080625" cy="6858000"/>
  <p:notesSz cx="9944100" cy="6805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icsák" initials="H" lastIdx="0" clrIdx="0">
    <p:extLst>
      <p:ext uri="{19B8F6BF-5375-455C-9EA6-DF929625EA0E}">
        <p15:presenceInfo xmlns:p15="http://schemas.microsoft.com/office/powerpoint/2012/main" userId="Hubicsá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4D4D4D"/>
    <a:srgbClr val="CCFFFF"/>
    <a:srgbClr val="3333FF"/>
    <a:srgbClr val="73C6FF"/>
    <a:srgbClr val="0066FF"/>
    <a:srgbClr val="00CCFF"/>
    <a:srgbClr val="74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8092" autoAdjust="0"/>
  </p:normalViewPr>
  <p:slideViewPr>
    <p:cSldViewPr snapToGrid="0" showGuides="1">
      <p:cViewPr varScale="1">
        <p:scale>
          <a:sx n="68" d="100"/>
          <a:sy n="68" d="100"/>
        </p:scale>
        <p:origin x="442" y="67"/>
      </p:cViewPr>
      <p:guideLst>
        <p:guide orient="horz" pos="2160"/>
        <p:guide pos="3175"/>
      </p:guideLst>
    </p:cSldViewPr>
  </p:slideViewPr>
  <p:outlineViewPr>
    <p:cViewPr>
      <p:scale>
        <a:sx n="33" d="100"/>
        <a:sy n="33" d="100"/>
      </p:scale>
      <p:origin x="0" y="21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.&#352;im&#225;&#269;kov&#225;%20dokumenty%202020\GRAFY%20r&#367;zn&#233;\Grafy%20ke%20&#353;kolen&#237;%20&#268;D%20a%20s%20%20k%20PKS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.&#352;im&#225;&#269;kov&#225;%20dokumenty%202020\GRAFY%20r&#367;zn&#233;\Grafy%20ke%20&#353;kolen&#237;%20&#268;D%20a%20s%20%20k%20PKS%20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.&#352;im&#225;&#269;kov&#225;%20dokumenty%202020\GRAFY%20r&#367;zn&#233;\Grafy%20ke%20&#353;kolen&#237;%20&#268;D%20a%20s%20%20k%20PKS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5">
            <a:lumMod val="40000"/>
            <a:lumOff val="60000"/>
          </a:schemeClr>
        </a:solidFill>
      </c:spPr>
    </c:floor>
    <c:sideWall>
      <c:thickness val="0"/>
      <c:spPr>
        <a:solidFill>
          <a:schemeClr val="accent5">
            <a:lumMod val="20000"/>
            <a:lumOff val="80000"/>
            <a:alpha val="9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93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počet zaměstnanců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67495854063027E-2"/>
                  <c:y val="-1.970055161544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5D-4461-9EAB-4D865CE47BC8}"/>
                </c:ext>
              </c:extLst>
            </c:dLbl>
            <c:dLbl>
              <c:idx val="1"/>
              <c:layout>
                <c:manualLayout>
                  <c:x val="2.4875621890547265E-2"/>
                  <c:y val="-2.364066193853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D-4461-9EAB-4D865CE47BC8}"/>
                </c:ext>
              </c:extLst>
            </c:dLbl>
            <c:dLbl>
              <c:idx val="2"/>
              <c:layout>
                <c:manualLayout>
                  <c:x val="1.4510779436152617E-2"/>
                  <c:y val="-2.758077226162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5D-4461-9EAB-4D865CE47BC8}"/>
                </c:ext>
              </c:extLst>
            </c:dLbl>
            <c:dLbl>
              <c:idx val="3"/>
              <c:layout>
                <c:manualLayout>
                  <c:x val="1.8656716417910377E-2"/>
                  <c:y val="-2.758077226162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5D-4461-9EAB-4D865CE47BC8}"/>
                </c:ext>
              </c:extLst>
            </c:dLbl>
            <c:dLbl>
              <c:idx val="4"/>
              <c:layout>
                <c:manualLayout>
                  <c:x val="1.4510779436152617E-2"/>
                  <c:y val="-2.364066193853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5D-4461-9EAB-4D865CE47BC8}"/>
                </c:ext>
              </c:extLst>
            </c:dLbl>
            <c:dLbl>
              <c:idx val="5"/>
              <c:layout>
                <c:manualLayout>
                  <c:x val="1.9734481521349122E-2"/>
                  <c:y val="-2.9585798816568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5D-4461-9EAB-4D865CE47BC8}"/>
                </c:ext>
              </c:extLst>
            </c:dLbl>
            <c:dLbl>
              <c:idx val="6"/>
              <c:layout>
                <c:manualLayout>
                  <c:x val="1.0764262648008623E-2"/>
                  <c:y val="-2.301117685733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5D-4461-9EAB-4D865CE47BC8}"/>
                </c:ext>
              </c:extLst>
            </c:dLbl>
            <c:dLbl>
              <c:idx val="7"/>
              <c:layout>
                <c:manualLayout>
                  <c:x val="1.4691478942213525E-2"/>
                  <c:y val="-2.301117685733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5D-4461-9EAB-4D865CE47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List1!$D$4:$J$4</c:f>
              <c:numCache>
                <c:formatCode>General</c:formatCode>
                <c:ptCount val="7"/>
                <c:pt idx="0">
                  <c:v>2007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List1!$D$5:$J$5</c:f>
              <c:numCache>
                <c:formatCode>#,##0</c:formatCode>
                <c:ptCount val="7"/>
                <c:pt idx="0">
                  <c:v>41680</c:v>
                </c:pt>
                <c:pt idx="1">
                  <c:v>26000</c:v>
                </c:pt>
                <c:pt idx="2">
                  <c:v>15230</c:v>
                </c:pt>
                <c:pt idx="3">
                  <c:v>14704</c:v>
                </c:pt>
                <c:pt idx="4">
                  <c:v>14756</c:v>
                </c:pt>
                <c:pt idx="5">
                  <c:v>14500</c:v>
                </c:pt>
                <c:pt idx="6">
                  <c:v>13871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5D-4461-9EAB-4D865CE47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658520"/>
        <c:axId val="327658912"/>
        <c:axId val="0"/>
      </c:bar3DChart>
      <c:catAx>
        <c:axId val="32765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327658912"/>
        <c:crosses val="autoZero"/>
        <c:auto val="1"/>
        <c:lblAlgn val="ctr"/>
        <c:lblOffset val="100"/>
        <c:noMultiLvlLbl val="0"/>
      </c:catAx>
      <c:valAx>
        <c:axId val="3276589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327658520"/>
        <c:crosses val="autoZero"/>
        <c:crossBetween val="between"/>
      </c:valAx>
      <c:spPr>
        <a:solidFill>
          <a:srgbClr val="FFFF66"/>
        </a:solidFill>
      </c:spPr>
    </c:plotArea>
    <c:plotVisOnly val="1"/>
    <c:dispBlanksAs val="gap"/>
    <c:showDLblsOverMax val="0"/>
  </c:chart>
  <c:spPr>
    <a:solidFill>
      <a:srgbClr val="FFFF66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thickness val="0"/>
      <c:spPr>
        <a:solidFill>
          <a:srgbClr val="4F81BD">
            <a:lumMod val="20000"/>
            <a:lumOff val="80000"/>
          </a:srgbClr>
        </a:solidFill>
      </c:spPr>
    </c:sideWall>
    <c:backWall>
      <c:thickness val="0"/>
      <c:spPr>
        <a:solidFill>
          <a:srgbClr val="4F81BD">
            <a:lumMod val="20000"/>
            <a:lumOff val="80000"/>
          </a:srgb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List3!$F$6</c:f>
              <c:strCache>
                <c:ptCount val="1"/>
                <c:pt idx="0">
                  <c:v>ČD, a.s.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818251240931661E-2"/>
                  <c:y val="-3.718728870858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4C-4298-8E5A-A63DA5C3F271}"/>
                </c:ext>
              </c:extLst>
            </c:dLbl>
            <c:dLbl>
              <c:idx val="1"/>
              <c:layout>
                <c:manualLayout>
                  <c:x val="2.5474198284609763E-2"/>
                  <c:y val="-3.718728870858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C-4298-8E5A-A63DA5C3F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List3!$G$5:$H$5</c:f>
              <c:numCache>
                <c:formatCode>General</c:formatCode>
                <c:ptCount val="2"/>
                <c:pt idx="0">
                  <c:v>2007</c:v>
                </c:pt>
                <c:pt idx="1">
                  <c:v>2021</c:v>
                </c:pt>
              </c:numCache>
            </c:numRef>
          </c:cat>
          <c:val>
            <c:numRef>
              <c:f>List3!$G$6:$H$6</c:f>
              <c:numCache>
                <c:formatCode>0.00</c:formatCode>
                <c:ptCount val="2"/>
                <c:pt idx="0">
                  <c:v>100</c:v>
                </c:pt>
                <c:pt idx="1">
                  <c:v>166.86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4C-4298-8E5A-A63DA5C3F271}"/>
            </c:ext>
          </c:extLst>
        </c:ser>
        <c:ser>
          <c:idx val="1"/>
          <c:order val="1"/>
          <c:tx>
            <c:strRef>
              <c:f>List3!$F$7</c:f>
              <c:strCache>
                <c:ptCount val="1"/>
                <c:pt idx="0">
                  <c:v>Inflace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2000763650248414E-2"/>
                  <c:y val="-4.056795131845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C-4298-8E5A-A63DA5C3F271}"/>
                </c:ext>
              </c:extLst>
            </c:dLbl>
            <c:dLbl>
              <c:idx val="1"/>
              <c:layout>
                <c:manualLayout>
                  <c:x val="3.0546009927453242E-2"/>
                  <c:y val="-3.0425963488843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4C-4298-8E5A-A63DA5C3F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List3!$G$5:$H$5</c:f>
              <c:numCache>
                <c:formatCode>General</c:formatCode>
                <c:ptCount val="2"/>
                <c:pt idx="0">
                  <c:v>2007</c:v>
                </c:pt>
                <c:pt idx="1">
                  <c:v>2021</c:v>
                </c:pt>
              </c:numCache>
            </c:numRef>
          </c:cat>
          <c:val>
            <c:numRef>
              <c:f>List3!$G$7:$H$7</c:f>
              <c:numCache>
                <c:formatCode>0.00</c:formatCode>
                <c:ptCount val="2"/>
                <c:pt idx="0">
                  <c:v>100</c:v>
                </c:pt>
                <c:pt idx="1">
                  <c:v>131.1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4C-4298-8E5A-A63DA5C3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012552"/>
        <c:axId val="337007064"/>
        <c:axId val="0"/>
      </c:bar3DChart>
      <c:catAx>
        <c:axId val="337012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337007064"/>
        <c:crosses val="autoZero"/>
        <c:auto val="1"/>
        <c:lblAlgn val="ctr"/>
        <c:lblOffset val="100"/>
        <c:noMultiLvlLbl val="0"/>
      </c:catAx>
      <c:valAx>
        <c:axId val="337007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337012552"/>
        <c:crosses val="autoZero"/>
        <c:crossBetween val="between"/>
      </c:valAx>
    </c:plotArea>
    <c:plotVisOnly val="1"/>
    <c:dispBlanksAs val="gap"/>
    <c:showDLblsOverMax val="0"/>
  </c:chart>
  <c:spPr>
    <a:solidFill>
      <a:srgbClr val="FFFF99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List4!$D$6</c:f>
              <c:strCache>
                <c:ptCount val="1"/>
                <c:pt idx="0">
                  <c:v>ČD, a.s.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1217598609235344E-4"/>
                  <c:y val="-1.945525291828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54-4944-A742-44DA94FE6356}"/>
                </c:ext>
              </c:extLst>
            </c:dLbl>
            <c:dLbl>
              <c:idx val="1"/>
              <c:layout>
                <c:manualLayout>
                  <c:x val="7.1132928325876102E-3"/>
                  <c:y val="-9.5657405116412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54-4944-A742-44DA94FE6356}"/>
                </c:ext>
              </c:extLst>
            </c:dLbl>
            <c:dLbl>
              <c:idx val="2"/>
              <c:layout>
                <c:manualLayout>
                  <c:x val="3.4153005464480969E-3"/>
                  <c:y val="-1.297016861219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54-4944-A742-44DA94FE6356}"/>
                </c:ext>
              </c:extLst>
            </c:dLbl>
            <c:dLbl>
              <c:idx val="3"/>
              <c:layout>
                <c:manualLayout>
                  <c:x val="3.4153005464480969E-3"/>
                  <c:y val="-9.7276264591439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4-4944-A742-44DA94FE6356}"/>
                </c:ext>
              </c:extLst>
            </c:dLbl>
            <c:dLbl>
              <c:idx val="4"/>
              <c:layout>
                <c:manualLayout>
                  <c:x val="3.4153005464480969E-3"/>
                  <c:y val="-1.297016861219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54-4944-A742-44DA94FE6356}"/>
                </c:ext>
              </c:extLst>
            </c:dLbl>
            <c:dLbl>
              <c:idx val="5"/>
              <c:layout>
                <c:manualLayout>
                  <c:x val="1.1293965795417896E-2"/>
                  <c:y val="-1.6374605207620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54-4944-A742-44DA94FE6356}"/>
                </c:ext>
              </c:extLst>
            </c:dLbl>
            <c:dLbl>
              <c:idx val="6"/>
              <c:layout>
                <c:manualLayout>
                  <c:x val="6.4536947402387915E-3"/>
                  <c:y val="-1.232285890326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54-4944-A742-44DA94FE6356}"/>
                </c:ext>
              </c:extLst>
            </c:dLbl>
            <c:dLbl>
              <c:idx val="7"/>
              <c:layout>
                <c:manualLayout>
                  <c:x val="4.4923629829290287E-3"/>
                  <c:y val="-8.9766606822262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54-4944-A742-44DA94FE6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List4!$E$5:$L$5</c:f>
              <c:numCache>
                <c:formatCode>General</c:formatCode>
                <c:ptCount val="8"/>
                <c:pt idx="0">
                  <c:v>2007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List4!$E$6:$L$6</c:f>
              <c:numCache>
                <c:formatCode>0.00</c:formatCode>
                <c:ptCount val="8"/>
                <c:pt idx="0">
                  <c:v>100</c:v>
                </c:pt>
                <c:pt idx="1">
                  <c:v>116.06</c:v>
                </c:pt>
                <c:pt idx="2">
                  <c:v>127.9</c:v>
                </c:pt>
                <c:pt idx="3" formatCode="General">
                  <c:v>141.19999999999999</c:v>
                </c:pt>
                <c:pt idx="4" formatCode="General">
                  <c:v>150.19999999999999</c:v>
                </c:pt>
                <c:pt idx="5">
                  <c:v>162.94999999999999</c:v>
                </c:pt>
                <c:pt idx="6">
                  <c:v>164.28</c:v>
                </c:pt>
                <c:pt idx="7">
                  <c:v>166.86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4-4944-A742-44DA94FE6356}"/>
            </c:ext>
          </c:extLst>
        </c:ser>
        <c:ser>
          <c:idx val="1"/>
          <c:order val="1"/>
          <c:tx>
            <c:strRef>
              <c:f>List4!$D$7</c:f>
              <c:strCache>
                <c:ptCount val="1"/>
                <c:pt idx="0">
                  <c:v>Inflace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560569896400477E-2"/>
                  <c:y val="-1.945525291828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54-4944-A742-44DA94FE6356}"/>
                </c:ext>
              </c:extLst>
            </c:dLbl>
            <c:dLbl>
              <c:idx val="1"/>
              <c:layout>
                <c:manualLayout>
                  <c:x val="2.2199453551912572E-2"/>
                  <c:y val="-6.4850843060959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54-4944-A742-44DA94FE6356}"/>
                </c:ext>
              </c:extLst>
            </c:dLbl>
            <c:dLbl>
              <c:idx val="2"/>
              <c:layout>
                <c:manualLayout>
                  <c:x val="2.3907103825136607E-2"/>
                  <c:y val="-3.2425421530479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54-4944-A742-44DA94FE6356}"/>
                </c:ext>
              </c:extLst>
            </c:dLbl>
            <c:dLbl>
              <c:idx val="3"/>
              <c:layout>
                <c:manualLayout>
                  <c:x val="2.2199453551912572E-2"/>
                  <c:y val="-1.297016861219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54-4944-A742-44DA94FE6356}"/>
                </c:ext>
              </c:extLst>
            </c:dLbl>
            <c:dLbl>
              <c:idx val="4"/>
              <c:layout>
                <c:manualLayout>
                  <c:x val="2.2199453551912572E-2"/>
                  <c:y val="-1.297016861219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54-4944-A742-44DA94FE6356}"/>
                </c:ext>
              </c:extLst>
            </c:dLbl>
            <c:dLbl>
              <c:idx val="5"/>
              <c:layout>
                <c:manualLayout>
                  <c:x val="2.5814778960955197E-2"/>
                  <c:y val="-1.945525291828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54-4944-A742-44DA94FE6356}"/>
                </c:ext>
              </c:extLst>
            </c:dLbl>
            <c:dLbl>
              <c:idx val="6"/>
              <c:layout>
                <c:manualLayout>
                  <c:x val="2.4201355275895609E-2"/>
                  <c:y val="-9.7276264591440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54-4944-A742-44DA94FE6356}"/>
                </c:ext>
              </c:extLst>
            </c:dLbl>
            <c:dLbl>
              <c:idx val="7"/>
              <c:layout>
                <c:manualLayout>
                  <c:x val="2.1030839603512479E-2"/>
                  <c:y val="-2.992125984251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54-4944-A742-44DA94FE6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List4!$E$5:$L$5</c:f>
              <c:numCache>
                <c:formatCode>General</c:formatCode>
                <c:ptCount val="8"/>
                <c:pt idx="0">
                  <c:v>2007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List4!$E$7:$L$7</c:f>
              <c:numCache>
                <c:formatCode>0.00</c:formatCode>
                <c:ptCount val="8"/>
                <c:pt idx="0">
                  <c:v>100</c:v>
                </c:pt>
                <c:pt idx="1">
                  <c:v>108.8</c:v>
                </c:pt>
                <c:pt idx="2">
                  <c:v>116.1</c:v>
                </c:pt>
                <c:pt idx="3">
                  <c:v>119.3</c:v>
                </c:pt>
                <c:pt idx="4">
                  <c:v>121.5</c:v>
                </c:pt>
                <c:pt idx="5">
                  <c:v>124.3</c:v>
                </c:pt>
                <c:pt idx="6">
                  <c:v>127.6</c:v>
                </c:pt>
                <c:pt idx="7">
                  <c:v>131.1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154-4944-A742-44DA94FE6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011376"/>
        <c:axId val="337007848"/>
        <c:axId val="0"/>
      </c:bar3DChart>
      <c:catAx>
        <c:axId val="33701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337007848"/>
        <c:crosses val="autoZero"/>
        <c:auto val="1"/>
        <c:lblAlgn val="ctr"/>
        <c:lblOffset val="100"/>
        <c:noMultiLvlLbl val="0"/>
      </c:catAx>
      <c:valAx>
        <c:axId val="3370078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337011376"/>
        <c:crosses val="autoZero"/>
        <c:crossBetween val="between"/>
      </c:valAx>
    </c:plotArea>
    <c:plotVisOnly val="1"/>
    <c:dispBlanksAs val="gap"/>
    <c:showDLblsOverMax val="0"/>
  </c:chart>
  <c:spPr>
    <a:solidFill>
      <a:srgbClr val="FFFF99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543DD6-1ABE-46A2-8D05-0090DD91C4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t" anchorCtr="0" compatLnSpc="1">
            <a:prstTxWarp prst="textNoShape">
              <a:avLst/>
            </a:prstTxWarp>
          </a:bodyPr>
          <a:lstStyle>
            <a:lvl1pPr defTabSz="9176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5A818DF-59FE-492E-9C85-3193B1326E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1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t" anchorCtr="0" compatLnSpc="1">
            <a:prstTxWarp prst="textNoShape">
              <a:avLst/>
            </a:prstTxWarp>
          </a:bodyPr>
          <a:lstStyle>
            <a:lvl1pPr algn="r" defTabSz="9176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388C0E-685C-43E0-9B2C-1F2A552EAF15}" type="datetimeFigureOut">
              <a:rPr lang="cs-CZ"/>
              <a:pPr>
                <a:defRPr/>
              </a:pPr>
              <a:t>02.02.2022</a:t>
            </a:fld>
            <a:r>
              <a:rPr lang="cs-CZ"/>
              <a:t>co to je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77F01F0F-4C92-45B7-9F86-F4E5BCA716B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31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b" anchorCtr="0" compatLnSpc="1">
            <a:prstTxWarp prst="textNoShape">
              <a:avLst/>
            </a:prstTxWarp>
          </a:bodyPr>
          <a:lstStyle>
            <a:lvl1pPr defTabSz="9176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16.1.2012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395DC4BD-8C93-44DE-AE30-19641EACFC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65888"/>
            <a:ext cx="431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b" anchorCtr="0" compatLnSpc="1">
            <a:prstTxWarp prst="textNoShape">
              <a:avLst/>
            </a:prstTxWarp>
          </a:bodyPr>
          <a:lstStyle>
            <a:lvl1pPr algn="r" defTabSz="916496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52414F-45F6-4709-82C7-62BCEAC330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AD2868C-B390-4CDE-A5B3-641D2D7A29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t" anchorCtr="0" compatLnSpc="1">
            <a:prstTxWarp prst="textNoShape">
              <a:avLst/>
            </a:prstTxWarp>
          </a:bodyPr>
          <a:lstStyle>
            <a:lvl1pPr defTabSz="9176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B5B5F2D-1C95-493C-A006-25F92B4E3E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1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t" anchorCtr="0" compatLnSpc="1">
            <a:prstTxWarp prst="textNoShape">
              <a:avLst/>
            </a:prstTxWarp>
          </a:bodyPr>
          <a:lstStyle>
            <a:lvl1pPr algn="r" defTabSz="9176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E9745C-3B7E-44F1-8BAF-D180C18DD1A3}" type="datetimeFigureOut">
              <a:rPr lang="cs-CZ"/>
              <a:pPr>
                <a:defRPr/>
              </a:pPr>
              <a:t>02.02.2022</a:t>
            </a:fld>
            <a:r>
              <a:rPr lang="cs-CZ"/>
              <a:t>co to je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B7536CAD-5357-41D6-AC6A-216389DD3B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5625" y="509588"/>
            <a:ext cx="37528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B835AFD-2889-482F-B770-A47F1D60F3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30563"/>
            <a:ext cx="795337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FC2CFF48-D487-4A2C-9868-EA7E379734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888"/>
            <a:ext cx="431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b" anchorCtr="0" compatLnSpc="1">
            <a:prstTxWarp prst="textNoShape">
              <a:avLst/>
            </a:prstTxWarp>
          </a:bodyPr>
          <a:lstStyle>
            <a:lvl1pPr defTabSz="917625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16.1.2012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66512BEC-212E-4068-9354-BDE8B38E0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5888"/>
            <a:ext cx="4311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7" tIns="45910" rIns="91817" bIns="45910" numCol="1" anchor="b" anchorCtr="0" compatLnSpc="1">
            <a:prstTxWarp prst="textNoShape">
              <a:avLst/>
            </a:prstTxWarp>
          </a:bodyPr>
          <a:lstStyle>
            <a:lvl1pPr algn="r" defTabSz="916496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050489-F06C-460A-9016-5F0C9D0759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5226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48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9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8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8" algn="l" defTabSz="9143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obrázek snímku 1">
            <a:extLst>
              <a:ext uri="{FF2B5EF4-FFF2-40B4-BE49-F238E27FC236}">
                <a16:creationId xmlns:a16="http://schemas.microsoft.com/office/drawing/2014/main" id="{48E6836D-4EB1-4898-B155-272ED5CCF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8800" y="511175"/>
            <a:ext cx="3748088" cy="2551113"/>
          </a:xfrm>
          <a:ln/>
        </p:spPr>
      </p:sp>
      <p:sp>
        <p:nvSpPr>
          <p:cNvPr id="161795" name="Zástupný symbol pro poznámky 2">
            <a:extLst>
              <a:ext uri="{FF2B5EF4-FFF2-40B4-BE49-F238E27FC236}">
                <a16:creationId xmlns:a16="http://schemas.microsoft.com/office/drawing/2014/main" id="{D260EC1D-CD99-43D5-8184-8E029478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61796" name="Zástupný symbol pro číslo snímku 3">
            <a:extLst>
              <a:ext uri="{FF2B5EF4-FFF2-40B4-BE49-F238E27FC236}">
                <a16:creationId xmlns:a16="http://schemas.microsoft.com/office/drawing/2014/main" id="{5CAD8096-2823-4921-917C-94E6C2905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4DEF66F-F85E-4198-880B-C88881EFFCD9}" type="slidenum">
              <a:rPr lang="cs-CZ" altLang="cs-CZ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cs-CZ" altLang="cs-CZ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7" name="Zástupný symbol pro datum 1">
            <a:extLst>
              <a:ext uri="{FF2B5EF4-FFF2-40B4-BE49-F238E27FC236}">
                <a16:creationId xmlns:a16="http://schemas.microsoft.com/office/drawing/2014/main" id="{054CDB26-789B-4F29-9FE5-2653D5B01D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FBA5B38-F381-4BD7-A409-0656FB3C352A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</p:spTree>
    <p:extLst>
      <p:ext uri="{BB962C8B-B14F-4D97-AF65-F5344CB8AC3E}">
        <p14:creationId xmlns:p14="http://schemas.microsoft.com/office/powerpoint/2010/main" val="405267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Zástupný symbol pro obrázek snímku 1">
            <a:extLst>
              <a:ext uri="{FF2B5EF4-FFF2-40B4-BE49-F238E27FC236}">
                <a16:creationId xmlns:a16="http://schemas.microsoft.com/office/drawing/2014/main" id="{5366FEAA-C9C4-452E-BB05-ADE9EE099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Zástupný symbol pro poznámky 2">
            <a:extLst>
              <a:ext uri="{FF2B5EF4-FFF2-40B4-BE49-F238E27FC236}">
                <a16:creationId xmlns:a16="http://schemas.microsoft.com/office/drawing/2014/main" id="{ADECFAD7-BE38-4C8D-BBCF-B1C8A1DFC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86372" name="Zástupný symbol pro datum 3">
            <a:extLst>
              <a:ext uri="{FF2B5EF4-FFF2-40B4-BE49-F238E27FC236}">
                <a16:creationId xmlns:a16="http://schemas.microsoft.com/office/drawing/2014/main" id="{CBA3950D-6A52-467B-B73D-893C5EC898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BEFDF56-3F8F-473F-8A6E-9BC3557AA4F8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86373" name="Zástupný symbol pro zápatí 4">
            <a:extLst>
              <a:ext uri="{FF2B5EF4-FFF2-40B4-BE49-F238E27FC236}">
                <a16:creationId xmlns:a16="http://schemas.microsoft.com/office/drawing/2014/main" id="{61A7FA97-C958-4802-A136-1846678935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86374" name="Zástupný symbol pro číslo snímku 5">
            <a:extLst>
              <a:ext uri="{FF2B5EF4-FFF2-40B4-BE49-F238E27FC236}">
                <a16:creationId xmlns:a16="http://schemas.microsoft.com/office/drawing/2014/main" id="{F7B95D01-C5C4-4A94-BD4F-904F445E7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F1323C8-63E0-455C-B4B0-D8ED46A79D4F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3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Zástupný symbol pro obrázek snímku 1">
            <a:extLst>
              <a:ext uri="{FF2B5EF4-FFF2-40B4-BE49-F238E27FC236}">
                <a16:creationId xmlns:a16="http://schemas.microsoft.com/office/drawing/2014/main" id="{C73B4CFE-EB2E-4B90-99C8-9E3621421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Zástupný symbol pro poznámky 2">
            <a:extLst>
              <a:ext uri="{FF2B5EF4-FFF2-40B4-BE49-F238E27FC236}">
                <a16:creationId xmlns:a16="http://schemas.microsoft.com/office/drawing/2014/main" id="{06CD8549-A981-4A2E-A9CA-82E4DEAD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88420" name="Zástupný symbol pro datum 3">
            <a:extLst>
              <a:ext uri="{FF2B5EF4-FFF2-40B4-BE49-F238E27FC236}">
                <a16:creationId xmlns:a16="http://schemas.microsoft.com/office/drawing/2014/main" id="{F50D2112-751C-401D-B7D0-C3F6E49BB3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61B4AFC-D724-41A6-98F7-7C0DE4543E55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88421" name="Zástupný symbol pro zápatí 4">
            <a:extLst>
              <a:ext uri="{FF2B5EF4-FFF2-40B4-BE49-F238E27FC236}">
                <a16:creationId xmlns:a16="http://schemas.microsoft.com/office/drawing/2014/main" id="{DB22064B-5AFF-447B-B5A0-00CBC7AF69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88422" name="Zástupný symbol pro číslo snímku 5">
            <a:extLst>
              <a:ext uri="{FF2B5EF4-FFF2-40B4-BE49-F238E27FC236}">
                <a16:creationId xmlns:a16="http://schemas.microsoft.com/office/drawing/2014/main" id="{954CCD09-F89B-474D-B60B-2A216C8D1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C7E27FF-0A08-451B-A079-C2AE2C78BB38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2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Zástupný symbol pro obrázek snímku 1">
            <a:extLst>
              <a:ext uri="{FF2B5EF4-FFF2-40B4-BE49-F238E27FC236}">
                <a16:creationId xmlns:a16="http://schemas.microsoft.com/office/drawing/2014/main" id="{65D76F1B-A897-4E9B-BC8A-3F35B4662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Zástupný symbol pro poznámky 2">
            <a:extLst>
              <a:ext uri="{FF2B5EF4-FFF2-40B4-BE49-F238E27FC236}">
                <a16:creationId xmlns:a16="http://schemas.microsoft.com/office/drawing/2014/main" id="{E78D652F-A744-4FA8-A71B-62C69EC8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90468" name="Zástupný symbol pro datum 3">
            <a:extLst>
              <a:ext uri="{FF2B5EF4-FFF2-40B4-BE49-F238E27FC236}">
                <a16:creationId xmlns:a16="http://schemas.microsoft.com/office/drawing/2014/main" id="{6AA7C025-BFEB-41D5-B550-B94AD56DF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A5D7DA6-9A5F-469F-86FC-6F2B91E1C141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90469" name="Zástupný symbol pro zápatí 4">
            <a:extLst>
              <a:ext uri="{FF2B5EF4-FFF2-40B4-BE49-F238E27FC236}">
                <a16:creationId xmlns:a16="http://schemas.microsoft.com/office/drawing/2014/main" id="{CF7EB451-8EEA-47AA-8B45-227A7CC8E2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90470" name="Zástupný symbol pro číslo snímku 5">
            <a:extLst>
              <a:ext uri="{FF2B5EF4-FFF2-40B4-BE49-F238E27FC236}">
                <a16:creationId xmlns:a16="http://schemas.microsoft.com/office/drawing/2014/main" id="{CD826D59-738E-4794-8E75-0D0BAFECD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596EF11-82CB-4EDB-8E60-0BFCBFF6F67F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7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Zástupný symbol pro obrázek snímku 1">
            <a:extLst>
              <a:ext uri="{FF2B5EF4-FFF2-40B4-BE49-F238E27FC236}">
                <a16:creationId xmlns:a16="http://schemas.microsoft.com/office/drawing/2014/main" id="{F1A66B13-04EC-41F3-A613-31E47BD7F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Zástupný symbol pro poznámky 2">
            <a:extLst>
              <a:ext uri="{FF2B5EF4-FFF2-40B4-BE49-F238E27FC236}">
                <a16:creationId xmlns:a16="http://schemas.microsoft.com/office/drawing/2014/main" id="{32E33E52-F812-4FF7-91CC-53FA25AF8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92516" name="Zástupný symbol pro datum 3">
            <a:extLst>
              <a:ext uri="{FF2B5EF4-FFF2-40B4-BE49-F238E27FC236}">
                <a16:creationId xmlns:a16="http://schemas.microsoft.com/office/drawing/2014/main" id="{5E9B287B-37DA-49DE-8941-7D1F9466BE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4F844DD-58E0-4AC1-8FEA-E2042208AF70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92517" name="Zástupný symbol pro zápatí 4">
            <a:extLst>
              <a:ext uri="{FF2B5EF4-FFF2-40B4-BE49-F238E27FC236}">
                <a16:creationId xmlns:a16="http://schemas.microsoft.com/office/drawing/2014/main" id="{1576A2AF-62B6-4C05-AD63-E7843A3215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92518" name="Zástupný symbol pro číslo snímku 5">
            <a:extLst>
              <a:ext uri="{FF2B5EF4-FFF2-40B4-BE49-F238E27FC236}">
                <a16:creationId xmlns:a16="http://schemas.microsoft.com/office/drawing/2014/main" id="{48694570-9AC1-4694-BD41-CC7CF3147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23079FE-79BC-4F8A-86A1-9A8322A263A8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6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Zástupný symbol pro obrázek snímku 1">
            <a:extLst>
              <a:ext uri="{FF2B5EF4-FFF2-40B4-BE49-F238E27FC236}">
                <a16:creationId xmlns:a16="http://schemas.microsoft.com/office/drawing/2014/main" id="{CC003892-EC58-41BA-9494-56437C928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Zástupný symbol pro poznámky 2">
            <a:extLst>
              <a:ext uri="{FF2B5EF4-FFF2-40B4-BE49-F238E27FC236}">
                <a16:creationId xmlns:a16="http://schemas.microsoft.com/office/drawing/2014/main" id="{BBAB8C01-6727-4455-B15C-5674F4B7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94564" name="Zástupný symbol pro datum 3">
            <a:extLst>
              <a:ext uri="{FF2B5EF4-FFF2-40B4-BE49-F238E27FC236}">
                <a16:creationId xmlns:a16="http://schemas.microsoft.com/office/drawing/2014/main" id="{BA594D6A-7E62-4698-A229-D8EBC241CF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D4D5AF4-82B4-40C5-80C7-3CC8C00258F6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94565" name="Zástupný symbol pro zápatí 4">
            <a:extLst>
              <a:ext uri="{FF2B5EF4-FFF2-40B4-BE49-F238E27FC236}">
                <a16:creationId xmlns:a16="http://schemas.microsoft.com/office/drawing/2014/main" id="{9D3AC2D0-E59D-44F8-8F6C-048F22992B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94566" name="Zástupný symbol pro číslo snímku 5">
            <a:extLst>
              <a:ext uri="{FF2B5EF4-FFF2-40B4-BE49-F238E27FC236}">
                <a16:creationId xmlns:a16="http://schemas.microsoft.com/office/drawing/2014/main" id="{9FB57E95-5A03-48FA-AAD1-01BF3BBF7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91B6B9E8-DF26-41A1-9E0D-5700CC760308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4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Zástupný symbol pro obrázek snímku 1">
            <a:extLst>
              <a:ext uri="{FF2B5EF4-FFF2-40B4-BE49-F238E27FC236}">
                <a16:creationId xmlns:a16="http://schemas.microsoft.com/office/drawing/2014/main" id="{846E5320-1AFE-468B-AD6B-FFE340A76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Zástupný symbol pro poznámky 2">
            <a:extLst>
              <a:ext uri="{FF2B5EF4-FFF2-40B4-BE49-F238E27FC236}">
                <a16:creationId xmlns:a16="http://schemas.microsoft.com/office/drawing/2014/main" id="{6FD6C77F-7EF6-418B-985E-953867EE9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08900" name="Zástupný symbol pro datum 3">
            <a:extLst>
              <a:ext uri="{FF2B5EF4-FFF2-40B4-BE49-F238E27FC236}">
                <a16:creationId xmlns:a16="http://schemas.microsoft.com/office/drawing/2014/main" id="{67AD2DC1-19C0-4D75-866B-3D5954E43F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1698292-8C05-466F-8747-C4E7411F593F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208901" name="Zástupný symbol pro zápatí 4">
            <a:extLst>
              <a:ext uri="{FF2B5EF4-FFF2-40B4-BE49-F238E27FC236}">
                <a16:creationId xmlns:a16="http://schemas.microsoft.com/office/drawing/2014/main" id="{CD338111-69DD-4F13-9136-CCC2746DF1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208902" name="Zástupný symbol pro číslo snímku 5">
            <a:extLst>
              <a:ext uri="{FF2B5EF4-FFF2-40B4-BE49-F238E27FC236}">
                <a16:creationId xmlns:a16="http://schemas.microsoft.com/office/drawing/2014/main" id="{CBF41613-49E2-4247-84B9-60E43A1E8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CC0E42A-B7F7-4789-8DCA-4A11064412F9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2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Zástupný symbol pro obrázek snímku 1">
            <a:extLst>
              <a:ext uri="{FF2B5EF4-FFF2-40B4-BE49-F238E27FC236}">
                <a16:creationId xmlns:a16="http://schemas.microsoft.com/office/drawing/2014/main" id="{70E404C5-F611-4DF7-A50F-35464815F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Zástupný symbol pro poznámky 2">
            <a:extLst>
              <a:ext uri="{FF2B5EF4-FFF2-40B4-BE49-F238E27FC236}">
                <a16:creationId xmlns:a16="http://schemas.microsoft.com/office/drawing/2014/main" id="{5B8D1D31-4B6D-4297-AC7A-79F0D4DB0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17092" name="Zástupný symbol pro datum 3">
            <a:extLst>
              <a:ext uri="{FF2B5EF4-FFF2-40B4-BE49-F238E27FC236}">
                <a16:creationId xmlns:a16="http://schemas.microsoft.com/office/drawing/2014/main" id="{C3519495-73E3-4C20-A50A-C336673581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B84452C-B1F8-4E5C-81DB-13A49973E744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217093" name="Zástupný symbol pro zápatí 4">
            <a:extLst>
              <a:ext uri="{FF2B5EF4-FFF2-40B4-BE49-F238E27FC236}">
                <a16:creationId xmlns:a16="http://schemas.microsoft.com/office/drawing/2014/main" id="{2A217364-FEB8-4FB8-AC6B-743425C1DB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217094" name="Zástupný symbol pro číslo snímku 5">
            <a:extLst>
              <a:ext uri="{FF2B5EF4-FFF2-40B4-BE49-F238E27FC236}">
                <a16:creationId xmlns:a16="http://schemas.microsoft.com/office/drawing/2014/main" id="{B9F7B764-FC81-41FF-A64C-311F5A2A2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A1783D2-B829-48DC-959E-83A1D9DB4BF8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6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obrázek snímku 1">
            <a:extLst>
              <a:ext uri="{FF2B5EF4-FFF2-40B4-BE49-F238E27FC236}">
                <a16:creationId xmlns:a16="http://schemas.microsoft.com/office/drawing/2014/main" id="{AD117986-9704-4DCF-8D80-C7607C4FE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Zástupný symbol pro poznámky 2">
            <a:extLst>
              <a:ext uri="{FF2B5EF4-FFF2-40B4-BE49-F238E27FC236}">
                <a16:creationId xmlns:a16="http://schemas.microsoft.com/office/drawing/2014/main" id="{737D86B9-EA2E-4324-B107-34CEC1C7D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63844" name="Zástupný symbol pro datum 3">
            <a:extLst>
              <a:ext uri="{FF2B5EF4-FFF2-40B4-BE49-F238E27FC236}">
                <a16:creationId xmlns:a16="http://schemas.microsoft.com/office/drawing/2014/main" id="{EA8B35C5-275C-40DE-8C02-D70028AC6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FA582A0-754C-425A-9D2F-F07AA702231E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63845" name="Zástupný symbol pro zápatí 4">
            <a:extLst>
              <a:ext uri="{FF2B5EF4-FFF2-40B4-BE49-F238E27FC236}">
                <a16:creationId xmlns:a16="http://schemas.microsoft.com/office/drawing/2014/main" id="{7E7A82CA-9657-4452-B0E9-1EC1F281DB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63846" name="Zástupný symbol pro číslo snímku 5">
            <a:extLst>
              <a:ext uri="{FF2B5EF4-FFF2-40B4-BE49-F238E27FC236}">
                <a16:creationId xmlns:a16="http://schemas.microsoft.com/office/drawing/2014/main" id="{B0C4551E-A97D-4ED6-98BA-799534814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7D09EF3-D60E-4B21-ADE2-E8E4A94C455F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6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Zástupný symbol pro obrázek snímku 1">
            <a:extLst>
              <a:ext uri="{FF2B5EF4-FFF2-40B4-BE49-F238E27FC236}">
                <a16:creationId xmlns:a16="http://schemas.microsoft.com/office/drawing/2014/main" id="{6BC0638A-5E5E-4DE6-8F5E-0F3C19CD9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Zástupný symbol pro poznámky 2">
            <a:extLst>
              <a:ext uri="{FF2B5EF4-FFF2-40B4-BE49-F238E27FC236}">
                <a16:creationId xmlns:a16="http://schemas.microsoft.com/office/drawing/2014/main" id="{620EB51B-C228-4F88-A361-2AA5B3FB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2036" name="Zástupný symbol pro datum 3">
            <a:extLst>
              <a:ext uri="{FF2B5EF4-FFF2-40B4-BE49-F238E27FC236}">
                <a16:creationId xmlns:a16="http://schemas.microsoft.com/office/drawing/2014/main" id="{8A0E4ECA-BD2A-489B-9DF7-8E6D00DB7B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90609CE-C50F-463F-AECD-605F8B01DC4E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72037" name="Zástupný symbol pro zápatí 4">
            <a:extLst>
              <a:ext uri="{FF2B5EF4-FFF2-40B4-BE49-F238E27FC236}">
                <a16:creationId xmlns:a16="http://schemas.microsoft.com/office/drawing/2014/main" id="{B10FF2F5-EC4C-4F14-B325-544A1A0433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72038" name="Zástupný symbol pro číslo snímku 5">
            <a:extLst>
              <a:ext uri="{FF2B5EF4-FFF2-40B4-BE49-F238E27FC236}">
                <a16:creationId xmlns:a16="http://schemas.microsoft.com/office/drawing/2014/main" id="{73FAE3EE-4068-4ECF-AEA9-3054979BA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CE60948-A5D4-46EE-A48B-CEE0A4D07B57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Zástupný symbol pro obrázek snímku 1">
            <a:extLst>
              <a:ext uri="{FF2B5EF4-FFF2-40B4-BE49-F238E27FC236}">
                <a16:creationId xmlns:a16="http://schemas.microsoft.com/office/drawing/2014/main" id="{D407F8EA-364B-4B71-8D5C-716229824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Zástupný symbol pro poznámky 2">
            <a:extLst>
              <a:ext uri="{FF2B5EF4-FFF2-40B4-BE49-F238E27FC236}">
                <a16:creationId xmlns:a16="http://schemas.microsoft.com/office/drawing/2014/main" id="{68085BE6-FA07-462B-816B-49925360D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4084" name="Zástupný symbol pro datum 3">
            <a:extLst>
              <a:ext uri="{FF2B5EF4-FFF2-40B4-BE49-F238E27FC236}">
                <a16:creationId xmlns:a16="http://schemas.microsoft.com/office/drawing/2014/main" id="{8EC3BF1D-41DB-43DF-81DD-2F2F63C5A3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47EF247-7926-4CA3-AEE0-10B7147CB94A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74085" name="Zástupný symbol pro zápatí 4">
            <a:extLst>
              <a:ext uri="{FF2B5EF4-FFF2-40B4-BE49-F238E27FC236}">
                <a16:creationId xmlns:a16="http://schemas.microsoft.com/office/drawing/2014/main" id="{A2895F6B-C321-4037-88CC-2DF2BE2A68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74086" name="Zástupný symbol pro číslo snímku 5">
            <a:extLst>
              <a:ext uri="{FF2B5EF4-FFF2-40B4-BE49-F238E27FC236}">
                <a16:creationId xmlns:a16="http://schemas.microsoft.com/office/drawing/2014/main" id="{5A1EB41C-8EE6-48CD-BA2A-6DE377A97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783DA0A-DDB8-47AA-AB44-6B30CE106C4C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6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Zástupný symbol pro obrázek snímku 1">
            <a:extLst>
              <a:ext uri="{FF2B5EF4-FFF2-40B4-BE49-F238E27FC236}">
                <a16:creationId xmlns:a16="http://schemas.microsoft.com/office/drawing/2014/main" id="{AED805F6-566E-405F-8CA0-1F167EFD7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Zástupný symbol pro poznámky 2">
            <a:extLst>
              <a:ext uri="{FF2B5EF4-FFF2-40B4-BE49-F238E27FC236}">
                <a16:creationId xmlns:a16="http://schemas.microsoft.com/office/drawing/2014/main" id="{E76F5A6F-B5B1-4799-A359-9497A94F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6132" name="Zástupný symbol pro datum 3">
            <a:extLst>
              <a:ext uri="{FF2B5EF4-FFF2-40B4-BE49-F238E27FC236}">
                <a16:creationId xmlns:a16="http://schemas.microsoft.com/office/drawing/2014/main" id="{6223E9D2-5D13-475C-9C2F-A994B13CF6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3A4DFB8-8281-44CE-AB6B-1FA52F573178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76133" name="Zástupný symbol pro zápatí 4">
            <a:extLst>
              <a:ext uri="{FF2B5EF4-FFF2-40B4-BE49-F238E27FC236}">
                <a16:creationId xmlns:a16="http://schemas.microsoft.com/office/drawing/2014/main" id="{0D259437-1E90-491C-A866-2D9FC6055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76134" name="Zástupný symbol pro číslo snímku 5">
            <a:extLst>
              <a:ext uri="{FF2B5EF4-FFF2-40B4-BE49-F238E27FC236}">
                <a16:creationId xmlns:a16="http://schemas.microsoft.com/office/drawing/2014/main" id="{44ABE9DF-7A5A-436E-ACBE-880EBD1EB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085DBD5-6C3D-4434-9B8F-8270263028A2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8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Zástupný symbol pro obrázek snímku 1">
            <a:extLst>
              <a:ext uri="{FF2B5EF4-FFF2-40B4-BE49-F238E27FC236}">
                <a16:creationId xmlns:a16="http://schemas.microsoft.com/office/drawing/2014/main" id="{E36E020F-1F42-4AD2-9AD9-DDC0B984A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Zástupný symbol pro poznámky 2">
            <a:extLst>
              <a:ext uri="{FF2B5EF4-FFF2-40B4-BE49-F238E27FC236}">
                <a16:creationId xmlns:a16="http://schemas.microsoft.com/office/drawing/2014/main" id="{250F924B-C757-48E0-B1C9-70AE3BED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8180" name="Zástupný symbol pro datum 3">
            <a:extLst>
              <a:ext uri="{FF2B5EF4-FFF2-40B4-BE49-F238E27FC236}">
                <a16:creationId xmlns:a16="http://schemas.microsoft.com/office/drawing/2014/main" id="{BEAB9659-796F-44E2-9260-F4BF4C0F3D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94AC892-E4CB-4ED2-B3CE-D458CFC80021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78181" name="Zástupný symbol pro zápatí 4">
            <a:extLst>
              <a:ext uri="{FF2B5EF4-FFF2-40B4-BE49-F238E27FC236}">
                <a16:creationId xmlns:a16="http://schemas.microsoft.com/office/drawing/2014/main" id="{D7283480-6181-4B97-99C9-29548BA958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78182" name="Zástupný symbol pro číslo snímku 5">
            <a:extLst>
              <a:ext uri="{FF2B5EF4-FFF2-40B4-BE49-F238E27FC236}">
                <a16:creationId xmlns:a16="http://schemas.microsoft.com/office/drawing/2014/main" id="{10AD2E8C-DD5A-475A-9325-CAD6FCFBC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CFBC050-2EC1-4BE7-92AA-ABF83A5BBB7C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9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Zástupný symbol pro obrázek snímku 1">
            <a:extLst>
              <a:ext uri="{FF2B5EF4-FFF2-40B4-BE49-F238E27FC236}">
                <a16:creationId xmlns:a16="http://schemas.microsoft.com/office/drawing/2014/main" id="{F686120D-3BE8-4416-A1F1-1081DA18E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Zástupný symbol pro poznámky 2">
            <a:extLst>
              <a:ext uri="{FF2B5EF4-FFF2-40B4-BE49-F238E27FC236}">
                <a16:creationId xmlns:a16="http://schemas.microsoft.com/office/drawing/2014/main" id="{C016D9EB-2F34-4C24-B24B-C09702939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80228" name="Zástupný symbol pro datum 3">
            <a:extLst>
              <a:ext uri="{FF2B5EF4-FFF2-40B4-BE49-F238E27FC236}">
                <a16:creationId xmlns:a16="http://schemas.microsoft.com/office/drawing/2014/main" id="{004E50D8-27D7-4BCC-AECE-9579EF7D36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9D41424-01E1-42A8-A6AE-F26124695E7E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80229" name="Zástupný symbol pro zápatí 4">
            <a:extLst>
              <a:ext uri="{FF2B5EF4-FFF2-40B4-BE49-F238E27FC236}">
                <a16:creationId xmlns:a16="http://schemas.microsoft.com/office/drawing/2014/main" id="{49B4A62F-7D2B-4531-89A6-C93886C0CE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80230" name="Zástupný symbol pro číslo snímku 5">
            <a:extLst>
              <a:ext uri="{FF2B5EF4-FFF2-40B4-BE49-F238E27FC236}">
                <a16:creationId xmlns:a16="http://schemas.microsoft.com/office/drawing/2014/main" id="{E4823054-1095-4F9D-9373-503A142A6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53DBCBF-89F2-445E-80A4-1DE6E40A2CED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7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Zástupný symbol pro obrázek snímku 1">
            <a:extLst>
              <a:ext uri="{FF2B5EF4-FFF2-40B4-BE49-F238E27FC236}">
                <a16:creationId xmlns:a16="http://schemas.microsoft.com/office/drawing/2014/main" id="{F686120D-3BE8-4416-A1F1-1081DA18E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Zástupný symbol pro poznámky 2">
            <a:extLst>
              <a:ext uri="{FF2B5EF4-FFF2-40B4-BE49-F238E27FC236}">
                <a16:creationId xmlns:a16="http://schemas.microsoft.com/office/drawing/2014/main" id="{C016D9EB-2F34-4C24-B24B-C09702939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80228" name="Zástupný symbol pro datum 3">
            <a:extLst>
              <a:ext uri="{FF2B5EF4-FFF2-40B4-BE49-F238E27FC236}">
                <a16:creationId xmlns:a16="http://schemas.microsoft.com/office/drawing/2014/main" id="{004E50D8-27D7-4BCC-AECE-9579EF7D36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9D41424-01E1-42A8-A6AE-F26124695E7E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80229" name="Zástupný symbol pro zápatí 4">
            <a:extLst>
              <a:ext uri="{FF2B5EF4-FFF2-40B4-BE49-F238E27FC236}">
                <a16:creationId xmlns:a16="http://schemas.microsoft.com/office/drawing/2014/main" id="{49B4A62F-7D2B-4531-89A6-C93886C0CE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80230" name="Zástupný symbol pro číslo snímku 5">
            <a:extLst>
              <a:ext uri="{FF2B5EF4-FFF2-40B4-BE49-F238E27FC236}">
                <a16:creationId xmlns:a16="http://schemas.microsoft.com/office/drawing/2014/main" id="{E4823054-1095-4F9D-9373-503A142A6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53DBCBF-89F2-445E-80A4-1DE6E40A2CED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Zástupný symbol pro obrázek snímku 1">
            <a:extLst>
              <a:ext uri="{FF2B5EF4-FFF2-40B4-BE49-F238E27FC236}">
                <a16:creationId xmlns:a16="http://schemas.microsoft.com/office/drawing/2014/main" id="{16C53555-9717-4222-BD03-89D9C36BD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Zástupný symbol pro poznámky 2">
            <a:extLst>
              <a:ext uri="{FF2B5EF4-FFF2-40B4-BE49-F238E27FC236}">
                <a16:creationId xmlns:a16="http://schemas.microsoft.com/office/drawing/2014/main" id="{F58714A3-821D-41C2-8E3B-22609468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82276" name="Zástupný symbol pro datum 3">
            <a:extLst>
              <a:ext uri="{FF2B5EF4-FFF2-40B4-BE49-F238E27FC236}">
                <a16:creationId xmlns:a16="http://schemas.microsoft.com/office/drawing/2014/main" id="{14F467BC-195E-4FD9-82A1-398E89259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3FAC142-5DA9-4F92-B932-EDE552BDA4BB}" type="datetime1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02.02.2022</a:t>
            </a:fld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co to je</a:t>
            </a:r>
          </a:p>
        </p:txBody>
      </p:sp>
      <p:sp>
        <p:nvSpPr>
          <p:cNvPr id="182277" name="Zástupný symbol pro zápatí 4">
            <a:extLst>
              <a:ext uri="{FF2B5EF4-FFF2-40B4-BE49-F238E27FC236}">
                <a16:creationId xmlns:a16="http://schemas.microsoft.com/office/drawing/2014/main" id="{EA6DFA09-A88E-4669-9011-E7ED2F9502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0">
                <a:solidFill>
                  <a:schemeClr val="tx1"/>
                </a:solidFill>
                <a:latin typeface="Times New Roman" panose="02020603050405020304" pitchFamily="18" charset="0"/>
              </a:rPr>
              <a:t>16.1.2012</a:t>
            </a:r>
          </a:p>
        </p:txBody>
      </p:sp>
      <p:sp>
        <p:nvSpPr>
          <p:cNvPr id="182278" name="Zástupný symbol pro číslo snímku 5">
            <a:extLst>
              <a:ext uri="{FF2B5EF4-FFF2-40B4-BE49-F238E27FC236}">
                <a16:creationId xmlns:a16="http://schemas.microsoft.com/office/drawing/2014/main" id="{47115233-844A-4883-B537-CA4F15674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57238" indent="-290513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65225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31950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97088" indent="-231775" defTabSz="915988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542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0114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686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925888" indent="-231775" defTabSz="9159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C0EA98C-49B4-4409-8E07-3A983CB4274A}" type="slidenum">
              <a:rPr lang="cs-CZ" altLang="cs-CZ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cs-CZ" altLang="cs-CZ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135553-5937-49CB-8CE3-1EBF8AD2B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8C7F4B94-4258-4A6A-BA81-3E01C57D1DC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208FDA-F2BF-46C6-83D1-50E2190B4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1465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5D8141-F227-4502-B79C-DB5032028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2DCE-3705-4FED-B75E-18921A15365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0A2B10D-93E4-43D0-BBC5-12D8F0ECFA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DB91-CDA5-42D4-A0F4-BF63DFC5DA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7824890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FD0DAC-F277-4940-8CEF-B471BE4AC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9587-17C0-4732-9DCF-1DB5F127665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A877864-D3CF-4FA7-8BFF-AAF82D5498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B3EE-CC3C-45EC-89BD-D672C42645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272471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2B2E4D-6027-4824-9396-63CE31232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F738-BF0D-46D7-8DFC-A63A0571A84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3852BEF-8F7F-4E8F-ADEC-11F5630959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015C8-56FA-43B9-A42A-9D9B4F2807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6048723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291DD-6211-4CCF-BD61-1945145EE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F4A8-6523-4301-955D-221E51E353F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05847DD-31D7-46DE-8C0F-BE99B35E96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625C-8447-4D14-A373-57A97ECDD1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523806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50225FD-CE82-4AD8-8001-C5D2AF14B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E1CC-8641-4D8E-832D-09B09F10878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9C5A3AF-D95C-43F4-B7F8-0EE8AE008F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34B1-C437-43DC-8360-BBAB201847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1061538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1ECF58-814C-4B1C-AEA7-D952DD793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5461D347-4964-47C1-8707-FCDB4595BE1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FF4B91-FA93-439D-96E3-FC00B4D8C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42218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6FFCEA-8569-4C6B-9EB5-0E212FA4C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E1FD-DB10-4E41-9104-9330E5F9EDB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19CFD8A-5A74-4F58-89E5-07B08A9763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685D-0A82-4580-92D0-416E26C0DD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796379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91BD4-AF3C-47B2-8997-2FB3DA4E0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F877-2EFC-477B-AF33-345481BBB47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D180901-B1BE-4A43-A503-7A8751F4FE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D5E5-1064-4E4B-AFF5-FB36C6BAFB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3990597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06840-6311-4293-8531-7AA669673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8453F-5F59-4AC4-9460-FAA771ED8E7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77A1EF4-D051-4CE8-887C-24E38D3F82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8BA1-589D-44A6-B02C-72767AF54D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113101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7C7963-C344-4A22-9AA3-6958E911C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0582-B440-4778-8E13-BE3AD54E660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832131A-5D0C-44DD-8075-F64D6EB215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4777-7582-4E28-8074-74C4D19D27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34182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1077A9-E764-4DDB-B2DA-03D0265EF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9764-B386-4821-9A66-425C77ABFED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D6CA9B5-E1C1-44A6-BB93-73D35C19C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D621-B6D0-414E-9B9E-788C19A3EC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3956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72A40-8452-41CC-BE8D-B3A51AF3F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A73A-2666-4340-BF0A-7CB4BF069A8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20C1158-C250-4ED5-BE7E-2BE041FD6E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0C3E-1CB9-4B2A-AA64-B1957DFFA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724235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73578-981A-42C9-BB43-F1D55FD81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B9F4F-57A5-4C5D-ADFB-8C6C20DF201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86403CF-7215-4BDB-ACF1-FF7A229B8C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354A-397C-4DAC-8309-2B9626BF8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4787743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5B4E8-E7C2-4ACD-9ECE-4B205A813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714F-339E-4828-AFCF-2DA0D72DAAD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38DF8D1-6CCC-4880-9298-0FC56F6C8A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33C9-958C-4CEB-B3D5-2E6767DE04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6696937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BD88D-0DA9-4B31-8785-3370010D5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53A3-EABA-4D30-AE52-CB54210650B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5A88D02-93C4-4640-B7CE-AA0B905A3A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F85A-07B3-41EE-ACCB-DBAAAB2829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1497721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7FE17D-3168-4941-A067-DAFAB9409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F499F-6966-4676-8C7A-80388B9018B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ADB2086-9F53-4E15-B3B6-3041C9B42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4E26-8885-48E4-932E-176F514222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330964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D8E6B-D9F8-481E-8DAA-6C3691005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6991-F8A3-43FF-94B7-7F423C42F91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5B5B18-8A92-46BB-9E2E-8C73E335F2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EB0C-3FFC-45F2-87FB-26B0ABBCB4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6051445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78C895-7D27-408C-8B0B-59D9A4908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25F7-8115-42DB-ABD1-3DC9A139A55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79AA434-3F32-469F-A49C-F5F412FD54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6C08-A278-48E4-99AB-69EE31F72F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8528781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C1022-904B-4570-B6F5-3E3A43E70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8226-D912-43BF-8D1D-1F92BC0824A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95211E-73EB-481E-B377-7B69068B62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923A-E064-4C22-A273-EDE695DDBC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311098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0CE2E1-76A5-4BD9-815C-5157D126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0E24-4BA4-432B-9300-19D25A7BEB5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22C6B38-B3E8-4F01-895B-0D7F4D59FC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3C1F-3006-4369-A6DB-038DA43946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6226630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C82EA300-013F-4BA3-A4D2-536A6C8E9383}"/>
              </a:ext>
            </a:extLst>
          </p:cNvPr>
          <p:cNvSpPr/>
          <p:nvPr/>
        </p:nvSpPr>
        <p:spPr>
          <a:xfrm>
            <a:off x="996950" y="3648075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77E0B98C-2B24-4C95-9B31-3D2A662EBFC2}"/>
              </a:ext>
            </a:extLst>
          </p:cNvPr>
          <p:cNvSpPr/>
          <p:nvPr/>
        </p:nvSpPr>
        <p:spPr>
          <a:xfrm>
            <a:off x="1008063" y="5048250"/>
            <a:ext cx="80645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CDADDF4-2390-485F-AF16-EAC7E63EAE9B}"/>
              </a:ext>
            </a:extLst>
          </p:cNvPr>
          <p:cNvSpPr/>
          <p:nvPr/>
        </p:nvSpPr>
        <p:spPr>
          <a:xfrm>
            <a:off x="996950" y="3648075"/>
            <a:ext cx="252413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57BFB8B4-F57A-4F4C-90F8-AE2F69777223}"/>
              </a:ext>
            </a:extLst>
          </p:cNvPr>
          <p:cNvSpPr/>
          <p:nvPr/>
        </p:nvSpPr>
        <p:spPr>
          <a:xfrm>
            <a:off x="1008063" y="5048250"/>
            <a:ext cx="252412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4084" y="3733800"/>
            <a:ext cx="7560469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84" y="5124450"/>
            <a:ext cx="7560469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D9C4025B-1749-4FE1-B49F-862A4C95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952B-66DC-4101-A78C-43EEBDF4CD1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DE8AD6A6-B0C5-4F23-B794-A374D8E7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4CACD6B6-A867-4292-8CD3-368F02CE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9850" y="6354763"/>
            <a:ext cx="13446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CEC1-D3F0-4900-9241-406B5C2ED29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18276290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2" y="1219200"/>
            <a:ext cx="9072563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3A75FD8-4ABB-4150-9FE4-D4C8AA9D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2CF3-76BF-4E66-A490-7E5686CC20F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E9A7FE1-9ED6-4CDC-A172-FB6C85AE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6E50A49-CA84-49F5-BD56-B07A3158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9642-F9D8-4F03-838D-9CA02BE609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011192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B42994-FDD9-4E25-B3C7-8FCF9E5CB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1384-153F-470F-99E0-90D305D4776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462356-1216-462D-B5BE-BB1DD9FF32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50A5B-03D0-42CF-95A1-67679D660C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545683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4C241E9-541F-4ABE-B850-FCA2B7C1DDD9}"/>
              </a:ext>
            </a:extLst>
          </p:cNvPr>
          <p:cNvSpPr/>
          <p:nvPr/>
        </p:nvSpPr>
        <p:spPr>
          <a:xfrm>
            <a:off x="1008063" y="2819400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46D967-72D7-4293-ABD8-61C6D0B7A76B}"/>
              </a:ext>
            </a:extLst>
          </p:cNvPr>
          <p:cNvSpPr/>
          <p:nvPr/>
        </p:nvSpPr>
        <p:spPr>
          <a:xfrm>
            <a:off x="1008063" y="2819400"/>
            <a:ext cx="252412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2971801"/>
            <a:ext cx="7560469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088" y="4267200"/>
            <a:ext cx="7476464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A4E38A-F609-4058-A96B-C3D6ED4E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5414-5922-4ACA-8BE8-6BFE2976D04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567D46-3674-4F3C-9C80-C23C2014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8FADAF-917F-49BD-BB35-F1590F09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6354763"/>
            <a:ext cx="16764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09C7-D536-4A47-86E5-00BCA3A5E1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8633943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219200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216152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0320662-6CE3-4B9B-AE81-433C8776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9135-FA2E-4A8E-A737-709A61F178F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B188A3A-9297-44E9-8DEE-AEF22978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02AD875-3863-4B44-8C84-4B007B72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2F69-EF30-4D78-94B0-548D0965F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1441515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285876"/>
            <a:ext cx="445402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9" y="1295400"/>
            <a:ext cx="4455776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EBAC326-7C6A-42F2-A20D-EAD871F1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D8D6-36F0-4C19-97E7-51999D31359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7F13C10-CB22-49A7-A9EA-55BE5B61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4573936A-DA36-4D84-9731-28E29C58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F501-F612-4512-B2AD-EE301E9396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768397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21EA0F95-2D93-4315-B368-D0DF5C3A855F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2B1F5E2-06F4-4258-9A80-6C883970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CBE5-0459-45BA-8BF9-E337DE8EECD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56C7665-69B0-48AE-85B7-A445187C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772D237-5A6D-4AEA-9F6C-E9707027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D11B-4A5A-408F-AE56-FB2D07F6B3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4593766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3C0E2F30-5B38-4A2D-B8C5-BE8F79114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83A0C104-88C4-49CB-A619-588B32125E1F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0422C03-BC8B-40B1-BC51-A82A4A24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CBFA-BC58-4275-B095-E6EFDB3B07E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FA5884-48EE-48A4-8E6A-29723991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610D6D8-3F0F-4BC1-9933-5322FB7B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2C4E-1E1B-4550-A386-1EF5842627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8191925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172CE78A-8AB1-46F1-B6F2-B5DD075AD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C95A22BC-1B20-40EC-8384-7414DE4B60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94125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9376C104-99F5-40C7-8261-502F6D740A82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3" y="304801"/>
            <a:ext cx="2772172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3" y="1219203"/>
            <a:ext cx="2772172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2" y="304800"/>
            <a:ext cx="6300391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7FC723A-2660-4302-9678-4BFCBD5D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1DB1-B42C-40D9-B120-2F24E4ED035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8DE8970-F4B0-4493-8EBC-049F109E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6AF763E-DAF7-427F-953A-4BEEB3E7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ABEC-7990-42DA-8441-AD0F3E78BE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750861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4CF677DF-BF97-4CA9-A49F-ECC95CDEC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C25D5F7B-E94C-4775-8496-93C574F7279A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D55611E-A16A-48A7-926B-F5BD7EF13620}"/>
              </a:ext>
            </a:extLst>
          </p:cNvPr>
          <p:cNvSpPr/>
          <p:nvPr/>
        </p:nvSpPr>
        <p:spPr>
          <a:xfrm>
            <a:off x="504825" y="500063"/>
            <a:ext cx="20002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00856"/>
            <a:ext cx="9072563" cy="674688"/>
          </a:xfrm>
          <a:ln>
            <a:solidFill>
              <a:schemeClr val="accent1"/>
            </a:solidFill>
          </a:ln>
        </p:spPr>
        <p:txBody>
          <a:bodyPr lIns="27429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2" y="1905001"/>
            <a:ext cx="907256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219200"/>
            <a:ext cx="9072563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F452F45-0D81-4D16-8420-682FEF4B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15F9-57A8-4E97-941C-49EF1784981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8B10857-3F84-4545-8653-FC01804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0E8803E-CE6E-4641-9217-44F8F445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2C8A-454F-4750-931C-0BD9069CED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559460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6567E8B-61CA-4883-8378-19209DF6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F346-A1E7-41C5-83F6-D0FE657B12A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079FD69-F422-4045-A600-9B350C74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BA7E182-FD5B-44E0-9365-3842A3C3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6AC7-76EC-4C05-A0DD-14CDD63946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1893585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42ED296F-A737-4E8F-8531-C7CF04C41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4D6C76A3-E2E6-4CC9-B4C5-CC6800C73138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FDDCF71C-E4AB-4163-A3CD-A2EFBA575BB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02125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EEF00F-C92E-47ED-A0FC-1903BD8A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93DC-C7B4-41FC-B249-393430E74E1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3B6C58-6134-4C4C-828F-426501E1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223AB5-6663-4471-B916-6E1EDC41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0F66-FBFA-4C66-AB5B-241B2C6F91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151847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57368"/>
            <a:ext cx="8568531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086" y="3357562"/>
            <a:ext cx="7056438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D3F29-0685-4A3F-9425-C86BC71F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5F05-0F87-413D-A2E2-D79D8954FA8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8790A-7D27-4F87-8FDE-6DC69825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963C0-3D3E-46C0-8E71-FF5FF62A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06A0-404D-4B99-8A12-BD5ECF78962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3118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E5D56-087F-4850-B5C6-9056B81FF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DD85-04B4-4592-99D0-3BAD8D13C89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0736158-5A84-4BA7-BC78-D8E3211837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62D7-1F87-4928-8511-DF1ADF12DA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9523055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0576DC3F-DE98-4DAB-AC87-19FD35D234F7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D406CD1D-27B6-4CCC-9071-F0354D8162C2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F27EE822-D724-49CD-A0D6-2D62269816D1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E77BCC-0C20-45B5-A91E-205F35C2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F863-76D8-417D-A2B8-1C38C32FEDC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BB362C-0A5C-400B-BB6B-9C468A3B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31D5D9-2371-45C8-839A-0EB7A57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F0B0-A33C-4371-8925-B6057D6A54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0428403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286113"/>
            <a:ext cx="8568531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1785929"/>
            <a:ext cx="8568531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9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9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6B36D-F4C1-47E2-B364-E2C5BC5F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E7FF-672B-475A-A0F6-EF1BD226C7D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0A63-9652-4545-B844-81051D79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A3E14-5605-4EFA-BDC1-BCC483FD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DC06-2862-47C8-ABD1-D95499EF5D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75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997D8EA9-211C-42DB-9D6B-77D11F1EF3D0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6" name="Chevron 8">
              <a:extLst>
                <a:ext uri="{FF2B5EF4-FFF2-40B4-BE49-F238E27FC236}">
                  <a16:creationId xmlns:a16="http://schemas.microsoft.com/office/drawing/2014/main" id="{08E8A510-BA51-4D6B-9037-8504BB8FFA23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91F33FDB-5F8F-4063-A69A-A4934C4A6DD1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BD548F3-D373-4E99-89CA-7CEF9750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4DE1-A228-476D-8169-DD0A8E675DC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81F6178-DC16-4C67-B3AC-0715FEBE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0118078-0C98-4F4C-970D-50867E5C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5896-4D86-4EBA-8B86-CFC5A879B8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566740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235D458A-0A34-4265-B667-2DD19AD5B3F8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8" name="Chevron 10">
              <a:extLst>
                <a:ext uri="{FF2B5EF4-FFF2-40B4-BE49-F238E27FC236}">
                  <a16:creationId xmlns:a16="http://schemas.microsoft.com/office/drawing/2014/main" id="{0A7C35FB-1BB9-4EB3-9213-CF798646029D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37E7BDDA-4455-4EFD-902E-C9066E34D6B9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4EDCD55-9846-4227-8D4D-8F2A6BE4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ED7F-6543-44AC-80BF-45172132E3A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E666D00-AC0D-447D-83B4-7B155FFD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4BEA0DF-42D4-481B-B9E6-534B62A3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2436-65A8-4908-91D8-0D93EEE85A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387284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15EE3D4B-AA86-45AA-B771-DF55DA196D29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4" name="Chevron 6">
              <a:extLst>
                <a:ext uri="{FF2B5EF4-FFF2-40B4-BE49-F238E27FC236}">
                  <a16:creationId xmlns:a16="http://schemas.microsoft.com/office/drawing/2014/main" id="{5FA18B3E-2FB0-401D-91BC-C17CD3E44F99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9E0DC7E-A7D5-41A5-895B-942A73D59944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1B2A7F7-82AA-48DA-ABBB-C05739F0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675F-FA5F-45CF-8386-DE288FDAEB2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D66FE4-CD25-486B-85CB-D59038AB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D3DCE2A-DAE1-4A91-9777-C8B4A6CA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62DE-93A2-4E71-903A-EF5673CEC8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111846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C2DF41-DD46-46BC-AF33-2CA9AEBA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54D3-1411-49AC-9321-DF609180F17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A1D2E0-A808-421C-8A09-F6BF7676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99AD1E-1B9D-4A7C-B500-515FE159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86A2-8DA6-48C1-8491-BEA8B14F72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8009422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524" y="285728"/>
            <a:ext cx="5629071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1446221"/>
            <a:ext cx="5635349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285733"/>
            <a:ext cx="3316456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149" indent="0">
              <a:spcAft>
                <a:spcPts val="0"/>
              </a:spcAft>
              <a:buNone/>
              <a:defRPr sz="1200"/>
            </a:lvl2pPr>
            <a:lvl3pPr marL="914300" indent="0">
              <a:spcAft>
                <a:spcPts val="0"/>
              </a:spcAft>
              <a:buNone/>
              <a:defRPr sz="1000"/>
            </a:lvl3pPr>
            <a:lvl4pPr marL="1371449" indent="0">
              <a:spcAft>
                <a:spcPts val="0"/>
              </a:spcAft>
              <a:buNone/>
              <a:defRPr sz="900"/>
            </a:lvl4pPr>
            <a:lvl5pPr marL="1828599" indent="0">
              <a:spcAft>
                <a:spcPts val="0"/>
              </a:spcAft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6491B8-587D-4428-AEF3-0960CF12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366D-8ADC-4EDC-B200-FE776CDE22E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C891D-F1A6-457D-B9D8-5F781F9B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0B7B8-25FD-4C97-A6B4-55FB69A2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8639-1448-478D-B028-ADBF1C8BDF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6826153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553" y="615868"/>
            <a:ext cx="1023821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7520" y="612780"/>
            <a:ext cx="7560522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20" y="5500702"/>
            <a:ext cx="7560522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875A8-F81F-410E-B311-DC0D60A0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03ED-FFDC-4634-92D9-68255FA0792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F6C56-776D-4722-82A5-0E8FD412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09014-0361-4A59-976E-1BBBE883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0478-F6D5-4139-90E3-D23BCB826A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54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656AE73-F2A8-470C-895F-7C9829143DDD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5" name="Chevron 7">
              <a:extLst>
                <a:ext uri="{FF2B5EF4-FFF2-40B4-BE49-F238E27FC236}">
                  <a16:creationId xmlns:a16="http://schemas.microsoft.com/office/drawing/2014/main" id="{500225C8-B133-4195-934C-69160DCD572E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5F5DE18C-AA85-461C-9954-CEC2CF6561D0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2" y="1600200"/>
            <a:ext cx="9072563" cy="482919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F65B90-AE54-4C0C-A04F-D48F549F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BFD2-CE6F-40A8-A7BE-228738393BE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D35B6-BFA1-4532-9A3D-8B4A4D2C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E9358A-1B20-4EB2-91B2-332C053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1223-014A-4643-9C2C-6349654E44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3799540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265" y="274638"/>
            <a:ext cx="1622330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38"/>
            <a:ext cx="7371477" cy="615475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623D-2F11-4639-9247-C6FF4E57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0620-95F3-4A81-9BB1-A24593295A3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D2AB3-0C5D-4598-9754-F3554812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9E9E6-651E-4EDD-BCB4-A36B972A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27ED-C5BA-416F-BBED-6503A57CB8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34164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58873F-6274-4434-9AEF-95D863665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D760-A645-4FA3-B242-DEF2E0C0CB6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32217B-3C02-4A30-B64F-2F36577F9E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3462-A4F1-4AFE-9625-7B2DBB8448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5631723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077303-CDDE-4DBE-9D48-3C344AEA4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D1678B68-0EC3-4511-9E54-422CA7687C9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952862-00B8-4FB1-B8F8-8D965A461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5931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FCF6E5-1D1F-472E-966A-52741747D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1974-8AEB-4577-9843-29F50A3E37D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B2EC73A-4032-4641-B502-0F01247AD8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F3CC8-7695-469B-B538-C01BE02561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716300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E9BCE2-2D25-4DE1-B5BD-6A127438B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7990-AFBF-41FA-877F-C6A4F130ED4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C45BFB9-564B-478B-A4B1-5A34CCCC21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AFD9-3226-4C96-9C5B-AD27163C64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121646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E795E-84B2-413C-86ED-41D554CAB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F3F9-C6CC-46D9-8789-9928E0E614A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3937B7D-5866-4D93-8C58-92997B32A0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F220-72A4-4BB8-826A-9A7A7AE963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780046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50EBD5-CE6D-4BDF-A050-135E5F39B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644D-2063-4F74-9AAA-C053D75024C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9B34FDB-9BAA-4DD1-B653-8AED3F7722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FA57-96B4-478A-B54F-314542325F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8785046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9A17C-252E-4A39-9B94-5755E39DB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8C64-152A-47C8-9959-3EF8E2F6F87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9EA1DF7-FBAA-4069-B048-65CB785859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AF370-B5D1-4594-B649-13385A498E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486761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D07BB3-1E12-47C4-8E92-A5169A73D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C213-1046-41EB-B1E0-D354DF29381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0389247-7E56-4854-A454-EAB0FC3AD1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6C2F-139C-4E36-AE09-D9E9C5D001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156013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FEF60-3472-4AEC-ACEF-E150AEABA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51C0-9EB7-464A-B2E3-9C829BCB3BE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DFBE45D-B45E-4CC8-8610-EBEF190A82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755B-4159-4DD7-B70E-E78733110B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696224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97D49-A991-4B27-888B-ACDEE561E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3882-3FC0-416B-9607-58568F273FB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42D9153-8570-4AD4-B7ED-0505D1AE6F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9D34-C341-4BB1-88F8-D0E24A46E9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225042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E36DE-7733-4D44-99EA-621169F48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D531-23BE-4E1E-AB75-353794F2786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1009527-869B-418B-9543-EA82464067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46FF9-29F0-4604-A92C-2C01D31EE6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27423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E68348-9558-46B7-B1E7-6251CE927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7024740D-F794-463D-9125-EC9CE0ABDB3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6CE47E-8B95-4907-B319-4D47A1510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62887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229CB-3153-4E32-A2B2-068B02CAF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35BB-5D56-4C4E-B81D-DC5E8C46177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70A6C46-ABD6-4DED-8070-731238AAF0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A85A-5405-4F9C-98A3-24B0532DFE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420378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2C30D1-F2B1-4C8B-8FDE-5D55E2FF2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6EFB-FF47-4C32-9F6C-554B036C3B1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7D60CBD-9F39-469F-AA4A-B9AC0A4105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6EA8-40D0-4685-A91D-5D6862D2DD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432070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E9076-4F3B-4B24-83B9-7CBFB84FA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B421-C9E5-40B4-B7DD-CE70C788829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7FC614C-3767-405C-88EE-6BFEBD8D7C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69AE-D1D2-4E60-B0B4-7B11664D4F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5099207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5A8EAF-D051-4D33-9F6D-334E828AD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83A2-01A0-49FA-AA73-9C44353E195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35CB82D-EAE1-4E45-B2A8-F2725BB9E5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B137-B071-436F-A1B0-AE2A72AEE0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7044770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FD24AC5C-45D6-4E8E-B476-D4F2D5B8B85C}"/>
              </a:ext>
            </a:extLst>
          </p:cNvPr>
          <p:cNvSpPr/>
          <p:nvPr/>
        </p:nvSpPr>
        <p:spPr>
          <a:xfrm>
            <a:off x="996950" y="3648075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4BA6B165-8090-4656-888F-E57488A6CCF6}"/>
              </a:ext>
            </a:extLst>
          </p:cNvPr>
          <p:cNvSpPr/>
          <p:nvPr/>
        </p:nvSpPr>
        <p:spPr>
          <a:xfrm>
            <a:off x="1008063" y="5048250"/>
            <a:ext cx="80645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30C7D96-340E-4A93-9DEC-D70999160378}"/>
              </a:ext>
            </a:extLst>
          </p:cNvPr>
          <p:cNvSpPr/>
          <p:nvPr/>
        </p:nvSpPr>
        <p:spPr>
          <a:xfrm>
            <a:off x="996950" y="3648075"/>
            <a:ext cx="252413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9C59DB8D-DCDB-4D7C-9494-AD051D5E013D}"/>
              </a:ext>
            </a:extLst>
          </p:cNvPr>
          <p:cNvSpPr/>
          <p:nvPr/>
        </p:nvSpPr>
        <p:spPr>
          <a:xfrm>
            <a:off x="1008063" y="5048250"/>
            <a:ext cx="252412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4084" y="3733800"/>
            <a:ext cx="7560469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84" y="5124450"/>
            <a:ext cx="7560469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C9DE8B3D-52B0-4B30-A82D-DDD97475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D2EE-5B08-4E5F-A8FB-9F94F2A1FAD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795992D0-E9F6-4E90-815A-24F1C272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04428267-8DB8-47B6-9175-610F5E73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9850" y="6354763"/>
            <a:ext cx="13446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9805-8967-44FE-AAFF-03F95453245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2237105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2" y="1219200"/>
            <a:ext cx="9072563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AE09B16-0E23-4321-B256-C2129215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FE42-34EE-427D-9017-6D8FB5E166A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A7402D3-C8F1-4833-8020-2089B1AB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FFC63A6-A7D8-4CAA-AD6A-B728CA3F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DB48-6624-4DDC-800C-DA1F66936B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377358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1098F88-0F25-4CDC-8A27-E454DB7D17CF}"/>
              </a:ext>
            </a:extLst>
          </p:cNvPr>
          <p:cNvSpPr/>
          <p:nvPr/>
        </p:nvSpPr>
        <p:spPr>
          <a:xfrm>
            <a:off x="1008063" y="2819400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72D09E9-47AE-4B6D-BBF2-17C51DE4B60F}"/>
              </a:ext>
            </a:extLst>
          </p:cNvPr>
          <p:cNvSpPr/>
          <p:nvPr/>
        </p:nvSpPr>
        <p:spPr>
          <a:xfrm>
            <a:off x="1008063" y="2819400"/>
            <a:ext cx="252412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2971801"/>
            <a:ext cx="7560469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088" y="4267200"/>
            <a:ext cx="7476464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084752C-ADAD-41E9-868C-ED95BFF8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CE8B-313E-48DF-9590-954493DD4A1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ED27D3-3F70-4638-A4CC-D6BA0D01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AF238B-8692-4618-ABEE-79AC628D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6354763"/>
            <a:ext cx="16764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F05E-1E91-48B0-8BAC-72A06CB008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817124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219200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216152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565C4BE-2E8C-4B6F-AD71-82D89A69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27C4-06C6-4DAA-A31A-01BEE150E78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BA957F0-A800-4B58-B685-A8FFAC4C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AD2C3DA-6987-4AB3-B994-BCCE810B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3D01-2F67-4D79-BADA-93AC1D056D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495469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285876"/>
            <a:ext cx="445402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9" y="1295400"/>
            <a:ext cx="4455776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F1B98AD9-B431-41E3-8C85-B2099307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CA65-161D-4202-9076-E1B32519234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CA42C8-7AFB-4095-9F6B-7B87C23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F8A0153D-F7C3-4CF4-B43C-8DC1D662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B1C5-017C-4F2E-9D1E-89328D7FAE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5673474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06FD552D-C07C-431E-8593-5ED2EC66061C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69787FC-619B-4E0D-86A3-0CEA5DB7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C7AC-9F97-4AF5-A8D4-65055EE0B72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F942AA2-1680-4400-811C-19083CB7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5142435-216D-402B-8E6B-AC6690A1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644C-7F9A-4A1A-8FBC-EC1262FEAC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26879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63950-4303-45CA-A391-CBCF9A16E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F7806-F2AD-405B-B5E9-106733FB9B8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C0499B1-66D2-46C0-B430-96BB0CE01E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AB79-DBAC-45CF-925E-DC21204E8F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3677610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ABB0CA09-0208-4D71-84AD-80EF8207C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5BC1C2E9-3308-433E-B944-388DDBB5534F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E6A37E4-9348-4DF6-86DD-30FA5F37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1A13-A014-4E12-93FD-8E627147486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9EF332E-37DE-4C77-8A47-C02F1A78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FC48614-CF8F-4715-B657-BA98652B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3FFE-79AC-40A7-99FE-30441B90B6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7621971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86CD6900-37B4-4543-AC72-DC0799584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04630786-4CEF-4B47-9B4F-20A36A97509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94125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BF9A5217-DD97-41BA-BD20-068BE4EA3B28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3" y="304801"/>
            <a:ext cx="2772172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3" y="1219203"/>
            <a:ext cx="2772172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2" y="304800"/>
            <a:ext cx="6300391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395DE52-D1D4-4B1A-880A-FEEF4737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6626-2354-46AA-A435-371C42C876C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0DAEBBE-9B88-4B04-A821-BCD7C942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A41473E-825A-4298-8ED8-B66CD9E1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B4A1-8504-4783-A570-9F443AACF2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651442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3227D7F2-DDA1-4450-AE53-A718CC682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E14CC714-7B3A-42F5-BAF1-381A5B992497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420EC6A-0529-47DE-AEB6-08B99421D29F}"/>
              </a:ext>
            </a:extLst>
          </p:cNvPr>
          <p:cNvSpPr/>
          <p:nvPr/>
        </p:nvSpPr>
        <p:spPr>
          <a:xfrm>
            <a:off x="504825" y="500063"/>
            <a:ext cx="20002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00856"/>
            <a:ext cx="9072563" cy="674688"/>
          </a:xfrm>
          <a:ln>
            <a:solidFill>
              <a:schemeClr val="accent1"/>
            </a:solidFill>
          </a:ln>
        </p:spPr>
        <p:txBody>
          <a:bodyPr lIns="27429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2" y="1905001"/>
            <a:ext cx="907256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219200"/>
            <a:ext cx="9072563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44023E5-7719-4107-B3D7-07C2EC17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BAF4-2877-4821-87CD-789B54F0E00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8BC867-6477-49E2-BEEE-E8FA205D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CB697C2-57D5-43BE-BA8D-73A2CDB8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0E36-7397-49E3-9D3D-A23AFB1310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605283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FBE038-084F-45C8-AA2D-55B013614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475F6581-44AC-4FBC-AD1C-65EA0C0F029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8211FE-5F88-4D2E-B512-223AE2CD1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552114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0D558A-A634-472D-9B33-0B97DCB8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4265-A88F-4308-BE8B-04AA2B710C8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14A3A75-D1F1-41CE-9143-5602B8E4A6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DEDD-CF51-4BCF-969B-D03E1DF00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6094622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372732-BEA1-423D-A9BC-4B645B401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25D5-59CF-474A-8286-C8CBCC677D1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4073C15-25BC-49AE-88EA-4E0C9C0F5E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669F-2EA2-49B8-83F7-0CBCA3AAB8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527595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5B5A5-4E7E-4A87-95A5-27C7A3670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F5CA1-849F-44B4-A07C-395BA070086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B7A87BB-2969-41DB-939F-452DB77A63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F935-828E-403E-9370-61C9EA417D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003049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D15951-C0B9-4EE7-A6B1-20545D125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5C8F6-9D14-44EC-8C9F-9CC6750EED4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CC2D212-D4C0-494A-A701-51A6B4CBD4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624B-D4BC-4015-928B-763519D576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867262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BB4F62-AA44-4E85-B36F-A71AD03719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979D-5144-44B4-A15F-0E9D9B60D6D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C179AB0-125E-4D3B-AD4A-4D04B898BC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569C-172F-470E-93E4-902157496A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189577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D6B941-4883-4401-8CE6-023D13E66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A357-86C8-4D95-B510-F5562640C59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7F184EF-2DF6-4478-A64A-16DFFA3941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4803-D836-402F-B4F0-0FF396E2BD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337448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7A413-E775-4D65-90FC-70C8A97A1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D4D8-5FCC-4E3F-8466-27E3254F7E3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109E9C2-49E3-4215-9A4C-1BEF29909D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D120-40A0-474B-9AC0-73C28D80F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184797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8F5DD-0048-406A-9F78-3A90B6070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F86E-5484-490C-B403-D5C0064A27D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0692EB2-B71E-462F-8BED-12FC77BE0A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88EF-0421-4AB1-8AF3-F399DC0DCA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617959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BFCCD-BFE2-4932-B82A-5D73BBB8E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FACE-FD13-4DC1-9567-D830EE2A523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ED6A155-E157-4007-9187-E73F480FE6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D38B-AAEF-4F70-8820-E92649E6CB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73573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CCE6E-5AEB-4AE5-A81F-EF2E03CE3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5B76-0422-4B62-9677-FDF3FAE1ECE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8DC34AA-11B0-4EAD-BC11-30EE630E1A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36E5-42D5-4186-962E-157C47F0CD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2091452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AAD002-6EEA-40CC-AC10-8CCEEDE6C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7D766-A14C-4893-90FB-8D6DB6B5AE2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8A11A5A-5A75-41B3-907B-4ACF580720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CEF-3DE0-4465-8ED2-E52296DA60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3718857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3C74D3-639A-4A62-87E5-97AE7CC7C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7BFC-53AB-4F10-8565-AA89FCB687C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2DE8793-C653-4C23-B533-8D56557C21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867D-F7DA-4082-AF73-8A56551398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9879503"/>
      </p:ext>
    </p:extLst>
  </p:cSld>
  <p:clrMapOvr>
    <a:masterClrMapping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17D09-64F8-4DFB-8235-ABD907229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CA7C-DD7B-439E-BCF6-E872DF4A601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8704CAD-684F-4760-8A75-99E561B487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2F79-7032-4C60-8573-19EBEA7E20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9508257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91DAC7B-712F-4509-A653-505B0336E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C1B2-EA7B-466F-818C-63670B2EEAF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C14A827-C896-4551-9C06-54CD96F4C4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658D-BC5F-4601-8DC6-1410910C50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5800767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B7E8085-89F6-4A78-9408-1846442AD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B5D05A64-25F0-463C-A7E5-03B0452B4A2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B5B7D5-1827-458A-9971-132452E3F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778446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9D9F74-E135-4480-8DEB-88AD434A2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809F-15B5-4C04-9A9B-FB8C809C218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125B0F9-84BC-44E6-BA34-FC9B1AC1F4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235A-6868-40E8-8CC5-7F7831CE6C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9703964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C1664-3CFF-4ABD-A9BE-5EB915DB2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D943-68A3-4E88-9E41-43DB737E360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777FD23-B807-4316-B40B-30165A1145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80D44-3677-466F-BC56-90FF8048AA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885898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38167-50C9-49E7-A09D-89E9741AD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460E-A11E-47FE-9F43-CEEB8B5B82D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1E106A-D4AA-4D08-A590-B6114FB57F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74C3-EA8D-4F4C-B252-79033D3596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1940837"/>
      </p:ext>
    </p:extLst>
  </p:cSld>
  <p:clrMapOvr>
    <a:masterClrMapping/>
  </p:clrMapOvr>
  <p:transition spd="slow">
    <p:push dir="u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7A06A-9FD6-4C15-AD86-E9779AC18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B5928-17A4-4F7D-ADC1-8C720A080B5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0E08672-4791-4D9E-9D7F-29C044F22B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CF9B-79FE-47C6-8B59-20BD4A746A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909534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1BD141-9BBA-4755-A3C9-3CC05C140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E450-8866-4B91-8570-A9250F50FC5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AA6D202-3C7B-43B6-80C4-6A7B0A368D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B6C4-B3EC-495F-B3D8-4EC4D36D59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2650324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81351B-6C30-439F-9A95-7DE7A45A9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D095-E7CA-4D12-8533-9174E24C6A7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B55755A-2869-4435-A43F-B81D55770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0490-C703-4636-9B97-F6FE9A92E8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945199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2B7D8-29B0-477E-84E0-404909CDC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4114-CDAB-4E42-82E4-D3237E6A22E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11C654B-BAAB-4CB8-9F94-1EB6B36460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31F6-0187-45AE-8368-EDC267E746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9139979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9BDF5-6D4E-47E6-A041-EE45C7C54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08E0-12A5-478B-86D2-E100AA2204C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C235CF3-C6B6-447A-9E5F-9273FAEED9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F7AB-8622-48B1-A7CA-EB75F626D1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2567303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18C3D-E321-4B37-BED0-E071B9082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C6BB-6D7C-403F-AD2C-791A4982653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B069853-770B-4677-905A-2D5423B942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C428-EC5B-44D3-AE0F-FB6C748A35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0704934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E2BCD-915B-4AA0-B338-F6A82808A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5ECA-468B-41D6-9AFC-965CDB0643A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F44DA2C-27A5-418B-A880-64B6355A11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2BE0-B8A4-4D64-94DA-1687135927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9676428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2AD5F-B64F-4F0A-9ED6-4565BC68F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E434-628E-46D1-A678-AFD8ED9D8B4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DEEA8F1-79EE-43E6-AD83-7C35DAC97C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B6C0-D4EF-485E-9BA8-4945493D7A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1971599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459E2D-9842-4FD9-9948-E27F08E09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E8A6-6A60-49FF-8CDC-FDD2AED8373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781FB0C-2D1B-480B-8DF4-8ABFDB2B11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D943-50D2-4146-A196-4E7C578B3F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1551888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D79CF-BC5D-4F0F-B2F6-09B816CE2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340A-01EC-4A8A-A8F5-EADBC9B7495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9663A42-4090-4254-9A4C-6D39052A24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C2A4-4F5A-4293-966D-FF51C65201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84016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E7EE7A-97AD-4793-AE65-2F3ECE685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E59D-0E4E-42E0-A9D9-D70CC8E77F9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8B066A-3179-4DD8-B33E-672D87E093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83E0-A367-4232-89F6-B8334F2346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8743963"/>
      </p:ext>
    </p:extLst>
  </p:cSld>
  <p:clrMapOvr>
    <a:masterClrMapping/>
  </p:clrMapOvr>
  <p:transition spd="slow">
    <p:push dir="u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F0CC97-547D-4855-8A89-64780BBBC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5BC8-5252-4784-885D-9368B005F83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D71A7AD-36EF-4DE0-A5A4-F64717BA3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D11A-506A-49B5-A2B1-4AC86DBFB7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1666279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B0151EE7-1C3B-46B5-9D79-89A5065D3D4D}"/>
              </a:ext>
            </a:extLst>
          </p:cNvPr>
          <p:cNvSpPr/>
          <p:nvPr/>
        </p:nvSpPr>
        <p:spPr>
          <a:xfrm>
            <a:off x="996950" y="3648075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9681689B-0813-4110-844C-0221A7511482}"/>
              </a:ext>
            </a:extLst>
          </p:cNvPr>
          <p:cNvSpPr/>
          <p:nvPr/>
        </p:nvSpPr>
        <p:spPr>
          <a:xfrm>
            <a:off x="1008063" y="5048250"/>
            <a:ext cx="80645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377DE98-2E47-4F68-A5C7-36EB3CA89383}"/>
              </a:ext>
            </a:extLst>
          </p:cNvPr>
          <p:cNvSpPr/>
          <p:nvPr/>
        </p:nvSpPr>
        <p:spPr>
          <a:xfrm>
            <a:off x="996950" y="3648075"/>
            <a:ext cx="252413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D6971D0C-0490-411D-9D27-B76280E5EE2A}"/>
              </a:ext>
            </a:extLst>
          </p:cNvPr>
          <p:cNvSpPr/>
          <p:nvPr/>
        </p:nvSpPr>
        <p:spPr>
          <a:xfrm>
            <a:off x="1008063" y="5048250"/>
            <a:ext cx="252412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4084" y="3733800"/>
            <a:ext cx="7560469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84" y="5124450"/>
            <a:ext cx="7560469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5983E3BF-B66B-46FB-9B0C-9730FCCA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E334-D07B-4982-B815-B188AB94356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1BA4D828-5B6B-4607-A3BC-4DB07080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64C1AA42-6036-4DB8-8E36-DB8E25F2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9850" y="6354763"/>
            <a:ext cx="13446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CC2D-D662-441E-BCB9-441AF2E3065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44611910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2" y="1219200"/>
            <a:ext cx="9072563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99141B7-BAD1-4D1B-A439-B56BB5E9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FC89-7CBC-44CB-A024-41452F71453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7C782B3-362A-47EA-9651-7FCED38A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406A0BB-EF6E-4AF7-A8E8-B8B89053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9879-F4DC-4515-A938-2772468EE3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1640165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20CED8F-E2F4-4D42-B0AA-3D9ACAB0BB69}"/>
              </a:ext>
            </a:extLst>
          </p:cNvPr>
          <p:cNvSpPr/>
          <p:nvPr/>
        </p:nvSpPr>
        <p:spPr>
          <a:xfrm>
            <a:off x="1008063" y="2819400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971ACA-39B2-4774-AC42-C62244DF58DD}"/>
              </a:ext>
            </a:extLst>
          </p:cNvPr>
          <p:cNvSpPr/>
          <p:nvPr/>
        </p:nvSpPr>
        <p:spPr>
          <a:xfrm>
            <a:off x="1008063" y="2819400"/>
            <a:ext cx="252412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2971801"/>
            <a:ext cx="7560469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088" y="4267200"/>
            <a:ext cx="7476464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867A8A-62BB-4738-990D-80811F28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A5E6-2D36-44DE-9E7E-19615552535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0F12E0-9F84-41D1-92FD-9FDECF8F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24567F-5520-4E67-B8FF-57E4A7A0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6354763"/>
            <a:ext cx="16764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F2F5-561D-4F25-A702-A301BDFC6C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9132489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219200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216152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32306C5-CB0D-430B-A68C-5AD88763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6786-F28E-440A-BAC5-9912163245D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AB9B69E-0D5E-468F-918C-F976534B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552B75A-437E-44E5-A681-721E022A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D936-251F-4B1D-9083-E703B3B601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508366"/>
      </p:ext>
    </p:extLst>
  </p:cSld>
  <p:clrMapOvr>
    <a:masterClrMapping/>
  </p:clrMapOvr>
  <p:transition spd="slow">
    <p:push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285876"/>
            <a:ext cx="445402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9" y="1295400"/>
            <a:ext cx="4455776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1C8C71A-BD0F-4F25-AC24-38C11D0C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79BF-6BE9-4D13-9E71-90623B46AE5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5FEC97E-AFEC-4400-A913-49379D04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14DAB6C-0252-4094-AF60-6FC86063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15A2-B516-4D60-83DB-FEB2BBBDBB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818558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A12B7EF0-BD87-4B2E-A2B5-54C873A5090A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DDE9DD5-36F3-4757-89A6-5C8D1940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C35B-4B75-4E82-854B-1BE4F92AA03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75EC878-6CE0-4947-8E0E-781DD315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04517BD-62B0-4400-A117-492D1240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1C42-60A0-4C63-9AD2-51AD82F8AD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7646409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08175490-268B-4E11-B5F6-8C0B60A6C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68660498-26A4-49DA-96D7-F2B1BE6B6E75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CCBCE38-5A4E-4021-AF59-CDD0E404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F71D-057F-49E8-BA80-90B0F489461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A56D9D-F298-483A-83AD-E4209B0C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0DD5A6-9821-4880-996B-87EB9C3C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CC08-7AD1-446E-9B79-0FC2E435B4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553472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DE8A89E1-DA84-43B5-8ABC-63F1AE9D1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3A230C2D-C7ED-4530-A3EA-FB9134185FB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94125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74CD54F3-611A-4015-BC36-C8C61B814D2F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3" y="304801"/>
            <a:ext cx="2772172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3" y="1219203"/>
            <a:ext cx="2772172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2" y="304800"/>
            <a:ext cx="6300391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640B391-4AAB-46D9-94CA-BA59F92F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CA87-34B3-4A14-AA4C-463907F901C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45A4802-7099-46FF-B50F-BED80EBE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42FC9F-C890-45FE-AEB5-213F39F9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85C8-8DA7-4DA1-917B-27E26D9CF3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758776"/>
      </p:ext>
    </p:extLst>
  </p:cSld>
  <p:clrMapOvr>
    <a:masterClrMapping/>
  </p:clrMapOvr>
  <p:transition spd="slow">
    <p:push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1D62344F-CB6E-495D-9BBB-2CF28574F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8284E4BF-06D4-481F-8F91-6D3779F4F8DD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4A6624B-AFD8-40A0-818E-C1EB963E13FA}"/>
              </a:ext>
            </a:extLst>
          </p:cNvPr>
          <p:cNvSpPr/>
          <p:nvPr/>
        </p:nvSpPr>
        <p:spPr>
          <a:xfrm>
            <a:off x="504825" y="500063"/>
            <a:ext cx="20002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00856"/>
            <a:ext cx="9072563" cy="674688"/>
          </a:xfrm>
          <a:ln>
            <a:solidFill>
              <a:schemeClr val="accent1"/>
            </a:solidFill>
          </a:ln>
        </p:spPr>
        <p:txBody>
          <a:bodyPr lIns="27429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2" y="1905001"/>
            <a:ext cx="907256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219200"/>
            <a:ext cx="9072563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9B75FC7-B70B-4FBF-A15E-F2D7043B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E78EC-B356-430E-A27B-8327359EFD2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2DF8BB9-BEDC-4FCF-8097-08D87775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0AA4F9B-B350-435B-802C-DFBBD3C5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7C39-DF64-4A83-9AF9-56AA6C24B5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815093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C077A7-91B9-4E17-82AC-B82861029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AD76-E096-4458-8504-14F001C9B5A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724734-5DF1-40AE-A461-0ED683AA87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AFAD-6B51-42D5-8A5E-1652EE6C78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759322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083610-5508-4540-BAF7-84B31FDE0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E083-22DA-47B5-9F6B-D07A56E2B44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4802AE1-1828-4492-A10D-1501637B8A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3C15-2FF0-4383-A320-DF173A21EE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7487075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A4BCC40-5FCB-4427-8F59-BE6F30FA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BF3E-701E-4D4D-B5A3-A339529712A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031AF7-1201-4113-811D-81753941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4A549B0-C948-4BFD-A7B0-2C7B61F4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2FDD-B6C3-4523-9392-A707230AD8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152823"/>
      </p:ext>
    </p:extLst>
  </p:cSld>
  <p:clrMapOvr>
    <a:masterClrMapping/>
  </p:clrMapOvr>
  <p:transition spd="slow">
    <p:push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F64CFDE0-A3E1-4802-A811-FA7118FF3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B1764ABE-9CBD-4D02-A20A-26A990D8EB85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8E841686-1D28-448F-9EC9-796DA5FF899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02125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7DB905-D909-4FEB-A68B-87B509CD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745F-80D5-4171-86A3-5FCDF2E73CF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D0A9A4-D1DD-40B9-A8C1-11E78BBC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FE246D-5C75-417E-98C8-7723FE7C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004-9B7F-43A9-807E-AA65895D8D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030913"/>
      </p:ext>
    </p:extLst>
  </p:cSld>
  <p:clrMapOvr>
    <a:masterClrMapping/>
  </p:clrMapOvr>
  <p:transition spd="slow">
    <p:push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57368"/>
            <a:ext cx="8568531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086" y="3357562"/>
            <a:ext cx="7056438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FDC3-32FD-4C24-9587-1B3DD577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A0BA-7064-4FCD-B130-FCFC4051270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5400-0F70-4055-A389-01BF9540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9B5D-6E98-4361-AD09-4C4B7E34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9DB3-2B44-4D62-99DD-A587355B03E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6032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4506BF06-1315-4338-A4A5-2D0A833BCC48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ED92623F-2CD0-4091-98D2-8FFC5A9611AD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D6756FB5-BFC8-42F9-B95F-1A8464F153D4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3B36FC-54CB-4624-A8B4-10681BC4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9539-8153-4EF0-B980-7FCE808E0C1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CCD72E-D219-41DC-AEDF-E81AAB04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A2526F-AEFB-4C3A-851F-03B4D1A1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FF29-1915-492A-9218-EED79ED170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8701475"/>
      </p:ext>
    </p:extLst>
  </p:cSld>
  <p:clrMapOvr>
    <a:masterClrMapping/>
  </p:clrMapOvr>
  <p:transition spd="slow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3286113"/>
            <a:ext cx="8568531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1785929"/>
            <a:ext cx="8568531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9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9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F0DE-97D6-4A5E-8E3D-51E8C59B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B605-4A0A-4AA8-96C4-D47FCD8DA5A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47E9-C563-4814-BABE-C5D26DA5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F2D8C-BFF5-422C-94A9-6800E18B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A9EB-6403-44FF-880E-D92AC35DFF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9734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BDD89B93-5B7C-421E-9FE4-7B95452E27E2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6" name="Chevron 8">
              <a:extLst>
                <a:ext uri="{FF2B5EF4-FFF2-40B4-BE49-F238E27FC236}">
                  <a16:creationId xmlns:a16="http://schemas.microsoft.com/office/drawing/2014/main" id="{656639DA-7FFD-45C3-83B3-4DD9A37AF32B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0CDDE34-AD70-4D7B-A678-139DD2F60308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7F6528A-95AF-4026-B0B3-74474D0E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E432-92CF-4191-A63D-CED91A78315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2D27D7F-7F0D-4386-A086-E4B7F8E3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BB3AE71-F9A8-4FB2-B24D-4AAEB970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10E4-D5F0-4010-B10E-A102BC61ED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879848"/>
      </p:ext>
    </p:extLst>
  </p:cSld>
  <p:clrMapOvr>
    <a:masterClrMapping/>
  </p:clrMapOvr>
  <p:transition spd="slow">
    <p:push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E33F05B-A577-45BC-A7D9-DABF274B83BC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8" name="Chevron 10">
              <a:extLst>
                <a:ext uri="{FF2B5EF4-FFF2-40B4-BE49-F238E27FC236}">
                  <a16:creationId xmlns:a16="http://schemas.microsoft.com/office/drawing/2014/main" id="{447FDB78-B6C7-4772-B8D4-A4690BCC10B5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EA2C75E-3EA3-459A-9A3E-72FBBBDD5CF5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177BCE8-35FE-4E06-81F9-3B2B622E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8C35-9243-4147-BEE0-48360A501C4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E600452-0A89-41B3-BC6A-0327AFBB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1478FCC-F346-46EC-8C7D-C6A00159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D397-ED92-41C5-A99A-9B7DFAE27E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169763"/>
      </p:ext>
    </p:extLst>
  </p:cSld>
  <p:clrMapOvr>
    <a:masterClrMapping/>
  </p:clrMapOvr>
  <p:transition spd="slow">
    <p:push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73FF9F39-29F9-4046-87FB-708B0175C62D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4" name="Chevron 6">
              <a:extLst>
                <a:ext uri="{FF2B5EF4-FFF2-40B4-BE49-F238E27FC236}">
                  <a16:creationId xmlns:a16="http://schemas.microsoft.com/office/drawing/2014/main" id="{9BBB21B8-C6DD-4106-8EAF-89F5CCECF1F8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10B0D9C0-024A-431A-BBB7-F6977CEB54BF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2BF848D-8871-4ABC-A37A-5E5B93FF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124F-8D06-4870-B913-2DE447E35C2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CD6C3A-4C61-4CA8-BB31-A50F8BAE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DEA09C1-F47E-4341-9B19-FC6E79EF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1CEC-1300-47F7-A5C5-D171630A05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3960472"/>
      </p:ext>
    </p:extLst>
  </p:cSld>
  <p:clrMapOvr>
    <a:masterClrMapping/>
  </p:clrMapOvr>
  <p:transition spd="slow">
    <p:push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1324F3-5964-4EE4-991C-9148AB6D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68B1-275F-4C60-B029-E17D22CE3E4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A03D7B-E55A-4DAA-BEE5-94F40BFE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BF1B5D-C89A-4D5C-9FF8-F307BF14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0CCA-8572-4A22-8F92-8B7BFF8243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8025226"/>
      </p:ext>
    </p:extLst>
  </p:cSld>
  <p:clrMapOvr>
    <a:masterClrMapping/>
  </p:clrMapOvr>
  <p:transition spd="slow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524" y="285728"/>
            <a:ext cx="5629071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1446221"/>
            <a:ext cx="5635349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285733"/>
            <a:ext cx="3316456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149" indent="0">
              <a:spcAft>
                <a:spcPts val="0"/>
              </a:spcAft>
              <a:buNone/>
              <a:defRPr sz="1200"/>
            </a:lvl2pPr>
            <a:lvl3pPr marL="914300" indent="0">
              <a:spcAft>
                <a:spcPts val="0"/>
              </a:spcAft>
              <a:buNone/>
              <a:defRPr sz="1000"/>
            </a:lvl3pPr>
            <a:lvl4pPr marL="1371449" indent="0">
              <a:spcAft>
                <a:spcPts val="0"/>
              </a:spcAft>
              <a:buNone/>
              <a:defRPr sz="900"/>
            </a:lvl4pPr>
            <a:lvl5pPr marL="1828599" indent="0">
              <a:spcAft>
                <a:spcPts val="0"/>
              </a:spcAft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A92A4C-40A5-4DA3-9758-3977A321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C347-0D18-41CB-A5F2-6609549A634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8C438E-D2C4-4C76-8CF8-E97F865A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56B76D-1E95-4C69-A8D7-C0D67DE7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B850-EB8D-4B05-87A8-CEA3E40CC9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765854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5E0F59-7B3D-45F9-A9EE-57A7C0CC2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91B9D-2059-4FE5-ADA6-99F142323F4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3712876-246E-44C6-A8EC-3AB9E3A9E1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ADA-A4E7-4743-B37E-A0A6740D28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3985026"/>
      </p:ext>
    </p:extLst>
  </p:cSld>
  <p:clrMapOvr>
    <a:masterClrMapping/>
  </p:clrMapOvr>
  <p:transition spd="slow">
    <p:push dir="u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553" y="615868"/>
            <a:ext cx="1023821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7520" y="612780"/>
            <a:ext cx="7560522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20" y="5500702"/>
            <a:ext cx="7560522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672B9-5B43-4EC6-BFF6-A9A1C6C0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F052-0F2D-4690-95D0-CB4C678B1E5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198C0-0752-4544-B762-EBE56234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028AD-83A8-45CF-B4AB-A7B921C3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5F51-1BA4-4402-BECB-563CD70594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965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57FACA4-4A8B-4A66-8546-2C87F5BF8E86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31913"/>
            <a:ext cx="7146925" cy="144462"/>
            <a:chOff x="2214546" y="1427612"/>
            <a:chExt cx="6482858" cy="144000"/>
          </a:xfrm>
        </p:grpSpPr>
        <p:sp>
          <p:nvSpPr>
            <p:cNvPr id="5" name="Chevron 7">
              <a:extLst>
                <a:ext uri="{FF2B5EF4-FFF2-40B4-BE49-F238E27FC236}">
                  <a16:creationId xmlns:a16="http://schemas.microsoft.com/office/drawing/2014/main" id="{76312400-1179-4E02-8025-5CF0C5DC04FD}"/>
                </a:ext>
              </a:extLst>
            </p:cNvPr>
            <p:cNvSpPr/>
            <p:nvPr userDrawn="1"/>
          </p:nvSpPr>
          <p:spPr>
            <a:xfrm flipH="1">
              <a:off x="8644124" y="1427612"/>
              <a:ext cx="5328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FEE52828-DF14-4C57-A46B-D6CDB1EF195B}"/>
                </a:ext>
              </a:extLst>
            </p:cNvPr>
            <p:cNvSpPr/>
            <p:nvPr userDrawn="1"/>
          </p:nvSpPr>
          <p:spPr>
            <a:xfrm>
              <a:off x="2214546" y="1490909"/>
              <a:ext cx="6429578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2" y="1600200"/>
            <a:ext cx="9072563" cy="482919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D57C3A-C007-4D97-8547-826324FD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6714-10C0-4A4C-A0E3-D98E00192D4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F93133-EB6F-4536-82EC-F8FAB8E3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AFE914-0D58-4615-9FBA-F0F51587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5E73-B707-47B0-B4E7-C16B29F20D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3505083"/>
      </p:ext>
    </p:extLst>
  </p:cSld>
  <p:clrMapOvr>
    <a:masterClrMapping/>
  </p:clrMapOvr>
  <p:transition spd="slow">
    <p:push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265" y="274638"/>
            <a:ext cx="1622330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38"/>
            <a:ext cx="7371477" cy="615475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B2A4E-7436-48F1-BA8B-9E2DB03C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DC44-93B3-4BCD-833C-75AA3F3AD3C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5081-28D8-4DD5-BD69-422BBB03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EB579-F14E-4A08-B9C4-ADB2D22A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6507-A9F8-45A5-90C5-2810E2A8C5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6639629"/>
      </p:ext>
    </p:extLst>
  </p:cSld>
  <p:clrMapOvr>
    <a:masterClrMapping/>
  </p:clrMapOvr>
  <p:transition spd="slow">
    <p:push dir="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55DE9A-B64B-439D-A89B-992D023EC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12CBE845-D6C4-4E0A-A758-AFC4E0EE6A4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529CC6-5D0C-49E3-A471-5623CDAB4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693416"/>
      </p:ext>
    </p:extLst>
  </p:cSld>
  <p:clrMapOvr>
    <a:masterClrMapping/>
  </p:clrMapOvr>
  <p:transition spd="slow">
    <p:push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F753E-2A17-446F-B541-26E3EB149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BC85A-333D-4B1E-943F-983D1B7FFFA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B28624D-7623-4183-A368-FB2E28E8AF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AD5C-0850-448C-8B22-5F9128A051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188529"/>
      </p:ext>
    </p:extLst>
  </p:cSld>
  <p:clrMapOvr>
    <a:masterClrMapping/>
  </p:clrMapOvr>
  <p:transition spd="slow">
    <p:push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C64245-41EF-4CD4-B79E-1096F42E9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2AD7-A17B-4BE4-975F-ECA53191D4A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3F2ABCF-32BA-4D81-92AE-8139F2708C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6320-F448-4056-A30C-C6B5286E93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0527614"/>
      </p:ext>
    </p:extLst>
  </p:cSld>
  <p:clrMapOvr>
    <a:masterClrMapping/>
  </p:clrMapOvr>
  <p:transition spd="slow">
    <p:push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6F292-5EF0-4F72-B19F-D0A230846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69AC-ECCC-40CD-A68F-9570B5AE319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0D12BA5-9F2E-44B3-B41A-94FC7DC855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3C9B-4203-43E0-A17E-77571E0D9A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1674785"/>
      </p:ext>
    </p:extLst>
  </p:cSld>
  <p:clrMapOvr>
    <a:masterClrMapping/>
  </p:clrMapOvr>
  <p:transition spd="slow">
    <p:push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D776B2-7D78-437A-8354-CBF2D9754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C4BB-9F7E-4D6C-89D0-B4C6F29928B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A87AEE3-5655-42EA-957D-F44B642458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FD04-23A1-4782-8876-C3E9B5A953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905628"/>
      </p:ext>
    </p:extLst>
  </p:cSld>
  <p:clrMapOvr>
    <a:masterClrMapping/>
  </p:clrMapOvr>
  <p:transition spd="slow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BFC9EE-3A4C-467E-955C-671A0B520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7942-A0EA-4991-BFF8-81B836ADBF4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9FA80C3-3A2E-4472-B05C-128CE29434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17FF-5F25-4091-BF7E-8C76DF288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641954"/>
      </p:ext>
    </p:extLst>
  </p:cSld>
  <p:clrMapOvr>
    <a:masterClrMapping/>
  </p:clrMapOvr>
  <p:transition spd="slow">
    <p:push dir="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E1ECE0-DC24-45A6-A8EB-294F6F7A1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F36E-6080-4A46-82E0-95FAC01A984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2F1B621-B860-4139-9AFB-234B570E3C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7F4C-151F-4A39-9ED8-D088CF0315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198604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C87A0-07A0-4591-BF5E-7C8922203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6FF2-3216-4A50-BA5D-83D34132A96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DECDC00-F4A4-4A80-8D8D-A1AF31EDD0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90F5-8736-47C7-BA92-0B3D0835F7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153101"/>
      </p:ext>
    </p:extLst>
  </p:cSld>
  <p:clrMapOvr>
    <a:masterClrMapping/>
  </p:clrMapOvr>
  <p:transition spd="slow">
    <p:push dir="u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856D4-5B3A-4CBA-8C12-E6977578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A8E0-B0C7-452B-9793-9E68B5983FD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3085171-97C1-40B7-AC69-36093FEDEC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CDBF-F21D-41B3-80ED-1AE40427FD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703885"/>
      </p:ext>
    </p:extLst>
  </p:cSld>
  <p:clrMapOvr>
    <a:masterClrMapping/>
  </p:clrMapOvr>
  <p:transition spd="slow">
    <p:push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86839-2DA9-4F7D-B20F-756019DF3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A746-60F1-4DC7-B7F8-8C0DB03FC97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D2814C1-793E-4611-82E0-4BC063826E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A91C-A734-498C-BC82-7CC907C9C7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411665"/>
      </p:ext>
    </p:extLst>
  </p:cSld>
  <p:clrMapOvr>
    <a:masterClrMapping/>
  </p:clrMapOvr>
  <p:transition spd="slow">
    <p:push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261DD-4AF8-4AF4-AB0B-BE143B1F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4DE3-87CE-4BF0-B985-22BB3AF55AF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1B1C3C5-5480-4144-9F45-B8E9453DC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0817-2C49-4805-AC8E-DE768A65D1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6650739"/>
      </p:ext>
    </p:extLst>
  </p:cSld>
  <p:clrMapOvr>
    <a:masterClrMapping/>
  </p:clrMapOvr>
  <p:transition spd="slow">
    <p:push dir="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C18E4-22A8-455B-A0C8-5A73C5E00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96D8-1C72-44AC-B1A5-EB528D93553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9E5F1C2-CBB3-4241-88DE-7314BD3B81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9D4A-0D5B-4329-9F08-3309A58400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732880"/>
      </p:ext>
    </p:extLst>
  </p:cSld>
  <p:clrMapOvr>
    <a:masterClrMapping/>
  </p:clrMapOvr>
  <p:transition spd="slow">
    <p:push dir="u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253654-2B87-408B-9806-15F91F8A8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701C8-09E9-4393-B00F-3668718D631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8C0832F-383E-450F-8A99-47E8DD87D5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50C1-6759-4C55-98BE-F0AE98145F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0092130"/>
      </p:ext>
    </p:extLst>
  </p:cSld>
  <p:clrMapOvr>
    <a:masterClrMapping/>
  </p:clrMapOvr>
  <p:transition spd="slow">
    <p:push dir="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7BC75-F9F1-45A8-AB62-E3E09ACAE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62D7-9EC1-4F51-AB8E-0122EF662C5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6DF954-24A3-48BE-8D5D-16567AB6D0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3133-C9A0-4A20-81F8-3998F6D992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155798"/>
      </p:ext>
    </p:extLst>
  </p:cSld>
  <p:clrMapOvr>
    <a:masterClrMapping/>
  </p:clrMapOvr>
  <p:transition spd="slow">
    <p:push dir="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DEBF32-C847-41E9-860D-591C5455D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1C27-0BBE-46CC-B974-17A19F2AF61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0952DD-31CB-4EC7-8300-2E90BC69ED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510B-B656-4F08-9881-197A77EDB2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0770621"/>
      </p:ext>
    </p:extLst>
  </p:cSld>
  <p:clrMapOvr>
    <a:masterClrMapping/>
  </p:clrMapOvr>
  <p:transition spd="slow">
    <p:push dir="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FD1BE2-0A6E-4F24-A2CB-D6588ACDE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0BEA5A6B-BD6F-40DC-9F61-6C91CBB3C5F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FDE018-8357-4D7A-8F5C-E2A53532B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28094"/>
      </p:ext>
    </p:extLst>
  </p:cSld>
  <p:clrMapOvr>
    <a:masterClrMapping/>
  </p:clrMapOvr>
  <p:transition spd="slow">
    <p:push dir="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95ABB-CCDD-474B-A7F9-8AA686F92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52E-3BD6-4B0D-839C-14D4FCCDB85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D415995-338D-4081-AD92-728B845CA4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97B9B-1340-4C1B-BE80-ACD7AC0F01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743807"/>
      </p:ext>
    </p:extLst>
  </p:cSld>
  <p:clrMapOvr>
    <a:masterClrMapping/>
  </p:clrMapOvr>
  <p:transition spd="slow">
    <p:push dir="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ED87BC-90A3-4C42-87E5-E523E45B0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EC11-9AAE-4FA7-8D7A-410FBF338B1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2AF0A57-61E5-4D8C-B13E-0972CC5FE3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2380-35FA-4523-8059-2D184E7249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67200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A12D5-9EFF-48C0-B9AF-CC3438A7B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9AA1-DF60-402F-8F76-87DFA494DA0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B241E48-FF92-46F6-94B3-249DDBD2C0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3C0C-0B19-467B-B683-DF1FA3E356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67774"/>
      </p:ext>
    </p:extLst>
  </p:cSld>
  <p:clrMapOvr>
    <a:masterClrMapping/>
  </p:clrMapOvr>
  <p:transition spd="slow">
    <p:push dir="u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CBF9E-7F25-4610-BD17-39711CAEF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1BA1-545D-4CF7-848F-FE8AE9FBAE4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B1E5EB5-7FBF-4E59-B984-8517121E50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1E8C-241E-496A-92D9-0A34CA3E9B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952227"/>
      </p:ext>
    </p:extLst>
  </p:cSld>
  <p:clrMapOvr>
    <a:masterClrMapping/>
  </p:clrMapOvr>
  <p:transition spd="slow">
    <p:push dir="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23F12D-018E-4527-9AED-CB775BEE9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6FA0-B1DC-4887-9397-04B8830FD59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D1E2E49E-6820-46B2-A3A0-BD88FAD225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ED327-EADB-4365-A93D-7C06CE8D8D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962817"/>
      </p:ext>
    </p:extLst>
  </p:cSld>
  <p:clrMapOvr>
    <a:masterClrMapping/>
  </p:clrMapOvr>
  <p:transition spd="slow">
    <p:push dir="u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862D79-4613-4051-9EB6-6D5B0CB58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CE30-84A4-4DCE-92B3-16B1EBAEF23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5222969-4AD6-495A-B802-DC06912ADA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B4526-44C6-4DBD-81D9-1FE034CFDD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106808"/>
      </p:ext>
    </p:extLst>
  </p:cSld>
  <p:clrMapOvr>
    <a:masterClrMapping/>
  </p:clrMapOvr>
  <p:transition spd="slow">
    <p:push dir="u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CCCEF9-B40F-46FA-9983-67442B24A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6301-4B15-4F7F-9F7E-757AB7AD472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D8D1AC3-86B4-44B3-8B2C-9C2103999D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9D80-170D-43CD-BB9D-2B84A6C2FB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5464727"/>
      </p:ext>
    </p:extLst>
  </p:cSld>
  <p:clrMapOvr>
    <a:masterClrMapping/>
  </p:clrMapOvr>
  <p:transition spd="slow">
    <p:push dir="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F9E37-A203-4DF2-88F2-79D30EA7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9BEC-B1D9-4D70-A34E-2AA5C201C15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1521EEB-BE1E-40B2-94A6-0236862ACF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2A41-EAE8-451A-A445-D9CEBC3FB8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8111052"/>
      </p:ext>
    </p:extLst>
  </p:cSld>
  <p:clrMapOvr>
    <a:masterClrMapping/>
  </p:clrMapOvr>
  <p:transition spd="slow">
    <p:push dir="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64DA9-6FEF-44F7-85FF-6C59521F4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C9F95-1A82-43EA-AE44-5A36771B135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80BFC8C-413B-4677-8487-62C34F79DA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F1E15-C5F2-4FE1-8403-BF7D45FFD6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1388885"/>
      </p:ext>
    </p:extLst>
  </p:cSld>
  <p:clrMapOvr>
    <a:masterClrMapping/>
  </p:clrMapOvr>
  <p:transition spd="slow">
    <p:push dir="u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7FEC4A-9236-4EC1-B144-569D9A66A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390B-DAF9-47E3-97B9-7ABB6151AE7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CF88EE4-0C46-4734-9DD0-E5E512DF36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17BB-35EF-44B9-A9EF-ADC3772234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21740"/>
      </p:ext>
    </p:extLst>
  </p:cSld>
  <p:clrMapOvr>
    <a:masterClrMapping/>
  </p:clrMapOvr>
  <p:transition spd="slow">
    <p:push dir="u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326575-CDA8-47E5-98D5-EBE8D3AC2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7233-C971-4305-BCB8-ED5060E6505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221E847-D362-48DE-BB27-CBC02FC2F0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0617-FD9C-4B31-926F-4A98ABAF05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7315900"/>
      </p:ext>
    </p:extLst>
  </p:cSld>
  <p:clrMapOvr>
    <a:masterClrMapping/>
  </p:clrMapOvr>
  <p:transition spd="slow">
    <p:push dir="u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D098B7-8A2A-4F58-8EAB-D769A5952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A82E-9D14-42B3-B745-07D4716B37F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26D858A-CAA6-44B2-AC7D-BA4CB6A7F6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AE3B-0B2D-4C2E-A4C8-297E41CC33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01691"/>
      </p:ext>
    </p:extLst>
  </p:cSld>
  <p:clrMapOvr>
    <a:masterClrMapping/>
  </p:clrMapOvr>
  <p:transition spd="slow">
    <p:push dir="u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D88539-3B46-474A-8180-B344857A7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A73D-CDB3-4091-9768-835D0EE475B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C606A44-6149-4A43-B081-E501640C66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4DA1-5EC3-42AD-9C93-DA150BBC8F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67468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F520AB-6F5D-4649-AD50-9FC9C488C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D4A7-6613-4195-8E60-0DC52913405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888E927-F6C3-400B-96DC-BAAE43D027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3328-2D9F-4AC9-B436-9A3C13D854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808156"/>
      </p:ext>
    </p:extLst>
  </p:cSld>
  <p:clrMapOvr>
    <a:masterClrMapping/>
  </p:clrMapOvr>
  <p:transition spd="slow">
    <p:push dir="u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DB126-6A10-49A7-A172-36C5A8CF6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CBDA-E65A-4EEB-A6EE-096645A7F09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BB1F835-D28D-41E7-A724-0BEEDAA4C8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A3FF-0FE4-4980-9DB5-78B0B52DB6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2316492"/>
      </p:ext>
    </p:extLst>
  </p:cSld>
  <p:clrMapOvr>
    <a:masterClrMapping/>
  </p:clrMapOvr>
  <p:transition spd="slow">
    <p:push dir="u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A08C87E3-C086-48A0-8AE4-FB311ADDECB4}"/>
              </a:ext>
            </a:extLst>
          </p:cNvPr>
          <p:cNvSpPr/>
          <p:nvPr/>
        </p:nvSpPr>
        <p:spPr>
          <a:xfrm>
            <a:off x="996950" y="3648075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44221297-B87D-42FA-B56B-820BFC8BBA74}"/>
              </a:ext>
            </a:extLst>
          </p:cNvPr>
          <p:cNvSpPr/>
          <p:nvPr/>
        </p:nvSpPr>
        <p:spPr>
          <a:xfrm>
            <a:off x="1008063" y="5048250"/>
            <a:ext cx="80645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F4B40947-1BB4-466B-8003-44F948013124}"/>
              </a:ext>
            </a:extLst>
          </p:cNvPr>
          <p:cNvSpPr/>
          <p:nvPr/>
        </p:nvSpPr>
        <p:spPr>
          <a:xfrm>
            <a:off x="996950" y="3648075"/>
            <a:ext cx="252413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223E3D19-760C-4071-BBDC-2BA4997F6A36}"/>
              </a:ext>
            </a:extLst>
          </p:cNvPr>
          <p:cNvSpPr/>
          <p:nvPr/>
        </p:nvSpPr>
        <p:spPr>
          <a:xfrm>
            <a:off x="1008063" y="5048250"/>
            <a:ext cx="252412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4084" y="3733800"/>
            <a:ext cx="7560469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84" y="5124450"/>
            <a:ext cx="7560469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CEB9A255-51E6-4673-BFF3-15698F22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2F24-3F14-484D-924A-830296FCC29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75EAC759-54FA-44E3-AB52-75EED4CC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174B1760-D443-4E52-A446-71BF7EAD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9850" y="6354763"/>
            <a:ext cx="13446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24DD-43F5-4F02-B1C2-6098A8DBE75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26483795"/>
      </p:ext>
    </p:extLst>
  </p:cSld>
  <p:clrMapOvr>
    <a:masterClrMapping/>
  </p:clrMapOvr>
  <p:transition spd="slow">
    <p:push dir="u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2" y="1219200"/>
            <a:ext cx="9072563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75211F7-90DE-40E9-A128-043E34F8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28A5-089C-4E53-9F0A-A837436039F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07048D3-2CA9-46F6-8C6F-CAEA2E71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3C834F-A1F3-4E2A-B376-CCB74E45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60A1-A0D8-44F5-AEDB-0F8BB2AC25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9080842"/>
      </p:ext>
    </p:extLst>
  </p:cSld>
  <p:clrMapOvr>
    <a:masterClrMapping/>
  </p:clrMapOvr>
  <p:transition spd="slow">
    <p:push dir="u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E0FA8A9-6B05-4E4C-97B2-7606C294BF92}"/>
              </a:ext>
            </a:extLst>
          </p:cNvPr>
          <p:cNvSpPr/>
          <p:nvPr/>
        </p:nvSpPr>
        <p:spPr>
          <a:xfrm>
            <a:off x="1008063" y="2819400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658D020-8CF4-4E4D-8E1A-C102CF8A8A8D}"/>
              </a:ext>
            </a:extLst>
          </p:cNvPr>
          <p:cNvSpPr/>
          <p:nvPr/>
        </p:nvSpPr>
        <p:spPr>
          <a:xfrm>
            <a:off x="1008063" y="2819400"/>
            <a:ext cx="252412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2971801"/>
            <a:ext cx="7560469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088" y="4267200"/>
            <a:ext cx="7476464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BBEA230-8E5F-40D3-9BC6-A72F5628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2FE9-9549-49D4-9A99-9946923828E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54BDAF-B07D-4082-8ED8-DF7240A7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F71545-4DCF-4CAD-B5A1-68F095F0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6354763"/>
            <a:ext cx="16764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1FE2-F337-40B7-8A40-08408620F5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863126"/>
      </p:ext>
    </p:extLst>
  </p:cSld>
  <p:clrMapOvr>
    <a:masterClrMapping/>
  </p:clrMapOvr>
  <p:transition spd="slow">
    <p:push dir="u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219200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216152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53167E9-FDF7-4828-9EFB-1CABF760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4840-0430-4BB9-BD72-6D4788ACB45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FCB2AB2-F21E-40D1-BF62-2DCB1626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86F4950-54A1-42C4-A2EC-1B8AEC28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54B5-D24F-4BCB-A1A6-FA7AA48093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4242848"/>
      </p:ext>
    </p:extLst>
  </p:cSld>
  <p:clrMapOvr>
    <a:masterClrMapping/>
  </p:clrMapOvr>
  <p:transition spd="slow">
    <p:push dir="u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285876"/>
            <a:ext cx="445402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9" y="1295400"/>
            <a:ext cx="4455776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7A18CC08-FD56-48CD-98BF-096FBB0A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3B20-FB5C-4642-B19A-29F19FC6A16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1082880-3B31-40C0-9E04-822B41A3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4161561D-59E6-4C16-A328-7D01A5BC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CD7A-8FDD-4FA2-BA30-7376DF79B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6828535"/>
      </p:ext>
    </p:extLst>
  </p:cSld>
  <p:clrMapOvr>
    <a:masterClrMapping/>
  </p:clrMapOvr>
  <p:transition spd="slow">
    <p:push dir="u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36CFC32F-2BEE-4003-A5B1-3E5792E4CAB0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C8044C3-8BD1-424F-9116-672BCEE7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EBD1-4CF9-4947-9F99-19871CB020D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085166-82AE-4772-A2E7-333AD3B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85CD52-25B3-4974-A430-CDB5DDFA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A937-6B3A-43BF-86DB-62E50EFC37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8504766"/>
      </p:ext>
    </p:extLst>
  </p:cSld>
  <p:clrMapOvr>
    <a:masterClrMapping/>
  </p:clrMapOvr>
  <p:transition spd="slow">
    <p:push dir="u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C265B896-BA48-4642-8A00-FBB29F7DF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5F3FE095-3406-4BF8-A4B5-BCC353772BA5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C47563E-017A-4698-AA7E-05B1E294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CE53-C8AB-4A7F-A2AA-34293139983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2FF62CE-37E3-4A72-95B3-E7A02258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FA58DC-7B90-4207-8295-CA4C4423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00C6-DB6D-40EC-9B7C-54B2341AFE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873528"/>
      </p:ext>
    </p:extLst>
  </p:cSld>
  <p:clrMapOvr>
    <a:masterClrMapping/>
  </p:clrMapOvr>
  <p:transition spd="slow">
    <p:push dir="u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4FDD4C0C-A6D0-44E7-A9EF-C47CA4588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47858763-9DFB-446C-AC0D-9AA841EF714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94125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89202103-2BAF-497F-B439-408390323098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3" y="304801"/>
            <a:ext cx="2772172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3" y="1219203"/>
            <a:ext cx="2772172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2" y="304800"/>
            <a:ext cx="6300391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44CE89A-FA29-4859-A546-AA695117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72D-84C3-4506-8B82-0532EC68CB8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A98F305-C736-4C51-981F-CC0C952D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67836BA-3443-4882-BBDE-52556D8C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DE04-0307-488B-A3F7-3A3191804A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326583"/>
      </p:ext>
    </p:extLst>
  </p:cSld>
  <p:clrMapOvr>
    <a:masterClrMapping/>
  </p:clrMapOvr>
  <p:transition spd="slow">
    <p:push dir="u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1722206B-D92B-4DB0-9A69-95A61273D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80BD9247-B9F4-43D3-BE74-DDEFA5A36801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9529103-AF24-4274-9993-493B4A1B9363}"/>
              </a:ext>
            </a:extLst>
          </p:cNvPr>
          <p:cNvSpPr/>
          <p:nvPr/>
        </p:nvSpPr>
        <p:spPr>
          <a:xfrm>
            <a:off x="504825" y="500063"/>
            <a:ext cx="20002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00856"/>
            <a:ext cx="9072563" cy="674688"/>
          </a:xfrm>
          <a:ln>
            <a:solidFill>
              <a:schemeClr val="accent1"/>
            </a:solidFill>
          </a:ln>
        </p:spPr>
        <p:txBody>
          <a:bodyPr lIns="27429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2" y="1905001"/>
            <a:ext cx="907256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219200"/>
            <a:ext cx="9072563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E40E400-5F62-4807-BAD1-8CA4E508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A98A-A0E3-4AC6-8F4B-DC5CB186FA8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2F18E72-8C71-4461-9D73-E2CD2688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79F437F-E731-4535-826B-4A4DBD2F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7C3F-24FA-4791-B84F-B77232E597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71529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1694C-57E8-4340-AE84-4DE29EB03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55D-174B-46FE-B844-288D5157C5E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BC57FD-BA5D-4731-94B4-B80404DC04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C357-382E-4F79-9F2D-9C6CB38171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630171"/>
      </p:ext>
    </p:extLst>
  </p:cSld>
  <p:clrMapOvr>
    <a:masterClrMapping/>
  </p:clrMapOvr>
  <p:transition spd="slow">
    <p:push dir="u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70ABE1B-37AA-4492-AA34-1973B61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7D99-0899-467F-9CD2-881AB17DADF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786D998-FA70-42E3-96A4-7CD7B691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037500C-63C9-4F01-883C-13C5023B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880C-5B8C-4C23-B612-4098182F33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164843"/>
      </p:ext>
    </p:extLst>
  </p:cSld>
  <p:clrMapOvr>
    <a:masterClrMapping/>
  </p:clrMapOvr>
  <p:transition spd="slow">
    <p:push dir="u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3E8F8250-26F4-428A-B649-63A8A4694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9DFE4D90-4EBC-4830-97BA-EBF59D5BED43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BC4EE522-5599-48E8-BBE5-FB450187E18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02125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9007DF-B22A-48A8-AE07-C000420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4CE6-0C4B-4733-8A19-FDDF3D67106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A92472-C865-4E8E-ABF3-8AC0E514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388046-8CC8-4AED-931F-E71915CD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8121-F8B3-48C0-8B9B-45D896F69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499921"/>
      </p:ext>
    </p:extLst>
  </p:cSld>
  <p:clrMapOvr>
    <a:masterClrMapping/>
  </p:clrMapOvr>
  <p:transition spd="slow">
    <p:push dir="u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756047" y="2130428"/>
            <a:ext cx="8568531" cy="1470025"/>
          </a:xfrm>
        </p:spPr>
        <p:txBody>
          <a:bodyPr/>
          <a:lstStyle>
            <a:lvl1pPr algn="ctr">
              <a:defRPr sz="5500"/>
            </a:lvl1pPr>
          </a:lstStyle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512095" y="3753728"/>
            <a:ext cx="705643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 altLang="ko-KR"/>
              <a:t>Klepnutím lze upravit styl předlohy podnadpisů.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DB0DE-BD1B-4B74-97AE-B65AC787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AEA8-94CF-4C11-98DC-C80F2022584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DFD97-FFDB-46DF-B232-8A075CCB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402D6-67D3-41D1-8683-C0B6C93A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BFD1-7D04-48FD-9FDE-2E9B8E71F9E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1104941"/>
      </p:ext>
    </p:extLst>
  </p:cSld>
  <p:clrMapOvr>
    <a:masterClrMapping/>
  </p:clrMapOvr>
  <p:transition spd="slow">
    <p:push dir="u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DFFE30-F76F-4080-8D72-D58EFB99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BA36-5287-4DCB-AF93-A002FCB34B3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537A4D-DAE1-44E8-BED0-FE27955D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F0A0B-C393-47FB-ACF3-C2544F8E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A7C1-7773-4D4E-9AAD-693CC8ACFE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7161127"/>
      </p:ext>
    </p:extLst>
  </p:cSld>
  <p:clrMapOvr>
    <a:masterClrMapping/>
  </p:clrMapOvr>
  <p:transition spd="slow">
    <p:push dir="u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2905129"/>
            <a:ext cx="8568531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47" y="1376366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0407-38D7-4F5C-9B2A-B92100D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7051-6EC3-4786-B3E8-221798B906D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76198-2CF9-48FF-9EA6-7C934512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ED0A-2BA6-4655-BD9C-8E1AAFE9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CF7C-3C09-45F5-BF26-44D35AE1FD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614983"/>
      </p:ext>
    </p:extLst>
  </p:cSld>
  <p:clrMapOvr>
    <a:masterClrMapping/>
  </p:clrMapOvr>
  <p:transition spd="slow">
    <p:push dir="u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00204"/>
            <a:ext cx="4452276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00204"/>
            <a:ext cx="4452276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264B4-9D0B-4A9F-A8CC-C272412F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451A-A2CD-4806-93BA-C827264466C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3C129-C789-4B2E-A2D3-3F917C48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6689C-FF15-43CA-84B4-21E135CC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05CD-9925-4D71-9A4A-25AC2D2FB0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144578"/>
      </p:ext>
    </p:extLst>
  </p:cSld>
  <p:clrMapOvr>
    <a:masterClrMapping/>
  </p:clrMapOvr>
  <p:transition spd="slow">
    <p:push dir="u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99282-2039-4ABB-BF22-54525DBF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A4CA-4AC9-4BB6-B70D-87FDC601719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DBA9A-2225-4805-9284-D2011AC6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FD2AF-9D45-45D8-A36B-4AAF1A55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9E1F-FA89-4C70-BFDF-3C1F539A0B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4149746"/>
      </p:ext>
    </p:extLst>
  </p:cSld>
  <p:clrMapOvr>
    <a:masterClrMapping/>
  </p:clrMapOvr>
  <p:transition spd="slow">
    <p:push dir="u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3D2939-7B73-4D79-9809-D07ADC01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B0D0-9A06-450A-ACE8-F6312F8672C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8C9B39-57B4-48FD-BF92-FA49FE9A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E601FA-61B6-4F73-A5F3-0BF8323E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9CDC-D93C-4ED5-B659-E009C2C548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798889"/>
      </p:ext>
    </p:extLst>
  </p:cSld>
  <p:clrMapOvr>
    <a:masterClrMapping/>
  </p:clrMapOvr>
  <p:transition spd="slow">
    <p:push dir="u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205886-7FFF-44E5-BA2B-63E19C75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AA49-6E0A-485A-B8E3-7463DE4A450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711124-FEFD-4D74-A4B4-34F0F380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87B559-160F-4FCC-BC1B-1154352E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38FE-FA56-4035-BAFF-FD34BA992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305641"/>
      </p:ext>
    </p:extLst>
  </p:cSld>
  <p:clrMapOvr>
    <a:masterClrMapping/>
  </p:clrMapOvr>
  <p:transition spd="slow">
    <p:push dir="u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lIns="45715" rIns="45715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1447799"/>
            <a:ext cx="5635349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447609"/>
            <a:ext cx="3316456" cy="4691063"/>
          </a:xfrm>
        </p:spPr>
        <p:txBody>
          <a:bodyPr lIns="45715" rIns="45715"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B4FAD-C034-4C33-A883-E72F0808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66B-4755-48E6-A9EB-0616A50277B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B4892-6D9A-4AF0-A9E4-7367DADF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533B9-1652-4491-B7A7-6FCBB4FE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1E7B-C89D-4737-BFB9-324BAD59A6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05353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3758C2-6034-43BA-ADBD-9EF6A9126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FBE5-E80C-425F-BB63-4130B8930E4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7812F49-32C3-41E2-8760-B17036845C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063E8-4DB7-4E8D-81CC-746F47587B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027349"/>
      </p:ext>
    </p:extLst>
  </p:cSld>
  <p:clrMapOvr>
    <a:masterClrMapping/>
  </p:clrMapOvr>
  <p:transition spd="slow">
    <p:push dir="u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7FF01F42-3604-4DC4-B5BF-FD3E74BF70CE}"/>
              </a:ext>
            </a:extLst>
          </p:cNvPr>
          <p:cNvSpPr/>
          <p:nvPr/>
        </p:nvSpPr>
        <p:spPr>
          <a:xfrm rot="21172883" flipH="1">
            <a:off x="4486275" y="1312863"/>
            <a:ext cx="4049713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BB29779-0844-4F8A-B353-F44BF74CB5BA}"/>
              </a:ext>
            </a:extLst>
          </p:cNvPr>
          <p:cNvSpPr/>
          <p:nvPr/>
        </p:nvSpPr>
        <p:spPr>
          <a:xfrm rot="21435926" flipH="1">
            <a:off x="4459288" y="1268413"/>
            <a:ext cx="4049712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9F8DA45-02EE-442E-990E-91870282786F}"/>
              </a:ext>
            </a:extLst>
          </p:cNvPr>
          <p:cNvSpPr/>
          <p:nvPr/>
        </p:nvSpPr>
        <p:spPr>
          <a:xfrm>
            <a:off x="4481513" y="1252538"/>
            <a:ext cx="4233862" cy="3840162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D9D5C-FEB3-4DE7-85A1-7CE0B7BCC67E}"/>
              </a:ext>
            </a:extLst>
          </p:cNvPr>
          <p:cNvSpPr/>
          <p:nvPr/>
        </p:nvSpPr>
        <p:spPr>
          <a:xfrm rot="293056">
            <a:off x="4546600" y="1181100"/>
            <a:ext cx="4386263" cy="39782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64" y="1041009"/>
            <a:ext cx="3024188" cy="1715088"/>
          </a:xfrm>
        </p:spPr>
        <p:txBody>
          <a:bodyPr lIns="45715" rIns="45715" bIns="0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723032" y="1341705"/>
            <a:ext cx="403225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564" y="2792440"/>
            <a:ext cx="3024188" cy="2194561"/>
          </a:xfrm>
        </p:spPr>
        <p:txBody>
          <a:bodyPr lIns="54858" rIns="45715" bIns="0"/>
          <a:lstStyle>
            <a:lvl1pPr marL="9143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D93EBD7-EBB8-40B4-BE1D-2C50B83F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69FB-5493-4BB0-8183-D6656A6A1AD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ABC65AD-399D-44C6-82A0-E8BD068B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EB79299-EEBC-4E99-AB72-B65A2DFF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BA16-85F1-4D00-A95F-6BCBFE70FC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7936603"/>
      </p:ext>
    </p:extLst>
  </p:cSld>
  <p:clrMapOvr>
    <a:masterClrMapping/>
  </p:clrMapOvr>
  <p:transition spd="slow">
    <p:push dir="u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B8EC7E-CA61-4F14-834B-855C890A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711E-84C4-4E52-924A-CDC0A946CD1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D1E09-A131-45D5-B1F4-A1B7159C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09EAA-9671-4D0D-95E8-C7C9568D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9835D-A139-43D3-9214-0DAF7FAA62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3111323"/>
      </p:ext>
    </p:extLst>
  </p:cSld>
  <p:clrMapOvr>
    <a:masterClrMapping/>
  </p:clrMapOvr>
  <p:transition spd="slow">
    <p:push dir="u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A5F9D-6106-4057-9A1F-CEE086FF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2B52-F8E4-43DD-B605-B995D5020FD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A7224-70EB-4CBD-AAE2-D2BFE5CE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788AC-C1F4-4570-B575-18AEAA58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841E-26DD-44CD-BF1E-AF7BEF87E7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9026705"/>
      </p:ext>
    </p:extLst>
  </p:cSld>
  <p:clrMapOvr>
    <a:masterClrMapping/>
  </p:clrMapOvr>
  <p:transition spd="slow">
    <p:push dir="u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130428"/>
            <a:ext cx="8568531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5" y="3886200"/>
            <a:ext cx="705643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F47334-80BF-45A6-A916-78A4AE8A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2A1478-5C2B-430D-B3C6-CE44E57AE269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A0C56-BA84-426D-9A48-D320CFBC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D8E32E-5B06-45F9-B637-51994B39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DD6BC-52B9-4D21-9B1E-34554D3321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030323"/>
      </p:ext>
    </p:extLst>
  </p:cSld>
  <p:clrMapOvr>
    <a:masterClrMapping/>
  </p:clrMapOvr>
  <p:transition spd="slow">
    <p:push dir="u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A107DB-4B0F-4AE5-82FB-D749BFA4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037B9D-2060-4DDD-AFC2-FB7A23DB29EE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BD7667-814A-4B94-ACF6-392A9079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148B36-7D62-4B68-8CD9-E1644C8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B09DA06-90D8-4EDB-915B-BA4753D0D3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0876249"/>
      </p:ext>
    </p:extLst>
  </p:cSld>
  <p:clrMapOvr>
    <a:masterClrMapping/>
  </p:clrMapOvr>
  <p:transition spd="slow">
    <p:push dir="u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BA597-13EB-4931-B57A-03957CF0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75AF09-73E3-497F-BED0-652781547C55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82367A-6856-428C-93A6-95749C68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0CAF2D-5331-4988-8B9B-E05D730A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B165CC-15CF-401C-9F88-D6F13D60F0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9091455"/>
      </p:ext>
    </p:extLst>
  </p:cSld>
  <p:clrMapOvr>
    <a:masterClrMapping/>
  </p:clrMapOvr>
  <p:transition spd="slow">
    <p:push dir="u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600204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2863896-5F07-4216-8593-59F68D6E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BDAE6D6-E351-4884-B418-BD5B4360B49E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5C2FFD8-C067-40DF-8E93-A36E7A70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D03DF1C-1360-425D-A990-C95D1A5D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9A88236-788F-43E9-98AE-12277373F5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7022244"/>
      </p:ext>
    </p:extLst>
  </p:cSld>
  <p:clrMapOvr>
    <a:masterClrMapping/>
  </p:clrMapOvr>
  <p:transition spd="slow">
    <p:push dir="u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F1B85D8-72FC-4823-A15E-C76D083F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2DDC98-8B93-4744-B664-86F6119AAB79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B0C7E47-CF6E-4DC9-8E48-7FBBD89D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8FBC73F-1D0E-45CE-987C-AD467896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3ABE0D-3E24-413C-AD49-9F45398984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2634882"/>
      </p:ext>
    </p:extLst>
  </p:cSld>
  <p:clrMapOvr>
    <a:masterClrMapping/>
  </p:clrMapOvr>
  <p:transition spd="slow">
    <p:push dir="u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04EE4240-492A-4486-B598-1AEDB29C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1EB9C-17AD-45C3-B9B1-21C8B4C5F541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8AE4095-017C-4770-863F-B15C1C72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AF6BC45-ACFF-4219-87CC-FCF7A3B9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4C0081-7555-4D4E-8E06-2428778E7A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633330"/>
      </p:ext>
    </p:extLst>
  </p:cSld>
  <p:clrMapOvr>
    <a:masterClrMapping/>
  </p:clrMapOvr>
  <p:transition spd="slow">
    <p:push dir="u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05D1C3DF-DCBC-4F2A-BD4E-1E672ABE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7B5C2A-E0CB-40F6-A9F7-BC62F0B1484F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1748236-4D40-4DA4-B714-0AA99905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1C6D0FC-F5C6-496D-8EE2-8700180A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2BF9285-0C26-4C59-883D-C4EC77F50C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487290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03329-9665-4686-9D12-EF62ABED0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9C27-4704-4DBF-B8F7-DD709A6F601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A776586-9B0F-4C63-9731-23EB71127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D4AD-C031-4D94-94F2-B77702E22F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8473805"/>
      </p:ext>
    </p:extLst>
  </p:cSld>
  <p:clrMapOvr>
    <a:masterClrMapping/>
  </p:clrMapOvr>
  <p:transition spd="slow">
    <p:push dir="u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A3BC8EF-E984-4042-A207-50EEC8D3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5A780C-38B5-49DE-8E9E-7470003288C6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CF57222-4A05-4779-AEA2-D0EDDCE2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BBB890A-BD30-48D6-9EF9-0D295476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000336-73E5-49B5-8221-52B61063E5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990912"/>
      </p:ext>
    </p:extLst>
  </p:cSld>
  <p:clrMapOvr>
    <a:masterClrMapping/>
  </p:clrMapOvr>
  <p:transition spd="slow">
    <p:push dir="u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30945FE-7117-45B9-815D-D6EC23EF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B37D3E-F076-41C2-AAD7-021560D44951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7D02FFD-6D70-427C-9DDB-4D3C6BD7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C4BE41F-DB9D-4B3C-871C-59952010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78D04C-4358-4BB9-8CED-0ABBF245A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138835"/>
      </p:ext>
    </p:extLst>
  </p:cSld>
  <p:clrMapOvr>
    <a:masterClrMapping/>
  </p:clrMapOvr>
  <p:transition spd="slow">
    <p:push dir="u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FD9AB4-A6F3-4415-904F-36824D9F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B0591F-4872-4E50-867F-60F2BF3F7E29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5909DF-8A0E-4889-BC5A-5C321B19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2DADF-0FDD-44E3-8D85-B6A85D57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8A365D-9C65-4FD4-AE3C-2F43FB0977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717006"/>
      </p:ext>
    </p:extLst>
  </p:cSld>
  <p:clrMapOvr>
    <a:masterClrMapping/>
  </p:clrMapOvr>
  <p:transition spd="slow">
    <p:push dir="u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E943C8-09C0-488A-868D-8CD9A321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D02EFD-6D3C-40AD-8FE1-98F6F4A2947C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AF790D-2B64-4552-B79A-02EE7549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C2FA1A-2AAB-494D-80FC-BFB7213F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FF4FF8-4504-478E-87F9-8F98FBB0C4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78781"/>
      </p:ext>
    </p:extLst>
  </p:cSld>
  <p:clrMapOvr>
    <a:masterClrMapping/>
  </p:clrMapOvr>
  <p:transition spd="slow">
    <p:push dir="u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90E6-C1A4-4B80-8745-B295F2466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122363"/>
            <a:ext cx="75596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B50A3B-4D44-4005-B053-FC022A62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602038"/>
            <a:ext cx="75596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65D3B8-18E7-444D-B80A-4560FD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919D60-8CF7-4873-BE9E-CDA72388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FFBB9-07CE-4668-8504-09B6A37D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1B8A-D8E8-4F7A-9943-0EDB7B47E1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009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99BEE-0F4D-4A3E-A5F9-152AD7B4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2A3E11-B646-48C4-BF4A-57532F7B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96EEE8-D7AB-4330-A328-E1E5C4FA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004435-302C-44BB-979D-0FCB6950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D9A9FB-B96D-4A26-B632-DD4E92FD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FD9C8-BD8E-408D-9B3F-EF82718177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407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8FBFE-A084-4466-A414-C7873CDB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709738"/>
            <a:ext cx="86947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1AFE6C-ED71-4E36-AA5F-BE537898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4589463"/>
            <a:ext cx="869473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34A251-F94E-4129-A88B-16211EEB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95EAC-FE2A-419A-AECF-AB482BB1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4DD51-5FEB-439D-B0CB-2C025C67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506F2-41C1-4D43-9410-624E1C3E17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53857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5937-B560-450C-A370-A248CBFD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40047-78CF-4E64-BFCA-027269C1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1825625"/>
            <a:ext cx="4270375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A907FE3-3B79-4877-A03E-4D32A1E3F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825625"/>
            <a:ext cx="4270375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8E4203-98D8-4214-A968-A70B1D90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D5F39E-C34B-4AC7-A773-42651F14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79AAC6-B522-41AD-B64F-162F0249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74317-F4F4-4D22-BE23-B145541AF3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51126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BCDAA-45E3-4908-B6EC-3A84E98D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65125"/>
            <a:ext cx="8694737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819FB0-C8CA-4E39-B355-4012FC64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681163"/>
            <a:ext cx="42656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5224C68-854C-4857-8EF1-D265EC6C5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505075"/>
            <a:ext cx="426561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B734248-F9F4-4233-B6CA-C08429C90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681163"/>
            <a:ext cx="42846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D4C49D5-4EF4-407D-BCCE-6082FC99F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505075"/>
            <a:ext cx="428466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4964D3-0745-4BD9-9137-5A142179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BAD8A2-FEDB-47DB-B05F-42DF70D0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EE8970-3821-4B7C-8601-88D3F90E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0BF06-1EBA-4F0A-88DA-F2593FE4637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021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D0161-D9D2-453A-BB4D-91E3E1F8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7290F9-D187-40D0-9B41-DEEE2922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84DB0C-5B83-4198-8594-C3029205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5C5D51-BC3D-40A4-8F85-A3A57E89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6FED0-1F12-47E1-AB01-813B4DE62CB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178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25E361-2F9E-485E-AC20-E40FD2B47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3F5C-F829-4DBA-B3FD-6790B3B36F3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CAFCB70-1E4C-4697-B87A-7F43291129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C214-ABA4-422C-843B-B2BD842764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980391"/>
      </p:ext>
    </p:extLst>
  </p:cSld>
  <p:clrMapOvr>
    <a:masterClrMapping/>
  </p:clrMapOvr>
  <p:transition spd="slow">
    <p:push dir="u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401DEC-C0DD-48B7-8495-507328E8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5B7C0C-015B-4F2B-A795-89AF0C5F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02DCEE-557A-4CF9-98BF-0D965739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E757-F03D-4726-8BB2-3C9365A2F8A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74484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97591-5202-4AF7-991A-6ADA2C27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57200"/>
            <a:ext cx="3251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824155-F2D4-4238-A233-16E2A9D0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987425"/>
            <a:ext cx="51022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3F056F-C1AA-464C-90D5-4BDE22F35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057400"/>
            <a:ext cx="3251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FC1E63-31AE-44A2-AF0A-FDBAC793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FF8D17-EF2F-4000-9E5D-9F68B7EE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DC6875-0F68-40C9-8D1E-169DE651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72300-4CE4-450F-80E3-74DBAD1EA5F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69219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A855C-F3D2-4F30-A348-7D00A189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57200"/>
            <a:ext cx="3251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C90B65-7703-4960-8BB4-E281DDEC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987425"/>
            <a:ext cx="51022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EC213E0-CD51-466C-A570-2BC94D87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057400"/>
            <a:ext cx="3251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76360F-378E-4793-BC11-B01D6509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501B1B-F7F6-4440-999B-6AF58F6E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C6672D-DD51-4D7E-8232-8BA1CF31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D9774-3A16-4A34-962E-145EEF44B99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08308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FCC01-1D86-447A-9EB0-8CF5D65D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AC6812-E7B7-4756-87FD-D4D77F672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407830-352D-4152-AA14-B8649F52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86CB3D-D18C-40C0-8A7C-B52E6CB3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862F9C-08DB-4EF8-BCF0-019E146A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929C1-F2C0-4C1E-BE82-C605EB587C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51000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67D0CCF-0294-4593-88F6-8BB86F7DA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365125"/>
            <a:ext cx="2173288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70C097-3462-4239-8E1F-035CECB3F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365125"/>
            <a:ext cx="6367462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30493-BE73-4CEA-9CB7-092A7907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F42945-D8FB-425E-93F2-F7DE586B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9BEFAA-9772-458F-BB8E-14D9FAB3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E04F-F196-4B72-99DF-92E91484AC9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3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5025C18A-1531-4A51-9279-3900BA636829}"/>
              </a:ext>
            </a:extLst>
          </p:cNvPr>
          <p:cNvSpPr/>
          <p:nvPr/>
        </p:nvSpPr>
        <p:spPr>
          <a:xfrm>
            <a:off x="996950" y="3648075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C0F70D5A-345B-42AC-A0D3-649B5C6E62D8}"/>
              </a:ext>
            </a:extLst>
          </p:cNvPr>
          <p:cNvSpPr/>
          <p:nvPr/>
        </p:nvSpPr>
        <p:spPr>
          <a:xfrm>
            <a:off x="1008063" y="5048250"/>
            <a:ext cx="80645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CB61677-3765-40FC-B689-B6FB5DB1EE0B}"/>
              </a:ext>
            </a:extLst>
          </p:cNvPr>
          <p:cNvSpPr/>
          <p:nvPr/>
        </p:nvSpPr>
        <p:spPr>
          <a:xfrm>
            <a:off x="996950" y="3648075"/>
            <a:ext cx="252413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DD83F610-6C8D-4711-8C03-F13B9ED29F7E}"/>
              </a:ext>
            </a:extLst>
          </p:cNvPr>
          <p:cNvSpPr/>
          <p:nvPr/>
        </p:nvSpPr>
        <p:spPr>
          <a:xfrm>
            <a:off x="1008063" y="5048250"/>
            <a:ext cx="252412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4084" y="3733800"/>
            <a:ext cx="7560469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84" y="5124450"/>
            <a:ext cx="7560469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9B726932-50E2-4EE8-BF64-49688A1E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729C-3FE3-4446-82D5-B49E9680B1B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7988331-7AAD-4F6D-A0E1-77F4CB8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8196F76D-88AB-4D4D-B68F-4F0FD33E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9850" y="6354763"/>
            <a:ext cx="13446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BF60-36FC-4558-9DD2-5B13650BF1D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9061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10EBB6-1E72-4C37-B874-3CC7121E5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1DB9-172A-409D-ADA0-D30B9FF7D79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001C199-3B4B-43C8-9F25-15126FE8D5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BA3B7-F685-41A7-990F-758D25A60F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271994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2" y="1219200"/>
            <a:ext cx="9072563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70D0D51-3630-4588-BEC6-DD6B11D3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CA50-0A33-4A80-BC05-54ADA0B393C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934400-C5C0-4347-9827-580364D7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CA9A07-46BB-4322-A0AB-897FF0D2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267D-5D82-42D4-9CB2-638187EC08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7601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D2AC855-C3A0-4982-99F8-AF28A23C10A2}"/>
              </a:ext>
            </a:extLst>
          </p:cNvPr>
          <p:cNvSpPr/>
          <p:nvPr/>
        </p:nvSpPr>
        <p:spPr>
          <a:xfrm>
            <a:off x="1008063" y="2819400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307EABE-23CF-4E87-80E4-E0E9FBB0D9B5}"/>
              </a:ext>
            </a:extLst>
          </p:cNvPr>
          <p:cNvSpPr/>
          <p:nvPr/>
        </p:nvSpPr>
        <p:spPr>
          <a:xfrm>
            <a:off x="1008063" y="2819400"/>
            <a:ext cx="252412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2971801"/>
            <a:ext cx="7560469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088" y="4267200"/>
            <a:ext cx="7476464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8E86CF-7F48-4746-AFB0-362B9E70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359A-A1F2-4402-86E5-CDEBC683301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4B809F-EA92-4581-9EF2-8A2E0747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EA723A-0776-4415-A099-5D2EE678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6354763"/>
            <a:ext cx="16764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49C6-F82B-4340-BB9D-BBC0D323E2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68532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219200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216152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19B095D-05D5-4BF8-A012-5802C76C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3499-57BD-437A-AAB4-1176D367E90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3BFB06D-775F-4404-9A4A-8D9C1B1F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1C16A5D-7E41-4813-BA39-EAC4E57D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DE2D-2155-431B-AC10-80DB185656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65008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285876"/>
            <a:ext cx="445402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9" y="1295400"/>
            <a:ext cx="4455776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9B131D9-6A8B-43E1-9D90-7C428743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CCDE-6D9D-4C92-8B63-C981A41E5BD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D99143C-0873-4283-8372-4CD84828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410482F-3F6D-4B8E-A442-5ED49544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6BBD-01E0-4375-9A03-0F2117DF85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452094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CB9A57E1-56DA-48D4-8EEF-319670A3A8CB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E0D5D28-60D5-4583-895E-E982658F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AF94-85C9-4ADF-96EA-AF7FF98528B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968F83C-899A-488C-B565-893448B5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FF44B0C-1900-47BE-897D-9FDB2EA1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FB09-3491-4B57-8F25-3F025EF5E4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147738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63D4C714-7785-4245-BCBC-56DE05143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3B6875EC-8606-4235-9367-BD53D04F4076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193B289-3D80-40E5-8B63-37737014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6C70-803A-4A07-BA62-C7F5440C1B0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2C36C66-3333-4754-A889-7F0DAB9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8374CFB-DA27-4E8D-904F-41E044DD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4381-BD09-4A54-A019-64DC34609E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233164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8C5440B3-A7DA-4150-8CE7-D24BCAC02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C3C8DE22-9E3F-4917-AA96-C45FE7EB532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94125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137B57E0-388E-4897-8AD8-3CE4FBE0AE49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3" y="304801"/>
            <a:ext cx="2772172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3" y="1219203"/>
            <a:ext cx="2772172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2" y="304800"/>
            <a:ext cx="6300391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1A62F54-8DDC-48EF-A832-5283109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7408-5E7D-45F0-AE94-452F15FFAC2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B9DA889-D64C-4811-A2A5-EE8FEEA0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0CC425D-5FAC-4478-910C-A3ADB30A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0022-BE46-4DFE-B894-58969D10E2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848994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3877F494-5662-47EA-B6B6-676F96998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84507753-944C-4A65-BB97-367CD071E11B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7B2E844-F07E-4591-A1AC-9D69E9FF4642}"/>
              </a:ext>
            </a:extLst>
          </p:cNvPr>
          <p:cNvSpPr/>
          <p:nvPr/>
        </p:nvSpPr>
        <p:spPr>
          <a:xfrm>
            <a:off x="504825" y="500063"/>
            <a:ext cx="20002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00856"/>
            <a:ext cx="9072563" cy="674688"/>
          </a:xfrm>
          <a:ln>
            <a:solidFill>
              <a:schemeClr val="accent1"/>
            </a:solidFill>
          </a:ln>
        </p:spPr>
        <p:txBody>
          <a:bodyPr lIns="27429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2" y="1905001"/>
            <a:ext cx="907256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219200"/>
            <a:ext cx="9072563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FC7C3E6-ECE0-47BB-9751-0A00E6E3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DEB0-20DA-4D54-B7C3-5EA9E9D4948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1E32D6E-4F21-4A3F-B79F-05152106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2144617-5A7C-4E87-8BD1-ABC2C492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601B-D4F0-438F-866D-C9DBE21746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259267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D95C3E5-54CD-4E9B-85C2-E5D0C3DD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8C77-4CE5-4B25-913F-98F61853FCC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633E049-EBE2-4916-B8A1-78852C54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7A193BF-40B3-469D-B5B6-C9B6ED6D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D909-E4F9-4E85-B489-A84374E430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45837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412A43B2-328D-41C8-96BC-1F6BE0C2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83062B1C-E6BB-48F3-8740-5E4280874763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1A8454ED-1FE5-4B32-AFD1-2ADD235F074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02125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2158F5-DC26-4DD2-B264-FCEDDEE6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6920-0BD2-4B95-BC56-5616B942B35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09B03D-07F1-4833-B45C-E17F266A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CF850E-C65D-4FF6-9161-8355D5E2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68D44-373E-4F20-9F49-9379EA013A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673648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07CE4-2F45-48EA-9690-787EB332A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118F-132A-4F54-9F69-A82546FB392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3B71644-3F7D-4268-AD14-29D827C79D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AE2B-6C1F-4890-A413-E19624EBD5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51399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D5C4A2-179E-4DDF-8D63-EB0AABC05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8F7AC3B7-23D0-458E-85EA-98EB6377236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A48898-8990-4112-8700-CBC0768F9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6424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B3599-3C22-4DCF-94F3-B1100F4AB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0B47-D18E-4078-ADB8-38FBB438C77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40EE9E2-4E0A-4B5F-8384-BA7325B268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1B2E-EB31-4810-9AD7-4237BAF0FA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018007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E9E27-FAB9-4CBA-9051-8492F6F7B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6535-022E-4C92-B218-09AB9B307F4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3545628-98C9-4841-BC88-47C9598663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4F42-D58E-4E9D-A39B-A998F6DD1B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18103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A9D99A-CC01-42C7-8FB1-F59E3DA10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4055-6B22-4C5F-8FE5-CD580A8CDE8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1E30DAF-5661-430F-A319-1CF282BEF7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74D4-DC7A-425B-9CCC-568C97D9D4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611246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9CF609-19FB-48F3-8D74-9DF0377BF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6F03-0007-4A50-8C0A-8F4A5D37701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FCD1CF-30AA-449F-97FD-1DBC6DA947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1FE12-5400-4BFB-919B-F2480B8F40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557407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235E8A-08F8-464D-B4F1-C2BE13AF9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DADE-C686-4FF7-AFB1-B9E3C8C88AE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2B1E1D7-8234-4CCD-BBCD-CA97E2FD72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5982-2B3B-4B2D-AB20-766755A5D3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941274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DE1F3D-F2B7-4143-947E-E02F7EB11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5287-C491-4EB7-A8BC-DEDC96C1E33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D7150636-AC94-4CDA-B759-8B51E2EA06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794F-81D4-4D83-82DD-76E19EB8F3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721436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62029-4372-4FCF-B8B8-86FD0507A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1BC1-7958-44C6-800A-05219916A5D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3714020-D8AB-4A66-B9E9-9A30A02DE2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B6C2-69AD-4B04-8A36-1D94AF5C37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415630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AF5276-D1B1-4EC4-B871-8A7155CB8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3A4DD-063A-4280-8D21-C3644F06B25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707BB2F-64DF-4B9D-9032-2653AA3B1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07A7-73C1-4842-ADF1-E84DC2A98B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466799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1A9D1-6AF1-424A-9B82-2D94F168A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B57CB-F5A3-463D-A394-3E4B5F9F9C4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1EEA54-A2C8-4406-A63B-06866DD061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45A71-AF1F-4B4D-96BB-5D8940A694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3308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C59BDE-F926-4B50-A4B9-0B3A2932C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BBD4-8448-4628-B5AC-C5CF8CA1DAD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3B11EEC-11BB-41B6-8B2E-B6210B0D73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CC55-61B2-4B10-A191-54466130E7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7585391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80AFC4-3848-4AEA-A3A3-790E2C9F7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ED28-F255-4646-B6C9-F4CC2888DD0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F14ECD4-D196-490E-976F-D4F4BD7891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8F6B-1ED4-4EBD-AE6B-801531EA14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721849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3C2CD9-0EF2-4A91-850C-8FDC4D86E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4DC7-72E7-4E96-9FDC-A1215100805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8CCBE58-53B9-466E-85B9-5DB8CA3F64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C971-444B-407D-AB5B-303985F440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094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F7D18-5F01-42C4-A67B-2B45C8811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7866-C67B-4D6B-8657-F36230E11FF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C91CDD2-F0DD-434B-B45A-D246205C7C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0B67-D6B5-4F6F-BCC6-50E25C8C1D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598449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6778A2-8143-40AE-AE3F-028B2AF46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3E4F-82AB-4DEA-BAA1-FF88A22492A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A9BEAE0-EE51-4FC6-A96E-62C6D90563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3228-FCA3-484C-ACCC-02859E7766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77421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EFC308-A1CA-4E82-93D0-420067C9F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3CD9FC14-E3EC-42AF-9EA7-993BD6C75D0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3612AF-855F-455A-AB7F-DAC0ED988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4680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23470-AACF-4C4E-9977-0A1C40A78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6528-F32C-4C65-BDB6-B39B946A5B0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7A45D76-CB73-4B9D-BB97-BD080C846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3B6C-A8FC-41E8-93F0-20566DFC76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90722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C8FA2-35BF-470A-8B45-0A0BED874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1333-E932-459C-AEAD-4480FCA3534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A5019F2-3E6F-4838-A724-19273EEEF4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E88F-FE78-4896-BC03-ED0AF787F5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812360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AB529-37BE-4A4E-B84D-5FCB1676B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2E52-EF94-414F-A53F-96FAADE88AE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E09197A-5BEF-4BF1-BC50-93CA9EA9B0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9ACBD-6A3A-4798-844B-F8AAC926AF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10642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42409B-A14C-44F6-9296-6E3572EF0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1E1A-478F-4152-A170-545FCE6A208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F8C1D61-517F-4926-9048-A6BB891057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1FE-B3BC-488F-99EE-DD367FCEBA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219308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580241-E048-4B71-8862-9258586E9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A0AD-0E01-4A8B-9893-265A390F0A7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A4ABBFB-D28A-40F7-860F-01DD331D4D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4083-03B0-4C1D-A230-CD491CF9C7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2009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EE6DA0-970A-4CF2-A586-313CF5159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9A1B-F9CE-4989-BDFC-E3432FA064D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682EC09-EE4B-4476-AA7E-0FD3CA4D72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6605-AD3C-4168-A12C-B50B9A082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0221552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465EE-8CB9-4CD0-B727-C65D901AB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8B9C-AAA7-44FD-9678-86CDC2248BF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29A60CE-AC85-4255-BC7F-743E9D27F5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FD6D-38A3-4F82-A6F3-70CF296EAD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313159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C2B59-9FE2-4091-8A19-E9C460A4D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14F2-0AB5-48AB-A614-8C777E46E20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F2E683E-95CC-42FE-ACCE-186560355D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757F7-DD69-4075-8298-B9389440E1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701034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0C252-FCA3-41C0-80D7-9421ADC5B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16AB-EE3F-4A78-BE64-7A96D533B0F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4B7A79D-FFB7-4E8E-BCE3-C1083583EA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7813-A7C7-432C-82BA-A36A670AC4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899852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071687-FE63-46D1-8718-13EFE0F2C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E4BD-3471-43B9-89BE-68A33755263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11817DA-DF02-42AE-96E2-B31FC59AFB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28BD-FE65-418C-B167-A389025A0F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6333721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4" y="990601"/>
            <a:ext cx="2268141" cy="52578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990601"/>
            <a:ext cx="6636411" cy="52578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A3449-45EE-402F-B92B-0B81B02D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06B6-5ABA-4F9F-B11E-FFECCE655F0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19B7279-97DC-4B20-8A9B-04BCF7E639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6408-C60F-4108-9A83-52E4AC18A1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9660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04032" y="990601"/>
            <a:ext cx="9072563" cy="5257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68CC06-4E0C-4E3C-A636-4E865382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8A58-9C6A-44CB-B385-4A4D5994338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4A9E9BC-A5DC-44D6-BE28-755291C129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1803-48AD-4B96-8B53-3EB152A1E8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8006513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01E6D-EF98-4CD8-8D1E-12E37129A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51D4-CB12-4431-AB35-97A13FBE710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55C5BF3-2832-4DDE-BBAA-B667E09DE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A8C2-E0A6-4B47-994F-23107B6E9B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1709744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990601"/>
            <a:ext cx="7896490" cy="8382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4318" y="19050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4318" y="4152900"/>
            <a:ext cx="4452276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11055E-5F00-436C-ACC6-1276B68FE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75A7-1A21-405F-81B0-18BA6B54D31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D570CBA-311B-4259-8518-7F0920C6B1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1D6A2-EAB5-4BD0-AB2C-4317505612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0832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DB4A6254-EF74-4A39-81A4-F72B21FB0464}"/>
              </a:ext>
            </a:extLst>
          </p:cNvPr>
          <p:cNvSpPr/>
          <p:nvPr/>
        </p:nvSpPr>
        <p:spPr>
          <a:xfrm>
            <a:off x="996950" y="3648075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4DF1B5D7-CA0C-433A-BFC5-7BA599959D42}"/>
              </a:ext>
            </a:extLst>
          </p:cNvPr>
          <p:cNvSpPr/>
          <p:nvPr/>
        </p:nvSpPr>
        <p:spPr>
          <a:xfrm>
            <a:off x="1008063" y="5048250"/>
            <a:ext cx="80645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1EAC00D-D11F-4055-A274-0E9906E9C767}"/>
              </a:ext>
            </a:extLst>
          </p:cNvPr>
          <p:cNvSpPr/>
          <p:nvPr/>
        </p:nvSpPr>
        <p:spPr>
          <a:xfrm>
            <a:off x="996950" y="3648075"/>
            <a:ext cx="252413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D103E678-FDF3-440B-9957-C222720F50EA}"/>
              </a:ext>
            </a:extLst>
          </p:cNvPr>
          <p:cNvSpPr/>
          <p:nvPr/>
        </p:nvSpPr>
        <p:spPr>
          <a:xfrm>
            <a:off x="1008063" y="5048250"/>
            <a:ext cx="252412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4084" y="3733800"/>
            <a:ext cx="7560469" cy="1143000"/>
          </a:xfrm>
        </p:spPr>
        <p:txBody>
          <a:bodyPr anchor="ctr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4084" y="5124450"/>
            <a:ext cx="7560469" cy="533400"/>
          </a:xfrm>
        </p:spPr>
        <p:txBody>
          <a:bodyPr anchor="ctr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3674BD36-467A-4368-81A5-5206F61C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821B-1C8A-47CB-84ED-7751ED846F1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89E5FC6C-5023-48B5-8D83-27C9EEA2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F6EA058E-93F3-4311-8FBA-50BC3063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9850" y="6354763"/>
            <a:ext cx="134461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5B02-A9F9-4071-A099-5DF8EC3E34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18975323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2" y="1219200"/>
            <a:ext cx="9072563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6934BA-A812-41FC-AD66-D15113B9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BB64-B067-445C-A932-4F04AA92CF9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B90A3BC-D866-404F-AF2D-99460224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722ECE5-8057-427A-BEA7-BBAFB407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75F4-EEC0-4682-93B5-43DDA46570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97170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DD0431-C617-49E6-83B8-C6487DD97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4EE4-6C0A-4520-9604-73F3A505A72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67E8D59-4617-48A5-80AC-0A14FC8ACA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8753-A736-40FF-BD54-FA8F993C2B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2683121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DFE86EE-73E7-480A-8BF3-C997C0E3F909}"/>
              </a:ext>
            </a:extLst>
          </p:cNvPr>
          <p:cNvSpPr/>
          <p:nvPr/>
        </p:nvSpPr>
        <p:spPr>
          <a:xfrm>
            <a:off x="1008063" y="2819400"/>
            <a:ext cx="80645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7692C45-2253-4E5B-9B26-D5FE23C239BA}"/>
              </a:ext>
            </a:extLst>
          </p:cNvPr>
          <p:cNvSpPr/>
          <p:nvPr/>
        </p:nvSpPr>
        <p:spPr>
          <a:xfrm>
            <a:off x="1008063" y="2819400"/>
            <a:ext cx="252412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84" y="2971801"/>
            <a:ext cx="7560469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088" y="4267200"/>
            <a:ext cx="7476464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12E081D-AF6B-4558-8BCB-329B6DA5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438" y="6354763"/>
            <a:ext cx="252095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DCAD-6F16-4F83-BC18-37DF60436DE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FB68DE-2C05-4F2D-BFC3-AC1C6F2B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638" y="6354763"/>
            <a:ext cx="383063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5C256B-140A-4F53-8FBF-F2AD1E7B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513" y="6354763"/>
            <a:ext cx="16764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F205-C473-43AB-BB7E-87C3B861B6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384177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219200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216152"/>
            <a:ext cx="4455636" cy="49377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6259944-FF5B-4929-AD94-840AEBAC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D7C3-79D6-42BE-AAC9-9603900B113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DCEE11B-1068-44E9-9F63-4C51DD67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72FC2FE-2580-4D49-99D2-92D02723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A74E-31AF-49CF-9254-204EFB20C1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8217385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285876"/>
            <a:ext cx="445402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9" y="1295400"/>
            <a:ext cx="4455776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133600"/>
            <a:ext cx="4452276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11DB46D9-950A-4D83-BF63-95A6417C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DA39-6B3D-45A3-BB44-61E049422A9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176854-57FB-40E3-A3A6-FEB15267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10DFB947-BF27-465B-B540-89ADF9ED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9B81-2859-4B36-8F46-F697ED4AB6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02317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C38B3622-3AFD-4B51-AF2E-284A962EF447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28600"/>
            <a:ext cx="9072563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A8AA6B3-0D97-4BC5-9A85-620B107F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AA5D-0031-4108-8AAA-02C5E4C49C5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72FA9A-8E4A-421C-AC98-2C17E09A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87664D-8149-4837-82E5-8F81F9A2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2640-19BE-4FE2-9DDC-3D2362AAC2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353606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>
            <a:extLst>
              <a:ext uri="{FF2B5EF4-FFF2-40B4-BE49-F238E27FC236}">
                <a16:creationId xmlns:a16="http://schemas.microsoft.com/office/drawing/2014/main" id="{4B99238C-8F04-446D-8000-7809D7208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" name="Isosceles Triangle 5">
            <a:extLst>
              <a:ext uri="{FF2B5EF4-FFF2-40B4-BE49-F238E27FC236}">
                <a16:creationId xmlns:a16="http://schemas.microsoft.com/office/drawing/2014/main" id="{1A924881-F8AF-497F-9E79-3D0EED674F5B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BA76394-37CF-42B5-81A9-4DA5B1AF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267F-97B5-40C5-9BA5-05104FA161B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999B58-BFB4-458C-A8EB-2896ACAA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EDEC7D-E552-4DD3-8D49-695BE784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D459-0E6C-4BD5-92A0-A271CAC1CF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33287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F4A73B28-56CC-4C36-94DD-73BD02440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Straight Connector 9">
            <a:extLst>
              <a:ext uri="{FF2B5EF4-FFF2-40B4-BE49-F238E27FC236}">
                <a16:creationId xmlns:a16="http://schemas.microsoft.com/office/drawing/2014/main" id="{6109E48C-BCFA-459A-AE05-35DDE193A76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794125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7" name="Isosceles Triangle 8">
            <a:extLst>
              <a:ext uri="{FF2B5EF4-FFF2-40B4-BE49-F238E27FC236}">
                <a16:creationId xmlns:a16="http://schemas.microsoft.com/office/drawing/2014/main" id="{C623701D-0495-49B2-BD15-04A33F4F5D06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3" y="304801"/>
            <a:ext cx="2772172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3" y="1219203"/>
            <a:ext cx="2772172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2" y="304800"/>
            <a:ext cx="6300391" cy="571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55E03D-FA67-4E7C-99CC-A4E5F6BE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2E44-0DD7-4A53-99BB-731981CF189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8C1D615-35D7-4EE7-8128-49EA669A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67F998-FC73-4F3E-BA25-D1921FD6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CAF6-372E-4B02-9ABA-F71F2A8731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189371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9AB3C504-B5FE-4154-8E98-B33A26CF6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79CB6D6E-7B54-49E6-9773-633D234B3A2C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0E9B08-01B4-4298-8094-CEBFE78ABC54}"/>
              </a:ext>
            </a:extLst>
          </p:cNvPr>
          <p:cNvSpPr/>
          <p:nvPr/>
        </p:nvSpPr>
        <p:spPr>
          <a:xfrm>
            <a:off x="504825" y="500063"/>
            <a:ext cx="200025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500856"/>
            <a:ext cx="9072563" cy="674688"/>
          </a:xfrm>
          <a:ln>
            <a:solidFill>
              <a:schemeClr val="accent1"/>
            </a:solidFill>
          </a:ln>
        </p:spPr>
        <p:txBody>
          <a:bodyPr lIns="27429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2" y="1905001"/>
            <a:ext cx="907256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219200"/>
            <a:ext cx="9072563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EDB7A30-FD3A-4AEC-A378-46E188EF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150F-DCC7-4F40-BC6D-D4DFC13F138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AAED834-1B64-43F0-959D-B7E9D2C7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FFECE8E-16C4-47D3-8738-9208D51D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8EA9-AEF8-4302-8A14-0D98B6A30D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2249376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88E1CC8-D3C9-46B5-A0CF-8A2AA89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7AD7-C49A-41D3-8A10-F42BAB78D74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0B980F1-FA43-481B-B311-FF05364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201417B-2A02-4E35-B8DA-9A58803A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74EE-D864-47E8-BB3C-8CE4769A9C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344547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>
            <a:extLst>
              <a:ext uri="{FF2B5EF4-FFF2-40B4-BE49-F238E27FC236}">
                <a16:creationId xmlns:a16="http://schemas.microsoft.com/office/drawing/2014/main" id="{AAD59C48-00BB-49DD-85C5-C9766E0AD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90A5F298-38E2-4593-91F2-27F70A063E2D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8">
            <a:extLst>
              <a:ext uri="{FF2B5EF4-FFF2-40B4-BE49-F238E27FC236}">
                <a16:creationId xmlns:a16="http://schemas.microsoft.com/office/drawing/2014/main" id="{88D1B881-F1DD-41CF-A7C9-5EFD63B1327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302125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6E513A-17AC-4A1D-B5B6-37CA9C9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5936-7E50-4FD2-82E5-10266A2E0F9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ADEB65-1F56-436E-BDB1-8CE64D6F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5A29FA-E667-4A10-94E0-595E841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33084-D99A-4DF5-AC99-3E9259F28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7722288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756047" y="2130428"/>
            <a:ext cx="8568531" cy="1470025"/>
          </a:xfrm>
        </p:spPr>
        <p:txBody>
          <a:bodyPr/>
          <a:lstStyle>
            <a:lvl1pPr algn="ctr">
              <a:defRPr sz="5500"/>
            </a:lvl1pPr>
          </a:lstStyle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512095" y="3753728"/>
            <a:ext cx="705643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49" indent="0" algn="ctr">
              <a:buNone/>
            </a:lvl2pPr>
            <a:lvl3pPr marL="914300" indent="0" algn="ctr">
              <a:buNone/>
            </a:lvl3pPr>
            <a:lvl4pPr marL="1371449" indent="0" algn="ctr">
              <a:buNone/>
            </a:lvl4pPr>
            <a:lvl5pPr marL="1828599" indent="0" algn="ctr">
              <a:buNone/>
            </a:lvl5pPr>
            <a:lvl6pPr marL="2285748" indent="0" algn="ctr">
              <a:buNone/>
            </a:lvl6pPr>
            <a:lvl7pPr marL="2742899" indent="0" algn="ctr">
              <a:buNone/>
            </a:lvl7pPr>
            <a:lvl8pPr marL="3200048" indent="0" algn="ctr">
              <a:buNone/>
            </a:lvl8pPr>
            <a:lvl9pPr marL="3657198" indent="0" algn="ctr">
              <a:buNone/>
            </a:lvl9pPr>
          </a:lstStyle>
          <a:p>
            <a:r>
              <a:rPr lang="cs-CZ" altLang="ko-KR"/>
              <a:t>Klepnutím lze upravit styl předlohy podnadpisů.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F0A47D-7974-42B3-9EDB-A6C83A54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B180-AE99-43DE-919F-77DF300EE9E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A3D72-42CB-4654-909D-8D193983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C259B-E827-437A-AE42-7874EF39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96C-169B-4F1B-B04E-D11CD92EB70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73445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F79BC-CEA9-4CF0-9C65-A2370A9D0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CD4A5-5D21-4861-B79B-F7EBDA30519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1D6F4D8-5D70-4DBE-A1A6-C48ACEAD9A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A94D6-0E1B-432C-BF8B-73D56DFAEE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302504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2C4DF-77EF-4B9C-9F11-02CA627E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4478-1957-4612-A8A1-9BB7603A6370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C74FA9-49C5-45D6-BBB2-31C9A8E1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0B1C4-FB9D-44C0-AC8E-E0E40311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601E-595B-418E-B934-D2F1032C39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3061933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2905129"/>
            <a:ext cx="8568531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47" y="1376366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2E59-4E4D-4BE1-A836-37FA8FAA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9779-6E7F-4E3C-85AE-695763B5FEDD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AEB7A-863D-4297-A836-B0C5988E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98-DB3E-4F35-A4F2-DAB30EE4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64BD-8833-49B1-A729-EE9A5B0AB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324721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00204"/>
            <a:ext cx="4452276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00204"/>
            <a:ext cx="4452276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88EE2-D6C3-4192-835F-092D2FFF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A97F-BF40-4505-980C-A1E6B78A0C5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A719A-A6AC-4D5E-9497-A8868CC4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3337C-90A7-4EA5-A067-B599318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978F-191D-40E7-B6C6-95196A0279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371725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28FEA-58DF-462B-A511-FCCD19A9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E90A-6653-4239-8F75-71789CB809D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1DFC0-8B5C-4ECA-B013-122C423C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ACD4A-B3FB-4FCB-82F9-B0A3C853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650F-1176-43C4-A6D6-20D1ADB686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190459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8C3A558-9FAD-4049-8DC7-9F0389CB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1D47-7494-4ADB-9C6C-B39766287AF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9C2C7B-3864-4AAB-AF89-C991BE00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8C018-5E36-4DA0-A08B-4049C39A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063E-6C1B-4D02-A49A-44C79D9AD8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048203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18B352-66C8-411E-AC44-B5FD0F0E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EB4E-BCDC-453E-AB9F-1D985FFFADB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0F795D7-9EC0-4414-9593-14AFF230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B63FD5-2626-441C-BB22-50933ACB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4EAF-D642-4831-870E-FD3589EF95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5151939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lIns="45715" rIns="45715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1447799"/>
            <a:ext cx="5635349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447609"/>
            <a:ext cx="3316456" cy="4691063"/>
          </a:xfrm>
        </p:spPr>
        <p:txBody>
          <a:bodyPr lIns="45715" rIns="45715"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9B842-1B99-4D8B-93D9-B3CF816A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6E22-FD42-45DD-9603-421A5C4DE22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7F65F-3D02-4E0E-9901-035DA1F5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04805-8A61-4ADE-A568-C8E33D3C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2D5B-4F44-4325-9EDA-774B152B17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004937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8B4A2A44-1ADC-4EB0-A9A4-3288BC7917D8}"/>
              </a:ext>
            </a:extLst>
          </p:cNvPr>
          <p:cNvSpPr/>
          <p:nvPr/>
        </p:nvSpPr>
        <p:spPr>
          <a:xfrm rot="21172883" flipH="1">
            <a:off x="4486275" y="1312863"/>
            <a:ext cx="4049713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1E18282-1CA8-4D16-A3F2-57C063B4F5DF}"/>
              </a:ext>
            </a:extLst>
          </p:cNvPr>
          <p:cNvSpPr/>
          <p:nvPr/>
        </p:nvSpPr>
        <p:spPr>
          <a:xfrm rot="21435926" flipH="1">
            <a:off x="4459288" y="1268413"/>
            <a:ext cx="4049712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15B588E-9458-4C67-831E-A6ABD53E45C3}"/>
              </a:ext>
            </a:extLst>
          </p:cNvPr>
          <p:cNvSpPr/>
          <p:nvPr/>
        </p:nvSpPr>
        <p:spPr>
          <a:xfrm>
            <a:off x="4481513" y="1252538"/>
            <a:ext cx="4233862" cy="3840162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F10B9-44DD-4837-BD8B-7ACB43833DB5}"/>
              </a:ext>
            </a:extLst>
          </p:cNvPr>
          <p:cNvSpPr/>
          <p:nvPr/>
        </p:nvSpPr>
        <p:spPr>
          <a:xfrm rot="293056">
            <a:off x="4546600" y="1181100"/>
            <a:ext cx="4386263" cy="39782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64" y="1041009"/>
            <a:ext cx="3024188" cy="1715088"/>
          </a:xfrm>
        </p:spPr>
        <p:txBody>
          <a:bodyPr lIns="45715" rIns="45715" bIns="0" anchor="b"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723032" y="1341705"/>
            <a:ext cx="403225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564" y="2792440"/>
            <a:ext cx="3024188" cy="2194561"/>
          </a:xfrm>
        </p:spPr>
        <p:txBody>
          <a:bodyPr lIns="54858" rIns="45715" bIns="0"/>
          <a:lstStyle>
            <a:lvl1pPr marL="9143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5B096E2-F84B-4486-BD71-E4D5C10C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92A2-AE21-4267-A85A-1F302B0C1D5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0FCD845-7CA0-476E-86C1-65960A01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7D4AEB2-BB47-4702-AA48-3A261218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4EF3-055F-4887-931A-F95545618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4283791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E1E3BF-E428-4CA4-8176-5B9D5005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A81C-9A96-4584-B433-4691C7F82B1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5A283-15A4-490B-AC1F-54082E91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0679C-8D4A-4687-A7A0-B02231B5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B2F6-54FE-4E64-AABA-DDD1EEDDF0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7916639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7308454" y="274642"/>
            <a:ext cx="2268141" cy="5851525"/>
          </a:xfrm>
        </p:spPr>
        <p:txBody>
          <a:bodyPr vert="eaVert"/>
          <a:lstStyle/>
          <a:p>
            <a:r>
              <a:rPr lang="cs-CZ" altLang="ko-KR"/>
              <a:t>Klepnutím lze upravit styl předlohy nadpisů.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504031" y="274642"/>
            <a:ext cx="6636411" cy="5851525"/>
          </a:xfrm>
        </p:spPr>
        <p:txBody>
          <a:bodyPr vert="eaVert"/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A0EF54-1F21-4E9D-BC6B-80718FD0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43FB-ACFA-4217-8589-199723532E7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D56F3-F393-404A-B81F-9A86D755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47D2A3-078B-424B-85C7-354DC434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62A1-7D39-4AEE-B0BE-4306D9471F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3446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F103F-A157-40B1-A76E-E86E2F017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D0F4-948A-4747-9BFB-5B45EFCA9E2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5532DEE-7AE8-471C-97F8-EB04D4BCFD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D0B2-EC40-462C-8BA3-CB9FFB43DD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204296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6047" y="3429000"/>
            <a:ext cx="8568531" cy="1143000"/>
          </a:xfrm>
        </p:spPr>
        <p:txBody>
          <a:bodyPr/>
          <a:lstStyle>
            <a:lvl1pPr algn="ctr">
              <a:defRPr sz="35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095" y="4724400"/>
            <a:ext cx="7056438" cy="685800"/>
          </a:xfrm>
        </p:spPr>
        <p:txBody>
          <a:bodyPr/>
          <a:lstStyle>
            <a:lvl1pPr marL="0" indent="0" algn="ctr"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07F157-D6FD-4DE8-9CEE-D45949DF5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248400"/>
            <a:ext cx="3360738" cy="457200"/>
          </a:xfrm>
        </p:spPr>
        <p:txBody>
          <a:bodyPr/>
          <a:lstStyle>
            <a:lvl1pPr eaLnBrk="1" hangingPunct="1">
              <a:spcBef>
                <a:spcPct val="20000"/>
              </a:spcBef>
              <a:defRPr sz="1500" b="0"/>
            </a:lvl1pPr>
          </a:lstStyle>
          <a:p>
            <a:pPr>
              <a:defRPr/>
            </a:pPr>
            <a:fld id="{3D8830CC-F493-49AC-9C92-254D6F6D7E93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316682-5B9C-45A7-B944-B4081B33E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880100" y="6248400"/>
            <a:ext cx="36972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162130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39248-A09A-4F88-8A0B-28F38E61F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BB68-C54A-415B-B108-85C74BF4016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4DB7643-3FE5-427B-92DE-A9B0C75E1F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E6B9-09A2-464E-B7CF-5ED51195E8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1432414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406904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9" indent="0">
              <a:buNone/>
              <a:defRPr sz="1800"/>
            </a:lvl2pPr>
            <a:lvl3pPr marL="914300" indent="0">
              <a:buNone/>
              <a:defRPr sz="1600"/>
            </a:lvl3pPr>
            <a:lvl4pPr marL="1371449" indent="0">
              <a:buNone/>
              <a:defRPr sz="1400"/>
            </a:lvl4pPr>
            <a:lvl5pPr marL="1828599" indent="0">
              <a:buNone/>
              <a:defRPr sz="1400"/>
            </a:lvl5pPr>
            <a:lvl6pPr marL="2285748" indent="0">
              <a:buNone/>
              <a:defRPr sz="1400"/>
            </a:lvl6pPr>
            <a:lvl7pPr marL="2742899" indent="0">
              <a:buNone/>
              <a:defRPr sz="1400"/>
            </a:lvl7pPr>
            <a:lvl8pPr marL="3200048" indent="0">
              <a:buNone/>
              <a:defRPr sz="1400"/>
            </a:lvl8pPr>
            <a:lvl9pPr marL="3657198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2EAB3-A64B-4F05-A578-F006AEFB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3A15-73D1-4909-815B-AB3520F744F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ABB275B-F9AD-4A8E-BEEA-3276157FA5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AAA6-60AD-4C69-BD8D-F2BC3F75B7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106793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0"/>
            <a:ext cx="4452276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B8FA1-82A6-448C-B066-BFC826597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6F32-6A7B-4541-9796-8F29D03D233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A840294-D432-4C3D-8847-D7B73E527B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D000-B6DD-4E29-8E1A-9FD4C86A15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360159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4638"/>
            <a:ext cx="9072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3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3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49" indent="0">
              <a:buNone/>
              <a:defRPr sz="1600" b="1"/>
            </a:lvl4pPr>
            <a:lvl5pPr marL="1828599" indent="0">
              <a:buNone/>
              <a:defRPr sz="1600" b="1"/>
            </a:lvl5pPr>
            <a:lvl6pPr marL="2285748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8" indent="0">
              <a:buNone/>
              <a:defRPr sz="1600" b="1"/>
            </a:lvl8pPr>
            <a:lvl9pPr marL="3657198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A1149-6865-4297-8439-148BAB2B5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DC98-8ECD-4C2D-B4C8-8F93C4E0482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6F846B2-AB73-4241-9E54-F1AD7F047E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C31B-B13A-462F-8F39-E74D019FDB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991357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FD54CC-E91E-4216-BE51-9E79CFF40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59B3-D762-49FF-8828-C436CCF5E61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B34B0CE-7354-43E6-92BF-B3A66F40B9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84A4-DDD4-4B25-9350-9AE3118151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1668055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B07B62-36D4-4EA8-A688-A8527BB80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D2C3F-C6A1-40B5-886E-1242FB1118D1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70369C3-8A61-4707-8E8E-8BB5C2C4FE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C600-CD55-47C0-8C1D-8CC24A17B9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6123421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7" y="273054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435103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53843-3571-4A74-B1FF-0B631EA4C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722F0-E4BB-47C1-B228-05DA5989E8F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A44A117-1C66-48CD-AE50-7CC3A50939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69C3-750C-4685-80A2-65DDC0EAA3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390166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4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4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300" indent="0">
              <a:buNone/>
              <a:defRPr sz="2400"/>
            </a:lvl3pPr>
            <a:lvl4pPr marL="1371449" indent="0">
              <a:buNone/>
              <a:defRPr sz="2000"/>
            </a:lvl4pPr>
            <a:lvl5pPr marL="1828599" indent="0">
              <a:buNone/>
              <a:defRPr sz="2000"/>
            </a:lvl5pPr>
            <a:lvl6pPr marL="2285748" indent="0">
              <a:buNone/>
              <a:defRPr sz="2000"/>
            </a:lvl6pPr>
            <a:lvl7pPr marL="2742899" indent="0">
              <a:buNone/>
              <a:defRPr sz="2000"/>
            </a:lvl7pPr>
            <a:lvl8pPr marL="3200048" indent="0">
              <a:buNone/>
              <a:defRPr sz="2000"/>
            </a:lvl8pPr>
            <a:lvl9pPr marL="3657198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4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300" indent="0">
              <a:buNone/>
              <a:defRPr sz="1000"/>
            </a:lvl3pPr>
            <a:lvl4pPr marL="1371449" indent="0">
              <a:buNone/>
              <a:defRPr sz="900"/>
            </a:lvl4pPr>
            <a:lvl5pPr marL="1828599" indent="0">
              <a:buNone/>
              <a:defRPr sz="900"/>
            </a:lvl5pPr>
            <a:lvl6pPr marL="2285748" indent="0">
              <a:buNone/>
              <a:defRPr sz="900"/>
            </a:lvl6pPr>
            <a:lvl7pPr marL="2742899" indent="0">
              <a:buNone/>
              <a:defRPr sz="900"/>
            </a:lvl7pPr>
            <a:lvl8pPr marL="3200048" indent="0">
              <a:buNone/>
              <a:defRPr sz="900"/>
            </a:lvl8pPr>
            <a:lvl9pPr marL="3657198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B1A96-A2AC-45C3-8960-1748E7604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DAB1-B7A7-4640-A8D2-6F1FBD436CA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D58053D-7000-4E29-B3CD-3B815BEF71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D6E5-86ED-48FD-909C-BC1FA2AE40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764638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7AFDFD-62F5-4127-9552-2EDFCB2BA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9B72E-97F3-4681-87A2-64BBACF04E4A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10BC724-4249-4E5F-A601-F9A7EF349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86A2-3DC0-46DF-8E44-A2AC18086E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4684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8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724FA4AF-755B-4BAA-8FA3-0DE562F857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83DE1B53-3ECA-490E-90B1-31D46690582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DB4DE9E2-3D68-4C8B-8831-F7FA74579D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6FF0DCFF-8283-4199-A901-446AD7D5E1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8" name="Rectangle 15">
            <a:extLst>
              <a:ext uri="{FF2B5EF4-FFF2-40B4-BE49-F238E27FC236}">
                <a16:creationId xmlns:a16="http://schemas.microsoft.com/office/drawing/2014/main" id="{B7715710-752F-45BC-BCF4-7AAEE4C67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16">
            <a:extLst>
              <a:ext uri="{FF2B5EF4-FFF2-40B4-BE49-F238E27FC236}">
                <a16:creationId xmlns:a16="http://schemas.microsoft.com/office/drawing/2014/main" id="{0BAF2E6B-AC6E-4063-9232-E8CBEA2D3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394" r:id="rId1"/>
    <p:sldLayoutId id="2147531229" r:id="rId2"/>
    <p:sldLayoutId id="2147531230" r:id="rId3"/>
    <p:sldLayoutId id="2147531231" r:id="rId4"/>
    <p:sldLayoutId id="2147531232" r:id="rId5"/>
    <p:sldLayoutId id="2147531233" r:id="rId6"/>
    <p:sldLayoutId id="2147531234" r:id="rId7"/>
    <p:sldLayoutId id="2147531235" r:id="rId8"/>
    <p:sldLayoutId id="2147531236" r:id="rId9"/>
    <p:sldLayoutId id="2147531237" r:id="rId10"/>
    <p:sldLayoutId id="2147531238" r:id="rId11"/>
    <p:sldLayoutId id="2147531239" r:id="rId12"/>
    <p:sldLayoutId id="2147531240" r:id="rId13"/>
    <p:sldLayoutId id="2147531241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21">
            <a:extLst>
              <a:ext uri="{FF2B5EF4-FFF2-40B4-BE49-F238E27FC236}">
                <a16:creationId xmlns:a16="http://schemas.microsoft.com/office/drawing/2014/main" id="{5FC6A520-6C92-49B3-838B-4431A70318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52400"/>
            <a:ext cx="907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43" name="Text Placeholder 12">
            <a:extLst>
              <a:ext uri="{FF2B5EF4-FFF2-40B4-BE49-F238E27FC236}">
                <a16:creationId xmlns:a16="http://schemas.microsoft.com/office/drawing/2014/main" id="{52586E26-E6CC-4C36-873F-FF4083577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219200"/>
            <a:ext cx="90741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A78E4DB-42BB-41FF-8AF0-010313D78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6356350"/>
            <a:ext cx="252412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F29A23-1307-4214-A28F-E418D39F2F9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C9794-E45B-4FDB-B761-F8E5F5936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6356350"/>
            <a:ext cx="386397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5DB329D-5978-4F2A-91E2-DA145E91D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275" y="6356350"/>
            <a:ext cx="2182813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BFCD6C-F21A-4076-BE9C-9F41A914AF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47" name="Straight Connector 27">
            <a:extLst>
              <a:ext uri="{FF2B5EF4-FFF2-40B4-BE49-F238E27FC236}">
                <a16:creationId xmlns:a16="http://schemas.microsoft.com/office/drawing/2014/main" id="{21D9F60F-23CB-40B3-BDA4-4C3537A37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248" name="Straight Connector 28">
            <a:extLst>
              <a:ext uri="{FF2B5EF4-FFF2-40B4-BE49-F238E27FC236}">
                <a16:creationId xmlns:a16="http://schemas.microsoft.com/office/drawing/2014/main" id="{6E0D7B28-3DCC-4535-AC7E-17A59C1CE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143000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202D550-9D7A-4C37-BCC7-6E78D3B8CBD6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33" r:id="rId1"/>
    <p:sldLayoutId id="2147531434" r:id="rId2"/>
    <p:sldLayoutId id="2147531435" r:id="rId3"/>
    <p:sldLayoutId id="2147531436" r:id="rId4"/>
    <p:sldLayoutId id="2147531437" r:id="rId5"/>
    <p:sldLayoutId id="2147531438" r:id="rId6"/>
    <p:sldLayoutId id="2147531439" r:id="rId7"/>
    <p:sldLayoutId id="2147531440" r:id="rId8"/>
    <p:sldLayoutId id="2147531441" r:id="rId9"/>
    <p:sldLayoutId id="2147531442" r:id="rId10"/>
    <p:sldLayoutId id="2147531443" r:id="rId11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714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9" indent="-18286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599" indent="-18286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59" indent="-18286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18" indent="-18286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0B6D8F-3841-452B-B67B-22DFEF2C1D3C}"/>
              </a:ext>
            </a:extLst>
          </p:cNvPr>
          <p:cNvSpPr/>
          <p:nvPr/>
        </p:nvSpPr>
        <p:spPr>
          <a:xfrm>
            <a:off x="0" y="0"/>
            <a:ext cx="10080625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1267" name="Group 17">
            <a:extLst>
              <a:ext uri="{FF2B5EF4-FFF2-40B4-BE49-F238E27FC236}">
                <a16:creationId xmlns:a16="http://schemas.microsoft.com/office/drawing/2014/main" id="{C0FBF44A-9E81-41BD-8B6B-433272A6C246}"/>
              </a:ext>
            </a:extLst>
          </p:cNvPr>
          <p:cNvGrpSpPr>
            <a:grpSpLocks/>
          </p:cNvGrpSpPr>
          <p:nvPr/>
        </p:nvGrpSpPr>
        <p:grpSpPr bwMode="auto">
          <a:xfrm>
            <a:off x="0" y="6570663"/>
            <a:ext cx="10080625" cy="287337"/>
            <a:chOff x="0" y="6353387"/>
            <a:chExt cx="9144000" cy="361763"/>
          </a:xfrm>
        </p:grpSpPr>
        <p:grpSp>
          <p:nvGrpSpPr>
            <p:cNvPr id="11273" name="Group 16">
              <a:extLst>
                <a:ext uri="{FF2B5EF4-FFF2-40B4-BE49-F238E27FC236}">
                  <a16:creationId xmlns:a16="http://schemas.microsoft.com/office/drawing/2014/main" id="{8425415C-A54A-4938-99D1-259B52A46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60AF54C-3C0C-4E55-A74B-B20BA882B3B2}"/>
                  </a:ext>
                </a:extLst>
              </p:cNvPr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A591405-6D64-4FE8-B0B8-FFB6CB45CC97}"/>
                  </a:ext>
                </a:extLst>
              </p:cNvPr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1274" name="Group 15">
              <a:extLst>
                <a:ext uri="{FF2B5EF4-FFF2-40B4-BE49-F238E27FC236}">
                  <a16:creationId xmlns:a16="http://schemas.microsoft.com/office/drawing/2014/main" id="{C34854B9-60AE-4356-A3CC-6A9D9A7C7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D326B2E9-96FE-4021-9FC4-5E11490B2517}"/>
                  </a:ext>
                </a:extLst>
              </p:cNvPr>
              <p:cNvSpPr/>
              <p:nvPr userDrawn="1"/>
            </p:nvSpPr>
            <p:spPr>
              <a:xfrm flipH="1">
                <a:off x="8640000" y="6355385"/>
                <a:ext cx="249121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4E9CDECF-E5D5-4599-A61D-01E7CB5FF50C}"/>
                  </a:ext>
                </a:extLst>
              </p:cNvPr>
              <p:cNvSpPr/>
              <p:nvPr userDrawn="1"/>
            </p:nvSpPr>
            <p:spPr>
              <a:xfrm flipH="1">
                <a:off x="8766720" y="6355385"/>
                <a:ext cx="250560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88851338-0086-460B-ACD8-91E729AEB9DD}"/>
                  </a:ext>
                </a:extLst>
              </p:cNvPr>
              <p:cNvSpPr/>
              <p:nvPr userDrawn="1"/>
            </p:nvSpPr>
            <p:spPr>
              <a:xfrm flipH="1">
                <a:off x="8894880" y="6355385"/>
                <a:ext cx="249120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59323-C8DE-4A58-8CB1-F7C078E6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8"/>
            <a:ext cx="907415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9" name="Text Placeholder 2">
            <a:extLst>
              <a:ext uri="{FF2B5EF4-FFF2-40B4-BE49-F238E27FC236}">
                <a16:creationId xmlns:a16="http://schemas.microsoft.com/office/drawing/2014/main" id="{0B36EC18-5356-4C33-A2FA-3B9F61647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9074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EAD3-9316-40F6-9852-B43E8186A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811338" cy="287337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A4066E-6B51-457D-BFF3-CA1758A4612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67A38-D970-4FDE-8FA6-AEE7B3935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570663"/>
            <a:ext cx="4646612" cy="287337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6C6C6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F91-A71C-4C65-A835-98672E134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0388" y="6570663"/>
            <a:ext cx="630237" cy="287337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BCFB662F-40B4-48AD-A93A-BA2182D0F2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44" r:id="rId1"/>
    <p:sldLayoutId id="2147531445" r:id="rId2"/>
    <p:sldLayoutId id="2147531446" r:id="rId3"/>
    <p:sldLayoutId id="2147531447" r:id="rId4"/>
    <p:sldLayoutId id="2147531448" r:id="rId5"/>
    <p:sldLayoutId id="2147531449" r:id="rId6"/>
    <p:sldLayoutId id="2147531450" r:id="rId7"/>
    <p:sldLayoutId id="2147531451" r:id="rId8"/>
    <p:sldLayoutId id="2147531452" r:id="rId9"/>
    <p:sldLayoutId id="2147531453" r:id="rId10"/>
    <p:sldLayoutId id="2147531454" r:id="rId11"/>
  </p:sldLayoutIdLst>
  <p:transition spd="slow">
    <p:push dir="u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FE4160BA-46CB-4F73-A3EF-5D85AD2258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E2B53C90-B9C0-44EA-B9EE-256FBE73692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C11C84FB-8B68-4645-B8CA-40278B2EF1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62C25F51-01CD-45B5-B830-81D73BEE01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292" name="Rectangle 15">
            <a:extLst>
              <a:ext uri="{FF2B5EF4-FFF2-40B4-BE49-F238E27FC236}">
                <a16:creationId xmlns:a16="http://schemas.microsoft.com/office/drawing/2014/main" id="{532443B1-A972-4D15-BAF8-EBBA74492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2293" name="Rectangle 16">
            <a:extLst>
              <a:ext uri="{FF2B5EF4-FFF2-40B4-BE49-F238E27FC236}">
                <a16:creationId xmlns:a16="http://schemas.microsoft.com/office/drawing/2014/main" id="{87E4059C-06A1-4060-A3A8-051DD2CEB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55" r:id="rId1"/>
    <p:sldLayoutId id="2147531307" r:id="rId2"/>
    <p:sldLayoutId id="2147531308" r:id="rId3"/>
    <p:sldLayoutId id="2147531309" r:id="rId4"/>
    <p:sldLayoutId id="2147531310" r:id="rId5"/>
    <p:sldLayoutId id="2147531311" r:id="rId6"/>
    <p:sldLayoutId id="2147531312" r:id="rId7"/>
    <p:sldLayoutId id="2147531313" r:id="rId8"/>
    <p:sldLayoutId id="2147531314" r:id="rId9"/>
    <p:sldLayoutId id="2147531315" r:id="rId10"/>
    <p:sldLayoutId id="2147531316" r:id="rId11"/>
    <p:sldLayoutId id="2147531317" r:id="rId12"/>
    <p:sldLayoutId id="2147531318" r:id="rId13"/>
    <p:sldLayoutId id="2147531319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>
            <a:extLst>
              <a:ext uri="{FF2B5EF4-FFF2-40B4-BE49-F238E27FC236}">
                <a16:creationId xmlns:a16="http://schemas.microsoft.com/office/drawing/2014/main" id="{4178AB3E-7CAB-46B1-8ECC-B5133DBE3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52400"/>
            <a:ext cx="907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3315" name="Text Placeholder 12">
            <a:extLst>
              <a:ext uri="{FF2B5EF4-FFF2-40B4-BE49-F238E27FC236}">
                <a16:creationId xmlns:a16="http://schemas.microsoft.com/office/drawing/2014/main" id="{8172F339-7714-4C17-8FD4-6538559A9A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219200"/>
            <a:ext cx="90741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E160CFC-9E39-4B0A-90E8-BDF67BFEF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6356350"/>
            <a:ext cx="252412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DB50DC-D3CC-4548-B1D4-100F58FB32A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F72A0-39DA-40F1-AA10-391C04370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6356350"/>
            <a:ext cx="386397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62EDF64-6FB2-4E3A-8931-89E3EF0F8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275" y="6356350"/>
            <a:ext cx="2182813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E286FA-F2B9-43CF-9CE9-AD2D760CBB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319" name="Straight Connector 27">
            <a:extLst>
              <a:ext uri="{FF2B5EF4-FFF2-40B4-BE49-F238E27FC236}">
                <a16:creationId xmlns:a16="http://schemas.microsoft.com/office/drawing/2014/main" id="{55B3DE2A-18D3-4B65-8CA0-E17914FBD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3320" name="Straight Connector 28">
            <a:extLst>
              <a:ext uri="{FF2B5EF4-FFF2-40B4-BE49-F238E27FC236}">
                <a16:creationId xmlns:a16="http://schemas.microsoft.com/office/drawing/2014/main" id="{64992D5B-7C10-4810-96E8-A04BBEE5E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143000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945401E-571C-4ADC-939C-B14870A76DE3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56" r:id="rId1"/>
    <p:sldLayoutId id="2147531457" r:id="rId2"/>
    <p:sldLayoutId id="2147531458" r:id="rId3"/>
    <p:sldLayoutId id="2147531459" r:id="rId4"/>
    <p:sldLayoutId id="2147531460" r:id="rId5"/>
    <p:sldLayoutId id="2147531461" r:id="rId6"/>
    <p:sldLayoutId id="2147531462" r:id="rId7"/>
    <p:sldLayoutId id="2147531463" r:id="rId8"/>
    <p:sldLayoutId id="2147531464" r:id="rId9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714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9" indent="-18286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599" indent="-18286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59" indent="-18286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18" indent="-18286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5B70B2DC-FDB0-4E20-BC90-BDB12662EE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B4C1B10D-B1BC-47FA-83AD-F24E5112113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CDF1BE86-F03A-4117-B288-BB6CD13C39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ED2E6B7C-6E2F-4AD5-A50E-5E6F7B484E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8066E97C-B41C-4F2B-A0F0-02AC0D483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4341" name="Rectangle 16">
            <a:extLst>
              <a:ext uri="{FF2B5EF4-FFF2-40B4-BE49-F238E27FC236}">
                <a16:creationId xmlns:a16="http://schemas.microsoft.com/office/drawing/2014/main" id="{F2D0D633-55D1-447E-B75F-AC2F29F76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65" r:id="rId1"/>
    <p:sldLayoutId id="2147531320" r:id="rId2"/>
    <p:sldLayoutId id="2147531321" r:id="rId3"/>
    <p:sldLayoutId id="2147531322" r:id="rId4"/>
    <p:sldLayoutId id="2147531323" r:id="rId5"/>
    <p:sldLayoutId id="2147531324" r:id="rId6"/>
    <p:sldLayoutId id="2147531325" r:id="rId7"/>
    <p:sldLayoutId id="2147531326" r:id="rId8"/>
    <p:sldLayoutId id="2147531327" r:id="rId9"/>
    <p:sldLayoutId id="2147531328" r:id="rId10"/>
    <p:sldLayoutId id="2147531329" r:id="rId11"/>
    <p:sldLayoutId id="2147531330" r:id="rId12"/>
    <p:sldLayoutId id="2147531331" r:id="rId13"/>
    <p:sldLayoutId id="2147531332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3F324FCC-7575-4E74-B732-6050FB502F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68C99547-7188-4D76-BC45-899768B5A83E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7E8F038B-21C5-43BE-B121-174A46C5A3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F3C639C1-3ABD-4A17-9065-9D39453F25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5364" name="Rectangle 15">
            <a:extLst>
              <a:ext uri="{FF2B5EF4-FFF2-40B4-BE49-F238E27FC236}">
                <a16:creationId xmlns:a16="http://schemas.microsoft.com/office/drawing/2014/main" id="{1193A854-EB4E-4801-A3E0-14B3F2BAA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5365" name="Rectangle 16">
            <a:extLst>
              <a:ext uri="{FF2B5EF4-FFF2-40B4-BE49-F238E27FC236}">
                <a16:creationId xmlns:a16="http://schemas.microsoft.com/office/drawing/2014/main" id="{650B242F-F7EF-4E10-B668-AAFC06F0E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66" r:id="rId1"/>
    <p:sldLayoutId id="2147531333" r:id="rId2"/>
    <p:sldLayoutId id="2147531334" r:id="rId3"/>
    <p:sldLayoutId id="2147531335" r:id="rId4"/>
    <p:sldLayoutId id="2147531336" r:id="rId5"/>
    <p:sldLayoutId id="2147531337" r:id="rId6"/>
    <p:sldLayoutId id="2147531338" r:id="rId7"/>
    <p:sldLayoutId id="2147531339" r:id="rId8"/>
    <p:sldLayoutId id="2147531340" r:id="rId9"/>
    <p:sldLayoutId id="2147531341" r:id="rId10"/>
    <p:sldLayoutId id="2147531342" r:id="rId11"/>
    <p:sldLayoutId id="2147531343" r:id="rId12"/>
    <p:sldLayoutId id="2147531344" r:id="rId13"/>
    <p:sldLayoutId id="2147531345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21">
            <a:extLst>
              <a:ext uri="{FF2B5EF4-FFF2-40B4-BE49-F238E27FC236}">
                <a16:creationId xmlns:a16="http://schemas.microsoft.com/office/drawing/2014/main" id="{09A05B13-B25A-4F16-B9B0-EF2F017B78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52400"/>
            <a:ext cx="907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6387" name="Text Placeholder 12">
            <a:extLst>
              <a:ext uri="{FF2B5EF4-FFF2-40B4-BE49-F238E27FC236}">
                <a16:creationId xmlns:a16="http://schemas.microsoft.com/office/drawing/2014/main" id="{AC3E0346-E442-48A5-8026-F27B75254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219200"/>
            <a:ext cx="90741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910B126-3BA5-4C7D-AEFC-7FAB84C48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6356350"/>
            <a:ext cx="252412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4C0569-C5BB-4139-8D83-438913350D0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3FE87-173A-4B65-B653-D6DDD79DD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6356350"/>
            <a:ext cx="386397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1B558A-52A2-436E-9356-0872F3F52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275" y="6356350"/>
            <a:ext cx="2182813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ECC19A-998D-4593-B0C9-78711FB5AA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391" name="Straight Connector 27">
            <a:extLst>
              <a:ext uri="{FF2B5EF4-FFF2-40B4-BE49-F238E27FC236}">
                <a16:creationId xmlns:a16="http://schemas.microsoft.com/office/drawing/2014/main" id="{EE12A60F-CF73-4B95-A168-AF827CC0D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6392" name="Straight Connector 28">
            <a:extLst>
              <a:ext uri="{FF2B5EF4-FFF2-40B4-BE49-F238E27FC236}">
                <a16:creationId xmlns:a16="http://schemas.microsoft.com/office/drawing/2014/main" id="{C570B212-B803-4A15-BAD3-08372606E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143000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D1F1A0-7007-4ECB-940C-0F02EB1ECFCA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67" r:id="rId1"/>
    <p:sldLayoutId id="2147531468" r:id="rId2"/>
    <p:sldLayoutId id="2147531469" r:id="rId3"/>
    <p:sldLayoutId id="2147531470" r:id="rId4"/>
    <p:sldLayoutId id="2147531471" r:id="rId5"/>
    <p:sldLayoutId id="2147531472" r:id="rId6"/>
    <p:sldLayoutId id="2147531473" r:id="rId7"/>
    <p:sldLayoutId id="2147531474" r:id="rId8"/>
    <p:sldLayoutId id="2147531475" r:id="rId9"/>
    <p:sldLayoutId id="2147531476" r:id="rId10"/>
    <p:sldLayoutId id="2147531477" r:id="rId11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714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9" indent="-18286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599" indent="-18286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59" indent="-18286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18" indent="-18286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482A5C-3172-4F22-AE46-FA67B0B80C10}"/>
              </a:ext>
            </a:extLst>
          </p:cNvPr>
          <p:cNvSpPr/>
          <p:nvPr/>
        </p:nvSpPr>
        <p:spPr>
          <a:xfrm>
            <a:off x="0" y="0"/>
            <a:ext cx="10080625" cy="6858000"/>
          </a:xfrm>
          <a:prstGeom prst="rect">
            <a:avLst/>
          </a:prstGeom>
          <a:blipFill>
            <a:blip r:embed="rId14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7411" name="Group 17">
            <a:extLst>
              <a:ext uri="{FF2B5EF4-FFF2-40B4-BE49-F238E27FC236}">
                <a16:creationId xmlns:a16="http://schemas.microsoft.com/office/drawing/2014/main" id="{F08FAA88-5F31-4A4E-AEFE-6883A5C0E071}"/>
              </a:ext>
            </a:extLst>
          </p:cNvPr>
          <p:cNvGrpSpPr>
            <a:grpSpLocks/>
          </p:cNvGrpSpPr>
          <p:nvPr/>
        </p:nvGrpSpPr>
        <p:grpSpPr bwMode="auto">
          <a:xfrm>
            <a:off x="0" y="6570663"/>
            <a:ext cx="10080625" cy="287337"/>
            <a:chOff x="0" y="6353387"/>
            <a:chExt cx="9144000" cy="361763"/>
          </a:xfrm>
        </p:grpSpPr>
        <p:grpSp>
          <p:nvGrpSpPr>
            <p:cNvPr id="17417" name="Group 16">
              <a:extLst>
                <a:ext uri="{FF2B5EF4-FFF2-40B4-BE49-F238E27FC236}">
                  <a16:creationId xmlns:a16="http://schemas.microsoft.com/office/drawing/2014/main" id="{1F944D53-21A8-4AE6-BC47-4241AD720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20D1E30-0A5B-4DE8-8AE9-DE0DC5AE5AD4}"/>
                  </a:ext>
                </a:extLst>
              </p:cNvPr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A5DD03C-42C1-4311-AE2E-AF987B2805D5}"/>
                  </a:ext>
                </a:extLst>
              </p:cNvPr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7418" name="Group 15">
              <a:extLst>
                <a:ext uri="{FF2B5EF4-FFF2-40B4-BE49-F238E27FC236}">
                  <a16:creationId xmlns:a16="http://schemas.microsoft.com/office/drawing/2014/main" id="{986DB061-6E0F-4B6E-A038-181518605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>
                <a:extLst>
                  <a:ext uri="{FF2B5EF4-FFF2-40B4-BE49-F238E27FC236}">
                    <a16:creationId xmlns:a16="http://schemas.microsoft.com/office/drawing/2014/main" id="{950CDA57-5014-4941-AFA0-A66FD19FE3FA}"/>
                  </a:ext>
                </a:extLst>
              </p:cNvPr>
              <p:cNvSpPr/>
              <p:nvPr userDrawn="1"/>
            </p:nvSpPr>
            <p:spPr>
              <a:xfrm flipH="1">
                <a:off x="8640000" y="6355385"/>
                <a:ext cx="249121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136EB16B-2DD3-4723-9FF1-88F2B4C9FBF4}"/>
                  </a:ext>
                </a:extLst>
              </p:cNvPr>
              <p:cNvSpPr/>
              <p:nvPr userDrawn="1"/>
            </p:nvSpPr>
            <p:spPr>
              <a:xfrm flipH="1">
                <a:off x="8766720" y="6355385"/>
                <a:ext cx="250560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1CCFE80E-34DA-481A-AF1B-34459FB753F6}"/>
                  </a:ext>
                </a:extLst>
              </p:cNvPr>
              <p:cNvSpPr/>
              <p:nvPr userDrawn="1"/>
            </p:nvSpPr>
            <p:spPr>
              <a:xfrm flipH="1">
                <a:off x="8894880" y="6355385"/>
                <a:ext cx="249120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15F71-0407-4C7D-8821-94421A8A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8"/>
            <a:ext cx="907415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413" name="Text Placeholder 2">
            <a:extLst>
              <a:ext uri="{FF2B5EF4-FFF2-40B4-BE49-F238E27FC236}">
                <a16:creationId xmlns:a16="http://schemas.microsoft.com/office/drawing/2014/main" id="{41681B60-26A8-450B-814F-37D371D0F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9074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8AA3-E339-48E1-A65F-0CE7F7E72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811338" cy="287337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D64EEC-9C88-4A01-888B-15CDD2FE6D7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53FA0-4B2B-4433-B02F-55FBF38D8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570663"/>
            <a:ext cx="4646612" cy="287337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6C6C6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1744E-8DD5-4DE0-8902-B01F5839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0388" y="6570663"/>
            <a:ext cx="630237" cy="287337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BF32394-B88F-4102-B823-E155BABD1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78" r:id="rId1"/>
    <p:sldLayoutId id="2147531479" r:id="rId2"/>
    <p:sldLayoutId id="2147531480" r:id="rId3"/>
    <p:sldLayoutId id="2147531481" r:id="rId4"/>
    <p:sldLayoutId id="2147531482" r:id="rId5"/>
    <p:sldLayoutId id="2147531483" r:id="rId6"/>
    <p:sldLayoutId id="2147531484" r:id="rId7"/>
    <p:sldLayoutId id="2147531485" r:id="rId8"/>
    <p:sldLayoutId id="2147531486" r:id="rId9"/>
    <p:sldLayoutId id="2147531487" r:id="rId10"/>
    <p:sldLayoutId id="2147531488" r:id="rId11"/>
  </p:sldLayoutIdLst>
  <p:transition spd="slow">
    <p:push dir="u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3" indent="-228575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1E301B37-BDF1-4515-8C15-7FD9F1EDDD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9A7B543B-F954-45FE-A45E-DA70C0DFA39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39A41099-8987-4C85-81BE-A1FC1382B7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9DAAB4CE-2B22-4235-8651-4421C33434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8436" name="Rectangle 15">
            <a:extLst>
              <a:ext uri="{FF2B5EF4-FFF2-40B4-BE49-F238E27FC236}">
                <a16:creationId xmlns:a16="http://schemas.microsoft.com/office/drawing/2014/main" id="{7710968A-7347-47D5-98AD-AEC3D85D1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8437" name="Rectangle 16">
            <a:extLst>
              <a:ext uri="{FF2B5EF4-FFF2-40B4-BE49-F238E27FC236}">
                <a16:creationId xmlns:a16="http://schemas.microsoft.com/office/drawing/2014/main" id="{A5151372-58C3-4778-AF98-C583ABCC8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89" r:id="rId1"/>
    <p:sldLayoutId id="2147531346" r:id="rId2"/>
    <p:sldLayoutId id="2147531347" r:id="rId3"/>
    <p:sldLayoutId id="2147531348" r:id="rId4"/>
    <p:sldLayoutId id="2147531349" r:id="rId5"/>
    <p:sldLayoutId id="2147531350" r:id="rId6"/>
    <p:sldLayoutId id="2147531351" r:id="rId7"/>
    <p:sldLayoutId id="2147531352" r:id="rId8"/>
    <p:sldLayoutId id="2147531353" r:id="rId9"/>
    <p:sldLayoutId id="2147531354" r:id="rId10"/>
    <p:sldLayoutId id="2147531355" r:id="rId11"/>
    <p:sldLayoutId id="2147531356" r:id="rId12"/>
    <p:sldLayoutId id="2147531357" r:id="rId13"/>
    <p:sldLayoutId id="2147531358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0B12E197-5723-4D41-BAFB-16B2799B4C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D5043941-E986-47AE-8BB1-DCE661EE3E09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3A51BADB-A6AD-4F91-A332-C2770F94D2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209C1F00-1484-4D09-8F51-9471DCFCA7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9460" name="Rectangle 15">
            <a:extLst>
              <a:ext uri="{FF2B5EF4-FFF2-40B4-BE49-F238E27FC236}">
                <a16:creationId xmlns:a16="http://schemas.microsoft.com/office/drawing/2014/main" id="{11440BAB-2E18-4D3A-AC05-1125EBD5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9461" name="Rectangle 16">
            <a:extLst>
              <a:ext uri="{FF2B5EF4-FFF2-40B4-BE49-F238E27FC236}">
                <a16:creationId xmlns:a16="http://schemas.microsoft.com/office/drawing/2014/main" id="{092A7A13-AF51-40D0-88AC-BD3E53649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90" r:id="rId1"/>
    <p:sldLayoutId id="2147531359" r:id="rId2"/>
    <p:sldLayoutId id="2147531360" r:id="rId3"/>
    <p:sldLayoutId id="2147531361" r:id="rId4"/>
    <p:sldLayoutId id="2147531362" r:id="rId5"/>
    <p:sldLayoutId id="2147531363" r:id="rId6"/>
    <p:sldLayoutId id="2147531364" r:id="rId7"/>
    <p:sldLayoutId id="2147531365" r:id="rId8"/>
    <p:sldLayoutId id="2147531366" r:id="rId9"/>
    <p:sldLayoutId id="2147531367" r:id="rId10"/>
    <p:sldLayoutId id="2147531368" r:id="rId11"/>
    <p:sldLayoutId id="2147531369" r:id="rId12"/>
    <p:sldLayoutId id="2147531370" r:id="rId13"/>
    <p:sldLayoutId id="2147531371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6C253F2F-E5B5-430E-A93B-A834168C26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30524520-88DC-4208-A38C-74E109B0325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4DC71E29-D2F7-4B22-B194-5984A4DA6B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C45950E2-41D9-4C55-8081-0B7061CDDE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B153A626-3D92-460C-AAE7-C8353F631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3" name="Rectangle 16">
            <a:extLst>
              <a:ext uri="{FF2B5EF4-FFF2-40B4-BE49-F238E27FC236}">
                <a16:creationId xmlns:a16="http://schemas.microsoft.com/office/drawing/2014/main" id="{DBA4DA48-93B1-4E78-B713-9A20EC0DB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395" r:id="rId1"/>
    <p:sldLayoutId id="2147531242" r:id="rId2"/>
    <p:sldLayoutId id="2147531243" r:id="rId3"/>
    <p:sldLayoutId id="2147531244" r:id="rId4"/>
    <p:sldLayoutId id="2147531245" r:id="rId5"/>
    <p:sldLayoutId id="2147531246" r:id="rId6"/>
    <p:sldLayoutId id="2147531247" r:id="rId7"/>
    <p:sldLayoutId id="2147531248" r:id="rId8"/>
    <p:sldLayoutId id="2147531249" r:id="rId9"/>
    <p:sldLayoutId id="2147531250" r:id="rId10"/>
    <p:sldLayoutId id="2147531251" r:id="rId11"/>
    <p:sldLayoutId id="2147531252" r:id="rId12"/>
    <p:sldLayoutId id="2147531253" r:id="rId13"/>
    <p:sldLayoutId id="2147531254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21">
            <a:extLst>
              <a:ext uri="{FF2B5EF4-FFF2-40B4-BE49-F238E27FC236}">
                <a16:creationId xmlns:a16="http://schemas.microsoft.com/office/drawing/2014/main" id="{CABDC633-EA60-4F9A-A65B-7F7F01E4FE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52400"/>
            <a:ext cx="907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20483" name="Text Placeholder 12">
            <a:extLst>
              <a:ext uri="{FF2B5EF4-FFF2-40B4-BE49-F238E27FC236}">
                <a16:creationId xmlns:a16="http://schemas.microsoft.com/office/drawing/2014/main" id="{1C94242C-9471-421C-B328-F9520E6CFE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219200"/>
            <a:ext cx="90741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2CC43A5-4356-4B6A-9538-5CE9F5FB2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6356350"/>
            <a:ext cx="252412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DC0E71-1C4E-4B22-8C76-380F5B6FD0D2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5C299-4A2A-4119-9B91-E7D1C978A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6356350"/>
            <a:ext cx="386397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C38768E-FE0B-4D53-B2E6-2F0A92EBD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275" y="6356350"/>
            <a:ext cx="2182813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0B6705-D1CD-4245-B969-5F088C1111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487" name="Straight Connector 27">
            <a:extLst>
              <a:ext uri="{FF2B5EF4-FFF2-40B4-BE49-F238E27FC236}">
                <a16:creationId xmlns:a16="http://schemas.microsoft.com/office/drawing/2014/main" id="{AE21BEF0-7575-4C35-B939-43D41355B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20488" name="Straight Connector 28">
            <a:extLst>
              <a:ext uri="{FF2B5EF4-FFF2-40B4-BE49-F238E27FC236}">
                <a16:creationId xmlns:a16="http://schemas.microsoft.com/office/drawing/2014/main" id="{616A6755-6F9A-4577-BEB4-59FA6E2A8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143000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05246C5-4321-4AB9-A9F6-79FA22EA6B37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91" r:id="rId1"/>
    <p:sldLayoutId id="2147531492" r:id="rId2"/>
    <p:sldLayoutId id="2147531493" r:id="rId3"/>
    <p:sldLayoutId id="2147531494" r:id="rId4"/>
    <p:sldLayoutId id="2147531495" r:id="rId5"/>
    <p:sldLayoutId id="2147531496" r:id="rId6"/>
    <p:sldLayoutId id="2147531497" r:id="rId7"/>
    <p:sldLayoutId id="2147531498" r:id="rId8"/>
    <p:sldLayoutId id="2147531499" r:id="rId9"/>
    <p:sldLayoutId id="2147531500" r:id="rId10"/>
    <p:sldLayoutId id="2147531501" r:id="rId11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714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9" indent="-18286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599" indent="-18286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59" indent="-18286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18" indent="-18286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4015F2F2-B174-46C6-B683-729E1CA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8"/>
            <a:ext cx="9074150" cy="1143000"/>
          </a:xfrm>
          <a:prstGeom prst="rect">
            <a:avLst/>
          </a:prstGeom>
        </p:spPr>
        <p:txBody>
          <a:bodyPr vert="horz" lIns="91430" tIns="45715" rIns="91430" bIns="45715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cs-CZ" altLang="ko-KR"/>
              <a:t>Klepnutím lze upravit styl předlohy nadpisů.</a:t>
            </a:r>
            <a:endParaRPr lang="ko-KR" altLang="ko-KR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253566A-2D64-4982-9F8A-B5E847815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9074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536BE6F-CAD0-49D2-AA94-8D4600AE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245225"/>
            <a:ext cx="2352675" cy="4762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/>
            </a:lvl1pPr>
          </a:lstStyle>
          <a:p>
            <a:pPr>
              <a:defRPr/>
            </a:pPr>
            <a:fld id="{C3D2E0B3-F390-491D-BC03-066F9B9C61CF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674C56A-6C86-41A7-BBAB-06C39190F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cs typeface="돋음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A95B8D-4391-412D-B2F6-28A78452F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7B00D8AC-6550-419F-81C7-A208A21339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502" r:id="rId1"/>
    <p:sldLayoutId id="2147531503" r:id="rId2"/>
    <p:sldLayoutId id="2147531504" r:id="rId3"/>
    <p:sldLayoutId id="2147531505" r:id="rId4"/>
    <p:sldLayoutId id="2147531506" r:id="rId5"/>
    <p:sldLayoutId id="2147531507" r:id="rId6"/>
    <p:sldLayoutId id="2147531508" r:id="rId7"/>
    <p:sldLayoutId id="2147531509" r:id="rId8"/>
    <p:sldLayoutId id="2147531510" r:id="rId9"/>
    <p:sldLayoutId id="2147531511" r:id="rId10"/>
    <p:sldLayoutId id="2147531512" r:id="rId11"/>
  </p:sldLayoutIdLst>
  <p:transition spd="slow">
    <p:push dir="u"/>
  </p:transition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000" indent="-27146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2" panose="05020102010507070707" pitchFamily="18" charset="2"/>
        <a:buChar char=""/>
        <a:defRPr sz="27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74688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3" panose="05040102010807070707" pitchFamily="18" charset="2"/>
        <a:buChar char="­"/>
        <a:defRPr sz="21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30275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95388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60500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718883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030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176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181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14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3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44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59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5748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289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048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198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nadpis 1">
            <a:extLst>
              <a:ext uri="{FF2B5EF4-FFF2-40B4-BE49-F238E27FC236}">
                <a16:creationId xmlns:a16="http://schemas.microsoft.com/office/drawing/2014/main" id="{C0FEEB1E-D6C3-48B1-A2BA-514778AD70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274638"/>
            <a:ext cx="9074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2531" name="Zástupný symbol pro text 2">
            <a:extLst>
              <a:ext uri="{FF2B5EF4-FFF2-40B4-BE49-F238E27FC236}">
                <a16:creationId xmlns:a16="http://schemas.microsoft.com/office/drawing/2014/main" id="{6BF526F0-D340-4AA3-81C3-A719607BD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9074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483518-F3AD-4342-B1B9-07A176FDE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356350"/>
            <a:ext cx="2352675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CD48E-ABFA-4D4A-8DE9-447BB2B8447C}" type="datetime2">
              <a:rPr lang="cs-CZ"/>
              <a:pPr>
                <a:defRPr/>
              </a:pPr>
              <a:t>středa 2. února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7242D8-FB64-49C3-942F-4CC056E91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6356350"/>
            <a:ext cx="3190875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0043E-754E-4721-98F1-E2168F65D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713" y="6356350"/>
            <a:ext cx="2352675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D05210-2AFE-42EF-A94B-A1F24CA91C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513" r:id="rId1"/>
    <p:sldLayoutId id="2147531514" r:id="rId2"/>
    <p:sldLayoutId id="2147531515" r:id="rId3"/>
    <p:sldLayoutId id="2147531516" r:id="rId4"/>
    <p:sldLayoutId id="2147531517" r:id="rId5"/>
    <p:sldLayoutId id="2147531518" r:id="rId6"/>
    <p:sldLayoutId id="2147531519" r:id="rId7"/>
    <p:sldLayoutId id="2147531520" r:id="rId8"/>
    <p:sldLayoutId id="2147531521" r:id="rId9"/>
    <p:sldLayoutId id="2147531522" r:id="rId10"/>
    <p:sldLayoutId id="2147531523" r:id="rId11"/>
  </p:sldLayoutIdLst>
  <p:transition spd="slow">
    <p:push dir="u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3" indent="-228575" algn="l" defTabSz="914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3" indent="-228575" algn="l" defTabSz="914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3" indent="-228575" algn="l" defTabSz="914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3" indent="-228575" algn="l" defTabSz="9143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89E4D7-CC52-4018-B833-7E7F0691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65125"/>
            <a:ext cx="8693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D8241D-0FEF-4A87-937E-0F9C2D082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25625"/>
            <a:ext cx="8693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5643AF-B517-40E7-BF00-0A3BBD790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6356350"/>
            <a:ext cx="2266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FE20-71A2-480A-8C90-8C75C69B13AE}" type="datetimeFigureOut">
              <a:rPr lang="cs-CZ"/>
              <a:pPr/>
              <a:t>02.02.2022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B6C662-C336-49E3-B0B5-6182EFFAB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6356350"/>
            <a:ext cx="340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CFC975-DD0B-41A7-A2C4-4CF2AD91D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6356350"/>
            <a:ext cx="2266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AD3E-1A7E-4C10-8E45-FADED62EA55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372" r:id="rId1"/>
    <p:sldLayoutId id="2147531373" r:id="rId2"/>
    <p:sldLayoutId id="2147531374" r:id="rId3"/>
    <p:sldLayoutId id="2147531375" r:id="rId4"/>
    <p:sldLayoutId id="2147531376" r:id="rId5"/>
    <p:sldLayoutId id="2147531377" r:id="rId6"/>
    <p:sldLayoutId id="2147531378" r:id="rId7"/>
    <p:sldLayoutId id="2147531379" r:id="rId8"/>
    <p:sldLayoutId id="2147531380" r:id="rId9"/>
    <p:sldLayoutId id="2147531381" r:id="rId10"/>
    <p:sldLayoutId id="21475313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>
            <a:extLst>
              <a:ext uri="{FF2B5EF4-FFF2-40B4-BE49-F238E27FC236}">
                <a16:creationId xmlns:a16="http://schemas.microsoft.com/office/drawing/2014/main" id="{3E4644EB-0103-49A1-BD3F-F579802D57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52400"/>
            <a:ext cx="907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3075" name="Text Placeholder 12">
            <a:extLst>
              <a:ext uri="{FF2B5EF4-FFF2-40B4-BE49-F238E27FC236}">
                <a16:creationId xmlns:a16="http://schemas.microsoft.com/office/drawing/2014/main" id="{D1F274C7-3790-4593-8E2A-5BA447410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219200"/>
            <a:ext cx="90741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696FBE-F2E2-4318-A15C-590ED7B13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6356350"/>
            <a:ext cx="252412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B0E8FF-8D7B-4990-ADBC-4E1751DAC308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3D92B-F308-41CF-9C09-02CC066D0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6356350"/>
            <a:ext cx="386397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F80157-7DAD-49D6-AA40-D4162D041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275" y="6356350"/>
            <a:ext cx="2182813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FC3E84-E099-40F4-89DB-1C9CAD2356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079" name="Straight Connector 27">
            <a:extLst>
              <a:ext uri="{FF2B5EF4-FFF2-40B4-BE49-F238E27FC236}">
                <a16:creationId xmlns:a16="http://schemas.microsoft.com/office/drawing/2014/main" id="{BE4D8876-8E81-49FA-8D55-D527D73DA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3080" name="Straight Connector 28">
            <a:extLst>
              <a:ext uri="{FF2B5EF4-FFF2-40B4-BE49-F238E27FC236}">
                <a16:creationId xmlns:a16="http://schemas.microsoft.com/office/drawing/2014/main" id="{A6CFEE89-0B78-414E-8B72-AF4F6C9B4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143000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716A8C-6064-4AE3-A139-82A807BB1874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396" r:id="rId1"/>
    <p:sldLayoutId id="2147531397" r:id="rId2"/>
    <p:sldLayoutId id="2147531398" r:id="rId3"/>
    <p:sldLayoutId id="2147531399" r:id="rId4"/>
    <p:sldLayoutId id="2147531400" r:id="rId5"/>
    <p:sldLayoutId id="2147531401" r:id="rId6"/>
    <p:sldLayoutId id="2147531402" r:id="rId7"/>
    <p:sldLayoutId id="2147531403" r:id="rId8"/>
    <p:sldLayoutId id="2147531404" r:id="rId9"/>
    <p:sldLayoutId id="2147531405" r:id="rId10"/>
    <p:sldLayoutId id="2147531406" r:id="rId11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714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9" indent="-18286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599" indent="-18286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59" indent="-18286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18" indent="-18286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A76AB991-1BC7-4BC8-9FB3-2CBCECEE1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0776F162-6CF3-4140-BC9C-FDC44FE2B2E5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2390ED80-631B-4B1F-9E18-285B500EB9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FEFB4E50-6797-41EC-865B-BBBF046F93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B67E9036-0904-427F-81C8-CEEC0A328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101" name="Rectangle 16">
            <a:extLst>
              <a:ext uri="{FF2B5EF4-FFF2-40B4-BE49-F238E27FC236}">
                <a16:creationId xmlns:a16="http://schemas.microsoft.com/office/drawing/2014/main" id="{BC39A773-95B9-4F0F-AA68-0EDF91EC2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07" r:id="rId1"/>
    <p:sldLayoutId id="2147531255" r:id="rId2"/>
    <p:sldLayoutId id="2147531256" r:id="rId3"/>
    <p:sldLayoutId id="2147531257" r:id="rId4"/>
    <p:sldLayoutId id="2147531258" r:id="rId5"/>
    <p:sldLayoutId id="2147531259" r:id="rId6"/>
    <p:sldLayoutId id="2147531260" r:id="rId7"/>
    <p:sldLayoutId id="2147531261" r:id="rId8"/>
    <p:sldLayoutId id="2147531262" r:id="rId9"/>
    <p:sldLayoutId id="2147531263" r:id="rId10"/>
    <p:sldLayoutId id="2147531264" r:id="rId11"/>
    <p:sldLayoutId id="2147531265" r:id="rId12"/>
    <p:sldLayoutId id="2147531266" r:id="rId13"/>
    <p:sldLayoutId id="2147531267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A3711122-E170-414A-95AF-49EF4AFD47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4F886693-4B8E-4C82-9817-4CC3F128E6D4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ECF021A6-766A-44B0-9AD0-B582931129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9C7D6C62-CD2B-457E-946C-52E378D288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124" name="Rectangle 15">
            <a:extLst>
              <a:ext uri="{FF2B5EF4-FFF2-40B4-BE49-F238E27FC236}">
                <a16:creationId xmlns:a16="http://schemas.microsoft.com/office/drawing/2014/main" id="{77564947-EAD1-497F-8EB1-A10AB4B4F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5" name="Rectangle 16">
            <a:extLst>
              <a:ext uri="{FF2B5EF4-FFF2-40B4-BE49-F238E27FC236}">
                <a16:creationId xmlns:a16="http://schemas.microsoft.com/office/drawing/2014/main" id="{1F38D55D-A1DA-4902-8607-D77CFBD5E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08" r:id="rId1"/>
    <p:sldLayoutId id="2147531268" r:id="rId2"/>
    <p:sldLayoutId id="2147531269" r:id="rId3"/>
    <p:sldLayoutId id="2147531270" r:id="rId4"/>
    <p:sldLayoutId id="2147531271" r:id="rId5"/>
    <p:sldLayoutId id="2147531272" r:id="rId6"/>
    <p:sldLayoutId id="2147531273" r:id="rId7"/>
    <p:sldLayoutId id="2147531274" r:id="rId8"/>
    <p:sldLayoutId id="2147531275" r:id="rId9"/>
    <p:sldLayoutId id="2147531276" r:id="rId10"/>
    <p:sldLayoutId id="2147531277" r:id="rId11"/>
    <p:sldLayoutId id="2147531278" r:id="rId12"/>
    <p:sldLayoutId id="2147531279" r:id="rId13"/>
    <p:sldLayoutId id="2147531280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21">
            <a:extLst>
              <a:ext uri="{FF2B5EF4-FFF2-40B4-BE49-F238E27FC236}">
                <a16:creationId xmlns:a16="http://schemas.microsoft.com/office/drawing/2014/main" id="{47931FF5-7357-4985-8927-4C488F043E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152400"/>
            <a:ext cx="9074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6147" name="Text Placeholder 12">
            <a:extLst>
              <a:ext uri="{FF2B5EF4-FFF2-40B4-BE49-F238E27FC236}">
                <a16:creationId xmlns:a16="http://schemas.microsoft.com/office/drawing/2014/main" id="{13DA95CB-686E-4CD2-9467-5D9652CEEA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219200"/>
            <a:ext cx="907415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045DB0E-FA5A-4371-9987-30DBA7D36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56438" y="6356350"/>
            <a:ext cx="252412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D5D7FA-C83C-4559-A390-F4FA69BDD6A7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A3ACF-F699-4243-A56F-9CEFD91D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5638" y="6356350"/>
            <a:ext cx="3863975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51D3029-4094-4745-B0D1-8716DA5C8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275" y="6356350"/>
            <a:ext cx="2182813" cy="36512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2ACD9D-C2F0-4CF6-9A55-F65BF473E1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151" name="Straight Connector 27">
            <a:extLst>
              <a:ext uri="{FF2B5EF4-FFF2-40B4-BE49-F238E27FC236}">
                <a16:creationId xmlns:a16="http://schemas.microsoft.com/office/drawing/2014/main" id="{C70D5DD5-7999-46A2-A49E-1FDC9F37E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6353175"/>
            <a:ext cx="907415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6152" name="Straight Connector 28">
            <a:extLst>
              <a:ext uri="{FF2B5EF4-FFF2-40B4-BE49-F238E27FC236}">
                <a16:creationId xmlns:a16="http://schemas.microsoft.com/office/drawing/2014/main" id="{B7CDC4FF-BA05-4B73-A85C-AB0CD3A38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8" y="1143000"/>
            <a:ext cx="90741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cs-C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A9C3E64-4017-4AEC-BC7A-32E2C48A7F0D}"/>
              </a:ext>
            </a:extLst>
          </p:cNvPr>
          <p:cNvSpPr>
            <a:spLocks noChangeAspect="1"/>
          </p:cNvSpPr>
          <p:nvPr/>
        </p:nvSpPr>
        <p:spPr>
          <a:xfrm rot="5400000">
            <a:off x="471488" y="6461125"/>
            <a:ext cx="190500" cy="1333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09" r:id="rId1"/>
    <p:sldLayoutId id="2147531410" r:id="rId2"/>
    <p:sldLayoutId id="2147531411" r:id="rId3"/>
    <p:sldLayoutId id="2147531412" r:id="rId4"/>
    <p:sldLayoutId id="2147531413" r:id="rId5"/>
    <p:sldLayoutId id="2147531414" r:id="rId6"/>
    <p:sldLayoutId id="2147531415" r:id="rId7"/>
    <p:sldLayoutId id="2147531416" r:id="rId8"/>
    <p:sldLayoutId id="2147531417" r:id="rId9"/>
    <p:sldLayoutId id="2147531418" r:id="rId10"/>
    <p:sldLayoutId id="2147531419" r:id="rId11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1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44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59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71463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39" indent="-18286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599" indent="-18286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459" indent="-18286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318" indent="-18286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CCFCD1E8-2FA7-4AD5-B70C-DBA6B3CD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8"/>
            <a:ext cx="9074150" cy="1143000"/>
          </a:xfrm>
          <a:prstGeom prst="rect">
            <a:avLst/>
          </a:prstGeom>
        </p:spPr>
        <p:txBody>
          <a:bodyPr vert="horz" lIns="91430" tIns="45715" rIns="91430" bIns="45715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cs-CZ" altLang="ko-KR"/>
              <a:t>Klepnutím lze upravit styl předlohy nadpisů.</a:t>
            </a:r>
            <a:endParaRPr lang="ko-KR" altLang="ko-KR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B01FAC4-9FA1-43C0-8394-29024409B9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600200"/>
            <a:ext cx="9074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ko-KR"/>
              <a:t>Klepnutím lze upravit styly předlohy textu.</a:t>
            </a:r>
          </a:p>
          <a:p>
            <a:pPr lvl="1"/>
            <a:r>
              <a:rPr lang="cs-CZ" altLang="ko-KR"/>
              <a:t>Druhá úroveň</a:t>
            </a:r>
          </a:p>
          <a:p>
            <a:pPr lvl="2"/>
            <a:r>
              <a:rPr lang="cs-CZ" altLang="ko-KR"/>
              <a:t>Třetí úroveň</a:t>
            </a:r>
          </a:p>
          <a:p>
            <a:pPr lvl="3"/>
            <a:r>
              <a:rPr lang="cs-CZ" altLang="ko-KR"/>
              <a:t>Čtvrtá úroveň</a:t>
            </a:r>
          </a:p>
          <a:p>
            <a:pPr lvl="4"/>
            <a:r>
              <a:rPr lang="cs-CZ" altLang="ko-KR"/>
              <a:t>Pátá úroveň</a:t>
            </a:r>
            <a:endParaRPr lang="ko-KR" altLang="ko-KR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C14870E5-CDD1-41CE-B237-637668385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245225"/>
            <a:ext cx="2352675" cy="4762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/>
            </a:lvl1pPr>
          </a:lstStyle>
          <a:p>
            <a:pPr>
              <a:defRPr/>
            </a:pPr>
            <a:fld id="{C6543BCA-28F4-4C6A-8E81-46A927179DBC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A896884-99D2-4C64-847D-B6DE171FA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6245225"/>
            <a:ext cx="3190875" cy="4762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cs typeface="돋음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5106F6-7714-4007-B907-A7950C7E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713" y="6245225"/>
            <a:ext cx="2352675" cy="476250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559EB306-A80A-4520-906B-A434E69589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20" r:id="rId1"/>
    <p:sldLayoutId id="2147531421" r:id="rId2"/>
    <p:sldLayoutId id="2147531422" r:id="rId3"/>
    <p:sldLayoutId id="2147531423" r:id="rId4"/>
    <p:sldLayoutId id="2147531424" r:id="rId5"/>
    <p:sldLayoutId id="2147531425" r:id="rId6"/>
    <p:sldLayoutId id="2147531426" r:id="rId7"/>
    <p:sldLayoutId id="2147531427" r:id="rId8"/>
    <p:sldLayoutId id="2147531428" r:id="rId9"/>
    <p:sldLayoutId id="2147531429" r:id="rId10"/>
    <p:sldLayoutId id="2147531430" r:id="rId11"/>
  </p:sldLayoutIdLst>
  <p:transition spd="slow">
    <p:push dir="u"/>
  </p:transition>
  <p:hf hdr="0" ft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000" indent="-27146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2" panose="05020102010507070707" pitchFamily="18" charset="2"/>
        <a:buChar char=""/>
        <a:defRPr sz="27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74688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3" panose="05040102010807070707" pitchFamily="18" charset="2"/>
        <a:buChar char="­"/>
        <a:defRPr sz="21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30275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95388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60500" indent="-227013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718883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030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176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181" indent="-228575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14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3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44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59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5748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2899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048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198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3836F583-6B85-406D-81EA-C6439D95DF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E9C35CD7-2BB9-47A9-BBFA-6DC747D1F436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B3C485B2-6D8E-45B1-BB2C-A6051FCBB8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91937BE2-158D-4FD0-A542-A5F0484F8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196" name="Rectangle 15">
            <a:extLst>
              <a:ext uri="{FF2B5EF4-FFF2-40B4-BE49-F238E27FC236}">
                <a16:creationId xmlns:a16="http://schemas.microsoft.com/office/drawing/2014/main" id="{069ECF40-9F02-4B0E-8B77-AF64FB5DE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8197" name="Rectangle 16">
            <a:extLst>
              <a:ext uri="{FF2B5EF4-FFF2-40B4-BE49-F238E27FC236}">
                <a16:creationId xmlns:a16="http://schemas.microsoft.com/office/drawing/2014/main" id="{9B79A54D-E091-4CEE-8D6C-38F5C162E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31" r:id="rId1"/>
    <p:sldLayoutId id="2147531281" r:id="rId2"/>
    <p:sldLayoutId id="2147531282" r:id="rId3"/>
    <p:sldLayoutId id="2147531283" r:id="rId4"/>
    <p:sldLayoutId id="2147531284" r:id="rId5"/>
    <p:sldLayoutId id="2147531285" r:id="rId6"/>
    <p:sldLayoutId id="2147531286" r:id="rId7"/>
    <p:sldLayoutId id="2147531287" r:id="rId8"/>
    <p:sldLayoutId id="2147531288" r:id="rId9"/>
    <p:sldLayoutId id="2147531289" r:id="rId10"/>
    <p:sldLayoutId id="2147531290" r:id="rId11"/>
    <p:sldLayoutId id="2147531291" r:id="rId12"/>
    <p:sldLayoutId id="2147531292" r:id="rId13"/>
    <p:sldLayoutId id="2147531293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BBC63AF9-46C8-49D4-9225-D6C91A981A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438" y="6534150"/>
            <a:ext cx="41894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5C67C7F7-4077-4D67-B096-EC45A63B832B}" type="datetime1">
              <a:rPr lang="cs-CZ"/>
              <a:pPr>
                <a:defRPr/>
              </a:pPr>
              <a:t>02.02.2022</a:t>
            </a:fld>
            <a:endParaRPr lang="cs-CZ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9F227BAE-3DA5-4A6E-B888-B6B782F2A1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5563" y="6515100"/>
            <a:ext cx="210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AC2458D2-A3BA-4157-9499-02E75923A7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220" name="Rectangle 15">
            <a:extLst>
              <a:ext uri="{FF2B5EF4-FFF2-40B4-BE49-F238E27FC236}">
                <a16:creationId xmlns:a16="http://schemas.microsoft.com/office/drawing/2014/main" id="{363B5FA5-B8C2-4EAD-A4AA-43E709D8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990600"/>
            <a:ext cx="7897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21" name="Rectangle 16">
            <a:extLst>
              <a:ext uri="{FF2B5EF4-FFF2-40B4-BE49-F238E27FC236}">
                <a16:creationId xmlns:a16="http://schemas.microsoft.com/office/drawing/2014/main" id="{EA6D0148-13FC-4466-A1A6-F190E8936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05000"/>
            <a:ext cx="9074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1432" r:id="rId1"/>
    <p:sldLayoutId id="2147531294" r:id="rId2"/>
    <p:sldLayoutId id="2147531295" r:id="rId3"/>
    <p:sldLayoutId id="2147531296" r:id="rId4"/>
    <p:sldLayoutId id="2147531297" r:id="rId5"/>
    <p:sldLayoutId id="2147531298" r:id="rId6"/>
    <p:sldLayoutId id="2147531299" r:id="rId7"/>
    <p:sldLayoutId id="2147531300" r:id="rId8"/>
    <p:sldLayoutId id="2147531301" r:id="rId9"/>
    <p:sldLayoutId id="2147531302" r:id="rId10"/>
    <p:sldLayoutId id="2147531303" r:id="rId11"/>
    <p:sldLayoutId id="2147531304" r:id="rId12"/>
    <p:sldLayoutId id="2147531305" r:id="rId13"/>
    <p:sldLayoutId id="2147531306" r:id="rId14"/>
  </p:sldLayoutIdLst>
  <p:transition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6pPr>
      <a:lvl7pPr marL="9143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7pPr>
      <a:lvl8pPr marL="13714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8pPr>
      <a:lvl9pPr marL="18285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93285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100000"/>
        </a:spcBef>
        <a:spcAft>
          <a:spcPct val="0"/>
        </a:spcAft>
        <a:buChar char="•"/>
        <a:defRPr sz="2200" b="1">
          <a:solidFill>
            <a:srgbClr val="FF9900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spcBef>
          <a:spcPct val="5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5pPr>
      <a:lvl6pPr marL="21714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6pPr>
      <a:lvl7pPr marL="262861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7pPr>
      <a:lvl8pPr marL="3085761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8pPr>
      <a:lvl9pPr marL="3542910" indent="-190479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8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7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7.xml"/><Relationship Id="rId4" Type="http://schemas.openxmlformats.org/officeDocument/2006/relationships/image" Target="../media/image5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7.xml"/><Relationship Id="rId4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7.xml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7.xml"/><Relationship Id="rId4" Type="http://schemas.openxmlformats.org/officeDocument/2006/relationships/chart" Target="../charts/char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7.xml"/><Relationship Id="rId4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4ADFF5F-98D0-4E5B-B0CA-FDBD0E03D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80" y="2805747"/>
            <a:ext cx="10080625" cy="2217190"/>
          </a:xfrm>
          <a:ln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684463" algn="l" eaLnBrk="1" hangingPunct="1">
              <a:spcBef>
                <a:spcPct val="0"/>
              </a:spcBef>
              <a:spcAft>
                <a:spcPts val="600"/>
              </a:spcAft>
              <a:tabLst>
                <a:tab pos="5383213" algn="l"/>
                <a:tab pos="5648325" algn="l"/>
              </a:tabLst>
              <a:defRPr/>
            </a:pP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Břeclav	-	17. ledna 2022</a:t>
            </a:r>
          </a:p>
          <a:p>
            <a:pPr marL="2684463" algn="l" eaLnBrk="1" hangingPunct="1">
              <a:spcBef>
                <a:spcPct val="0"/>
              </a:spcBef>
              <a:spcAft>
                <a:spcPts val="600"/>
              </a:spcAft>
              <a:tabLst>
                <a:tab pos="5383213" algn="l"/>
                <a:tab pos="5648325" algn="l"/>
              </a:tabLst>
              <a:defRPr/>
            </a:pP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Olomouc	-	18. ledna 2022</a:t>
            </a:r>
          </a:p>
          <a:p>
            <a:pPr marL="2684463" algn="l" eaLnBrk="1" hangingPunct="1">
              <a:spcBef>
                <a:spcPct val="0"/>
              </a:spcBef>
              <a:spcAft>
                <a:spcPts val="600"/>
              </a:spcAft>
              <a:tabLst>
                <a:tab pos="5383213" algn="l"/>
                <a:tab pos="5648325" algn="l"/>
              </a:tabLst>
              <a:defRPr/>
            </a:pP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Plzeň  	- 	25. ledna 2022</a:t>
            </a:r>
          </a:p>
          <a:p>
            <a:pPr marL="2684463" algn="l" eaLnBrk="1" hangingPunct="1">
              <a:spcBef>
                <a:spcPct val="0"/>
              </a:spcBef>
              <a:spcAft>
                <a:spcPts val="600"/>
              </a:spcAft>
              <a:tabLst>
                <a:tab pos="5383213" algn="l"/>
                <a:tab pos="5648325" algn="l"/>
              </a:tabLst>
              <a:defRPr/>
            </a:pP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České Budějovice 	- 	26. ledna 2022</a:t>
            </a:r>
          </a:p>
          <a:p>
            <a:pPr marL="2684463" algn="l" eaLnBrk="1" hangingPunct="1">
              <a:spcBef>
                <a:spcPct val="0"/>
              </a:spcBef>
              <a:spcAft>
                <a:spcPts val="600"/>
              </a:spcAft>
              <a:tabLst>
                <a:tab pos="5383213" algn="l"/>
                <a:tab pos="5648325" algn="l"/>
              </a:tabLst>
              <a:defRPr/>
            </a:pP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Praha 	-	27. ledna 2022</a:t>
            </a:r>
          </a:p>
          <a:p>
            <a:pPr marL="2684463" algn="l" eaLnBrk="1" hangingPunct="1">
              <a:spcBef>
                <a:spcPct val="0"/>
              </a:spcBef>
              <a:spcAft>
                <a:spcPts val="600"/>
              </a:spcAft>
              <a:tabLst>
                <a:tab pos="5383213" algn="l"/>
                <a:tab pos="5648325" algn="l"/>
              </a:tabLst>
              <a:defRPr/>
            </a:pPr>
            <a:r>
              <a:rPr lang="cs-C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Praha	-	31. ledna 2022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B6F6FA0-79F8-4048-9431-5EECB3EC12AB}"/>
              </a:ext>
            </a:extLst>
          </p:cNvPr>
          <p:cNvSpPr/>
          <p:nvPr/>
        </p:nvSpPr>
        <p:spPr>
          <a:xfrm>
            <a:off x="0" y="1882416"/>
            <a:ext cx="10069445" cy="936354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eaLnBrk="1" hangingPunct="1">
              <a:defRPr/>
            </a:pPr>
            <a:r>
              <a:rPr lang="cs-CZ" sz="54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ŠKOLENÍ  K  PKS  ČD, a.s.</a:t>
            </a:r>
          </a:p>
        </p:txBody>
      </p:sp>
      <p:pic>
        <p:nvPicPr>
          <p:cNvPr id="160772" name="Picture 10" descr="C:\Users\Tomáš\Desktop\CD_logo.jpg">
            <a:extLst>
              <a:ext uri="{FF2B5EF4-FFF2-40B4-BE49-F238E27FC236}">
                <a16:creationId xmlns:a16="http://schemas.microsoft.com/office/drawing/2014/main" id="{0F1743B1-3A58-45B9-8C34-0DF6DACED9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214313"/>
            <a:ext cx="2341563" cy="1331912"/>
          </a:xfrm>
          <a:prstGeom prst="rect">
            <a:avLst/>
          </a:prstGeom>
          <a:solidFill>
            <a:srgbClr val="FF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6" descr="C:\Users\Alena\Pictures\nová motorová souprava v zimě.jpg">
            <a:extLst>
              <a:ext uri="{FF2B5EF4-FFF2-40B4-BE49-F238E27FC236}">
                <a16:creationId xmlns:a16="http://schemas.microsoft.com/office/drawing/2014/main" id="{73BE0471-F42D-4586-BA6E-05335FC3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357" y="5022937"/>
            <a:ext cx="2977910" cy="17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Obrázek 3">
            <a:extLst>
              <a:ext uri="{FF2B5EF4-FFF2-40B4-BE49-F238E27FC236}">
                <a16:creationId xmlns:a16="http://schemas.microsoft.com/office/drawing/2014/main" id="{C6F3ADE9-A54F-4E39-896A-E6C2460C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138" y="214313"/>
            <a:ext cx="23415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D878321-9530-4040-9A04-647FE9FB51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488" y="50104"/>
            <a:ext cx="2043649" cy="15580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číslo snímku 5">
            <a:extLst>
              <a:ext uri="{FF2B5EF4-FFF2-40B4-BE49-F238E27FC236}">
                <a16:creationId xmlns:a16="http://schemas.microsoft.com/office/drawing/2014/main" id="{223625F5-D016-49CA-9008-6701A9067459}"/>
              </a:ext>
            </a:extLst>
          </p:cNvPr>
          <p:cNvSpPr txBox="1">
            <a:spLocks/>
          </p:cNvSpPr>
          <p:nvPr/>
        </p:nvSpPr>
        <p:spPr bwMode="auto">
          <a:xfrm>
            <a:off x="9186863" y="6567054"/>
            <a:ext cx="893762" cy="29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FC1DCB0-023C-4067-AC39-73F9DD872073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10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987" name="Obdélník 1">
            <a:extLst>
              <a:ext uri="{FF2B5EF4-FFF2-40B4-BE49-F238E27FC236}">
                <a16:creationId xmlns:a16="http://schemas.microsoft.com/office/drawing/2014/main" id="{58AEDF56-8B4D-4E0B-8461-2387F774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B04F23-C421-4A8F-A70F-D99D23D2BDFD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9988" name="Obrázek 1">
            <a:extLst>
              <a:ext uri="{FF2B5EF4-FFF2-40B4-BE49-F238E27FC236}">
                <a16:creationId xmlns:a16="http://schemas.microsoft.com/office/drawing/2014/main" id="{2781FCE9-591E-4A09-8719-664F50D5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9C861F2-C241-4C77-B4E2-5099C85D5F32}"/>
              </a:ext>
            </a:extLst>
          </p:cNvPr>
          <p:cNvSpPr/>
          <p:nvPr/>
        </p:nvSpPr>
        <p:spPr>
          <a:xfrm>
            <a:off x="9235467" y="172763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(7/8)</a:t>
            </a:r>
            <a:endParaRPr lang="cs-CZ" sz="2000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C6E9C9-E4C6-436C-AC44-5BE4F6D520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757" y="0"/>
            <a:ext cx="4983109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číslo snímku 5">
            <a:extLst>
              <a:ext uri="{FF2B5EF4-FFF2-40B4-BE49-F238E27FC236}">
                <a16:creationId xmlns:a16="http://schemas.microsoft.com/office/drawing/2014/main" id="{223625F5-D016-49CA-9008-6701A9067459}"/>
              </a:ext>
            </a:extLst>
          </p:cNvPr>
          <p:cNvSpPr txBox="1">
            <a:spLocks/>
          </p:cNvSpPr>
          <p:nvPr/>
        </p:nvSpPr>
        <p:spPr bwMode="auto">
          <a:xfrm>
            <a:off x="9186863" y="6567054"/>
            <a:ext cx="893762" cy="29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FC1DCB0-023C-4067-AC39-73F9DD872073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11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987" name="Obdélník 1">
            <a:extLst>
              <a:ext uri="{FF2B5EF4-FFF2-40B4-BE49-F238E27FC236}">
                <a16:creationId xmlns:a16="http://schemas.microsoft.com/office/drawing/2014/main" id="{58AEDF56-8B4D-4E0B-8461-2387F774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B04F23-C421-4A8F-A70F-D99D23D2BDFD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9988" name="Obrázek 1">
            <a:extLst>
              <a:ext uri="{FF2B5EF4-FFF2-40B4-BE49-F238E27FC236}">
                <a16:creationId xmlns:a16="http://schemas.microsoft.com/office/drawing/2014/main" id="{2781FCE9-591E-4A09-8719-664F50D5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9C861F2-C241-4C77-B4E2-5099C85D5F32}"/>
              </a:ext>
            </a:extLst>
          </p:cNvPr>
          <p:cNvSpPr/>
          <p:nvPr/>
        </p:nvSpPr>
        <p:spPr>
          <a:xfrm>
            <a:off x="9235467" y="172763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(8/8)</a:t>
            </a:r>
            <a:endParaRPr lang="cs-CZ" sz="2000" b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6AE0FB-5725-46A9-8E50-77F2994C0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738" y="0"/>
            <a:ext cx="5069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86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číslo snímku 5">
            <a:extLst>
              <a:ext uri="{FF2B5EF4-FFF2-40B4-BE49-F238E27FC236}">
                <a16:creationId xmlns:a16="http://schemas.microsoft.com/office/drawing/2014/main" id="{345B48D9-9EAB-44C6-AF8A-E549880B0F0A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AFA050-1CD2-44FB-B981-7B31F5C2287C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12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011" name="Zástupný symbol pro obsah 2">
            <a:extLst>
              <a:ext uri="{FF2B5EF4-FFF2-40B4-BE49-F238E27FC236}">
                <a16:creationId xmlns:a16="http://schemas.microsoft.com/office/drawing/2014/main" id="{1D1C8475-6468-46B8-BC02-E7BB7A23A517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955675" y="82800"/>
            <a:ext cx="912495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PRÁVNÍ PORADENSTVÍ  V OBČANSKÉM ŽIVOTĚ</a:t>
            </a:r>
            <a:r>
              <a:rPr lang="cs-CZ" sz="3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    </a:t>
            </a:r>
            <a:r>
              <a:rPr lang="cs-CZ" sz="20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(1/6)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1013" name="Zástupný symbol pro obsah 2">
            <a:extLst>
              <a:ext uri="{FF2B5EF4-FFF2-40B4-BE49-F238E27FC236}">
                <a16:creationId xmlns:a16="http://schemas.microsoft.com/office/drawing/2014/main" id="{F6F821A6-0DF7-4AEC-B7B6-3BFBEFBED2CB}"/>
              </a:ext>
            </a:extLst>
          </p:cNvPr>
          <p:cNvSpPr txBox="1">
            <a:spLocks/>
          </p:cNvSpPr>
          <p:nvPr/>
        </p:nvSpPr>
        <p:spPr bwMode="auto">
          <a:xfrm>
            <a:off x="352425" y="1055688"/>
            <a:ext cx="9112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altLang="cs-CZ" sz="3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1014" name="Obdélník 1">
            <a:extLst>
              <a:ext uri="{FF2B5EF4-FFF2-40B4-BE49-F238E27FC236}">
                <a16:creationId xmlns:a16="http://schemas.microsoft.com/office/drawing/2014/main" id="{755E9454-F7FC-49AF-AD9A-152CA497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1564FD-80D9-43F5-A039-07C165F86865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71015" name="Obrázek 1">
            <a:extLst>
              <a:ext uri="{FF2B5EF4-FFF2-40B4-BE49-F238E27FC236}">
                <a16:creationId xmlns:a16="http://schemas.microsoft.com/office/drawing/2014/main" id="{8E6747A2-B9F2-4B2F-8893-9D738652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6A4B47C-897A-4986-90ED-4E9FFC66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892175"/>
            <a:ext cx="9124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6" tIns="43538" rIns="87076" bIns="435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pomoc - občan je určena pro členy OSŽ, kteří jsou členy nejméně 1 rok a </a:t>
            </a:r>
            <a:r>
              <a:rPr lang="cs-CZ" altLang="cs-CZ" sz="3048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zejména:</a:t>
            </a:r>
            <a:endParaRPr lang="cs-CZ" altLang="cs-CZ" sz="30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449263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jsou samoživiteli/samoživitelkami</a:t>
            </a:r>
          </a:p>
          <a:p>
            <a:pPr marL="449263" indent="-449263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	jsou na mateřské, rodičovské dovolené</a:t>
            </a:r>
          </a:p>
          <a:p>
            <a:pPr marL="449263" indent="-449263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	čerpají dlouhodobé pracovní volno pro důležité osobní překážky v práci bez náhrady mzdy </a:t>
            </a:r>
          </a:p>
          <a:p>
            <a:pPr marL="449263" indent="-449263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	jsou v tíživé sociální situaci</a:t>
            </a:r>
          </a:p>
          <a:p>
            <a:pPr marL="449263" indent="-449263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	jsou v jiné situaci hodné zvláštního zřetele</a:t>
            </a:r>
          </a:p>
          <a:p>
            <a:pPr marL="449263" indent="-449263" algn="just"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	v ostatních případech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cs-CZ" altLang="cs-CZ" sz="30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 telefonní linku ESO  </a:t>
            </a:r>
            <a:r>
              <a:rPr lang="cs-CZ" altLang="cs-CZ" sz="3048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7 3 3  7 8 5  0 0 3</a:t>
            </a:r>
            <a:endParaRPr lang="cs-CZ" altLang="cs-CZ" sz="30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altLang="cs-CZ" sz="3048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cs-CZ" altLang="cs-CZ" sz="3048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cs-CZ" altLang="cs-CZ" sz="3048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Zástupný symbol pro číslo snímku 5">
            <a:extLst>
              <a:ext uri="{FF2B5EF4-FFF2-40B4-BE49-F238E27FC236}">
                <a16:creationId xmlns:a16="http://schemas.microsoft.com/office/drawing/2014/main" id="{68CC0AC6-F2E6-45FE-8FE0-5F219499BA7B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6FA426-7C29-443E-AB98-BFF12AD434B0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13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059" name="Zástupný symbol pro obsah 2">
            <a:extLst>
              <a:ext uri="{FF2B5EF4-FFF2-40B4-BE49-F238E27FC236}">
                <a16:creationId xmlns:a16="http://schemas.microsoft.com/office/drawing/2014/main" id="{C7B66659-9D69-41F4-9B77-E912F574E740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968373" y="82800"/>
            <a:ext cx="9112251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PRÁVNÍ PORADENSTVÍ  V OBČANSKÉM ŽIVOTĚ</a:t>
            </a:r>
            <a:r>
              <a:rPr lang="cs-CZ" sz="3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    </a:t>
            </a:r>
            <a:r>
              <a:rPr lang="cs-CZ" sz="20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(2/6)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3061" name="Zástupný symbol pro obsah 2">
            <a:extLst>
              <a:ext uri="{FF2B5EF4-FFF2-40B4-BE49-F238E27FC236}">
                <a16:creationId xmlns:a16="http://schemas.microsoft.com/office/drawing/2014/main" id="{656C126A-E7E7-43E6-B5D2-D167BED3DCE9}"/>
              </a:ext>
            </a:extLst>
          </p:cNvPr>
          <p:cNvSpPr txBox="1">
            <a:spLocks/>
          </p:cNvSpPr>
          <p:nvPr/>
        </p:nvSpPr>
        <p:spPr bwMode="auto">
          <a:xfrm>
            <a:off x="262618" y="1145495"/>
            <a:ext cx="9112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altLang="cs-CZ" sz="3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3062" name="Obdélník 1">
            <a:extLst>
              <a:ext uri="{FF2B5EF4-FFF2-40B4-BE49-F238E27FC236}">
                <a16:creationId xmlns:a16="http://schemas.microsoft.com/office/drawing/2014/main" id="{E4B1861C-8594-4104-A8A9-59D21BD76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F928E9-9975-4193-97E2-B1E02CB71AEF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73063" name="Obrázek 1">
            <a:extLst>
              <a:ext uri="{FF2B5EF4-FFF2-40B4-BE49-F238E27FC236}">
                <a16:creationId xmlns:a16="http://schemas.microsoft.com/office/drawing/2014/main" id="{61F1D596-C54B-46FD-9D66-CF8871EF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-39525" y="667565"/>
            <a:ext cx="96420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just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Právní pomoc - občan </a:t>
            </a:r>
            <a:r>
              <a:rPr 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poskytuje v následujících </a:t>
            </a: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oblastech: </a:t>
            </a:r>
          </a:p>
          <a:p>
            <a:pPr marL="449263" indent="-449263" algn="just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rodinné právo - </a:t>
            </a:r>
            <a:r>
              <a:rPr 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např. manželské majetkové právo, rozvod, úprava poměrů k nezletilým dětem, výživné, péče o dítě apod., </a:t>
            </a:r>
          </a:p>
          <a:p>
            <a:pPr marL="449263" indent="-449263" algn="just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	dopravní (silniční) nehody - </a:t>
            </a:r>
            <a:r>
              <a:rPr 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např. obhajoba při obvinění v trestních věcech (resp. z přestupku) v dopravě z nedbalosti, zastupování poškozených účastníků dopravních nehod (bolestné, ztížení společenského uplatnění, nároků náhrady nemajetkové újmy), </a:t>
            </a:r>
          </a:p>
          <a:p>
            <a:pPr marL="449263" indent="-449263" algn="just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	dědické právo - </a:t>
            </a:r>
            <a:r>
              <a:rPr 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např. právo na pozůstalost, závěť, odmítnutí/vzdání se dědictví, zrušení/odvolání závěti, dědická smlouva apod., </a:t>
            </a:r>
          </a:p>
          <a:p>
            <a:pPr marL="449263" indent="-449263" algn="just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	vlastnické právo k nemovitostem a k movitým věcem - </a:t>
            </a:r>
            <a:r>
              <a:rPr 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např. kupní smlouva, darovací smlouva, nájemní smlouva, pachtovní smlouva, smlouva o věcném břemeni apod., </a:t>
            </a:r>
          </a:p>
          <a:p>
            <a:pPr marL="449263" indent="-449263" algn="just"/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	insolvence + exekuce - </a:t>
            </a:r>
            <a:r>
              <a:rPr lang="cs-CZ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navržení způsobu řešení úpadku, příprava a zpracování insolvenčního návrhu na oddlužení, uplatnění exekuci, obrana proti exekuci, </a:t>
            </a:r>
          </a:p>
          <a:p>
            <a:pPr marL="449263" indent="-449263" algn="just"/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f)	v ostatních oblastech </a:t>
            </a:r>
            <a:r>
              <a:rPr lang="pl-PL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práva.</a:t>
            </a:r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Zástupný symbol pro číslo snímku 5">
            <a:extLst>
              <a:ext uri="{FF2B5EF4-FFF2-40B4-BE49-F238E27FC236}">
                <a16:creationId xmlns:a16="http://schemas.microsoft.com/office/drawing/2014/main" id="{E4F47D03-0FA1-47A8-A5D0-025CB56B17A7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823E76-EB3B-45C4-8619-59092ABB54A5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14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07" name="Zástupný symbol pro obsah 2">
            <a:extLst>
              <a:ext uri="{FF2B5EF4-FFF2-40B4-BE49-F238E27FC236}">
                <a16:creationId xmlns:a16="http://schemas.microsoft.com/office/drawing/2014/main" id="{B2DD834D-DA48-4FD6-91D2-AEC5F2958CC3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963169" y="82800"/>
            <a:ext cx="9117456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PRÁVNÍ PORADENSTVÍ  V OBČANSKÉM ŽIVOTĚ</a:t>
            </a:r>
            <a:r>
              <a:rPr lang="cs-CZ" sz="3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    </a:t>
            </a:r>
            <a:r>
              <a:rPr lang="cs-CZ" sz="20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(3/6)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5109" name="Zástupný symbol pro obsah 2">
            <a:extLst>
              <a:ext uri="{FF2B5EF4-FFF2-40B4-BE49-F238E27FC236}">
                <a16:creationId xmlns:a16="http://schemas.microsoft.com/office/drawing/2014/main" id="{653C0B21-AF6C-4C8F-BB7D-36F688922F0C}"/>
              </a:ext>
            </a:extLst>
          </p:cNvPr>
          <p:cNvSpPr txBox="1">
            <a:spLocks/>
          </p:cNvSpPr>
          <p:nvPr/>
        </p:nvSpPr>
        <p:spPr bwMode="auto">
          <a:xfrm>
            <a:off x="161365" y="806824"/>
            <a:ext cx="9735670" cy="56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pomoc - občan, spolufinancovaná z prostředků OSŽ nad rámec bezplatné prvotní právní porady členům OSŽ </a:t>
            </a:r>
            <a:b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60 minut, se poskytne pouze členům OSŽ, kteří v době podání žádosti jsou v tíživé sociální, krizové nebo v jiné situaci hodné zvláštního zřetele. Tato právní pomoc se poskytne pouze výjimečně, v mimořádných případech. 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pomoc, obdobně jako v pracovněprávní oblasti, schvaluje Představenstvo OSŽ. 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i="0" dirty="0">
                <a:solidFill>
                  <a:srgbClr val="000000"/>
                </a:solidFill>
                <a:effectLst/>
                <a:latin typeface="Times New Roman,Times,serif"/>
              </a:rPr>
              <a:t>Tyto právní služby byly rozhodnutím Představenstva OSŽ dne 7.12.2021 prodlouženy 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,Times,serif"/>
              </a:rPr>
              <a:t>na dobu neurčitou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,Times,serif"/>
              </a:rPr>
              <a:t>.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OSŽ si vyhrazuje právo kdykoliv ukončit tento projekt bez uvedení důvodu.</a:t>
            </a:r>
            <a:endParaRPr lang="cs-CZ" altLang="cs-CZ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110" name="Obdélník 1">
            <a:extLst>
              <a:ext uri="{FF2B5EF4-FFF2-40B4-BE49-F238E27FC236}">
                <a16:creationId xmlns:a16="http://schemas.microsoft.com/office/drawing/2014/main" id="{029B0BE8-E79B-43FD-A00B-914EA067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391448-2133-4BC4-B61A-5CF8209974D0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75111" name="Obrázek 1">
            <a:extLst>
              <a:ext uri="{FF2B5EF4-FFF2-40B4-BE49-F238E27FC236}">
                <a16:creationId xmlns:a16="http://schemas.microsoft.com/office/drawing/2014/main" id="{B8DF13F5-DAB5-44C8-8139-77292EE7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Zástupný symbol pro číslo snímku 5">
            <a:extLst>
              <a:ext uri="{FF2B5EF4-FFF2-40B4-BE49-F238E27FC236}">
                <a16:creationId xmlns:a16="http://schemas.microsoft.com/office/drawing/2014/main" id="{994C82D3-E32F-4CE8-A4F5-B53AE51EE59A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711265E-DDAF-4763-94F7-60F50234FEFD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15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155" name="Zástupný symbol pro obsah 2">
            <a:extLst>
              <a:ext uri="{FF2B5EF4-FFF2-40B4-BE49-F238E27FC236}">
                <a16:creationId xmlns:a16="http://schemas.microsoft.com/office/drawing/2014/main" id="{A5096BBB-0BDC-4E63-847C-4B148AAC7C10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968375" y="82800"/>
            <a:ext cx="911225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PRÁVNÍ PORADENSTVÍ  V OBČANSKÉM ŽIVOTĚ</a:t>
            </a:r>
            <a:r>
              <a:rPr lang="cs-CZ" sz="31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    </a:t>
            </a:r>
            <a:r>
              <a:rPr lang="cs-CZ" sz="20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(4/6)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7158" name="Obdélník 1">
            <a:extLst>
              <a:ext uri="{FF2B5EF4-FFF2-40B4-BE49-F238E27FC236}">
                <a16:creationId xmlns:a16="http://schemas.microsoft.com/office/drawing/2014/main" id="{1755BC73-9423-448F-B0EC-729203F5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916BC1-FBE4-4036-B906-D00FA5149F08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77159" name="Obrázek 1">
            <a:extLst>
              <a:ext uri="{FF2B5EF4-FFF2-40B4-BE49-F238E27FC236}">
                <a16:creationId xmlns:a16="http://schemas.microsoft.com/office/drawing/2014/main" id="{6570F2AF-C5B3-4376-BD60-3E31887C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5CCDC81-66DA-4B41-A777-872B365A30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434" y="667565"/>
            <a:ext cx="6047756" cy="61757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Zástupný symbol pro číslo snímku 5">
            <a:extLst>
              <a:ext uri="{FF2B5EF4-FFF2-40B4-BE49-F238E27FC236}">
                <a16:creationId xmlns:a16="http://schemas.microsoft.com/office/drawing/2014/main" id="{3A82EBDB-5BBD-4A26-B2E2-A48519F9C10A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8A44326-6C9B-4A10-AC3B-95C9E1B94115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16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203" name="Zástupný symbol pro obsah 2">
            <a:extLst>
              <a:ext uri="{FF2B5EF4-FFF2-40B4-BE49-F238E27FC236}">
                <a16:creationId xmlns:a16="http://schemas.microsoft.com/office/drawing/2014/main" id="{5637BBE1-D136-4304-AAE9-EB2203075067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9190182" y="223901"/>
            <a:ext cx="890442" cy="4000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 (</a:t>
            </a:r>
            <a:r>
              <a:rPr lang="cs-CZ" sz="20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5/6</a:t>
            </a: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9205" name="Obdélník 1">
            <a:extLst>
              <a:ext uri="{FF2B5EF4-FFF2-40B4-BE49-F238E27FC236}">
                <a16:creationId xmlns:a16="http://schemas.microsoft.com/office/drawing/2014/main" id="{46DC3272-DAB6-4F48-986F-C5E460BC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6106F2-C507-41EA-8BA7-15AE8BA4D0F0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79206" name="Obrázek 1">
            <a:extLst>
              <a:ext uri="{FF2B5EF4-FFF2-40B4-BE49-F238E27FC236}">
                <a16:creationId xmlns:a16="http://schemas.microsoft.com/office/drawing/2014/main" id="{1F07DD1B-E2DB-4DF0-B14D-7F9F6787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83771" y="-1"/>
            <a:ext cx="748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61519" y="0"/>
            <a:ext cx="5519043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 Á D O S T</a:t>
            </a:r>
          </a:p>
          <a:p>
            <a:pPr algn="ctr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poskytnutí bezplatné prvotní právní porady (v rozsahu do 60 minut) / právní pomoci </a:t>
            </a:r>
            <a:b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občanském (soukromém) životě </a:t>
            </a: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Pan/ Paní 	.................................................................................................... 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Narozen(a) 	.................................................................................................... 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Bydliště 	.................................................................................................... 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Telefon 	.................................................................................................... 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	.................................................................................................... </a:t>
            </a:r>
          </a:p>
          <a:p>
            <a:endParaRPr lang="cs-CZ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Odborově organizován od roku ................................., tedy členství trvá déle než 1 rok</a:t>
            </a:r>
          </a:p>
          <a:p>
            <a:r>
              <a:rPr lang="cs-CZ" sz="1100" dirty="0">
                <a:solidFill>
                  <a:schemeClr val="tx1"/>
                </a:solidFill>
              </a:rPr>
              <a:t> 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současné době:* </a:t>
            </a:r>
          </a:p>
          <a:p>
            <a:pPr marL="538163" indent="-179388" algn="just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	jsem samoživitel/</a:t>
            </a:r>
            <a:r>
              <a:rPr lang="cs-CZ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8163" indent="-179388" algn="just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	jsem na mateřské, rodičovské dovolené </a:t>
            </a:r>
          </a:p>
          <a:p>
            <a:pPr marL="538163" indent="-179388" algn="just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	čerpám dlouhodobé pracovní volno pro důležité osobní překážky v práci </a:t>
            </a:r>
            <a:b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 náhrady mzdy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	jsem v tíživé sociální situaci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	jsem v jiné situaci hodné zvláštního zřetele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f) 	v ostatních případech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Žádost v oblasti:*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	rodinné právo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	dopravní (silniční) nehody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	dědické právo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	vlastnické právo k nemovitostem a k movitým věcem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	insolvence + exekuce </a:t>
            </a:r>
          </a:p>
          <a:p>
            <a:pPr marL="538163" indent="-17938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f) 	v ostatních oblastech  </a:t>
            </a:r>
            <a:r>
              <a:rPr lang="cs-CZ" sz="1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práva</a:t>
            </a:r>
          </a:p>
          <a:p>
            <a:pPr marL="2873375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……………………………………………. </a:t>
            </a:r>
          </a:p>
          <a:p>
            <a:pPr marL="2873375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podpis žadatele/</a:t>
            </a:r>
            <a:r>
              <a:rPr lang="cs-CZ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Žádost doporučena ZV ZO OSŽ </a:t>
            </a:r>
          </a:p>
          <a:p>
            <a:r>
              <a:rPr lang="cs-CZ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....................................... dne ............................</a:t>
            </a:r>
          </a:p>
          <a:p>
            <a:pPr marL="323373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……………………………………. </a:t>
            </a:r>
          </a:p>
          <a:p>
            <a:pPr marL="323373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razítko ZO OSŽ</a:t>
            </a:r>
          </a:p>
          <a:p>
            <a:pPr marL="3233738"/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podpis předsedy ZO OSŽ</a:t>
            </a:r>
          </a:p>
          <a:p>
            <a:r>
              <a:rPr lang="cs-CZ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Zakroužkuje se odpovídající skutečnost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Zástupný symbol pro číslo snímku 5">
            <a:extLst>
              <a:ext uri="{FF2B5EF4-FFF2-40B4-BE49-F238E27FC236}">
                <a16:creationId xmlns:a16="http://schemas.microsoft.com/office/drawing/2014/main" id="{3A82EBDB-5BBD-4A26-B2E2-A48519F9C10A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8A44326-6C9B-4A10-AC3B-95C9E1B94115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17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9190182" y="223901"/>
            <a:ext cx="890442" cy="4000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 (</a:t>
            </a:r>
            <a:r>
              <a:rPr lang="cs-CZ" sz="20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6/6</a:t>
            </a: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cs typeface="Arial" charset="0"/>
              </a:rPr>
              <a:t>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79205" name="Obdélník 1">
            <a:extLst>
              <a:ext uri="{FF2B5EF4-FFF2-40B4-BE49-F238E27FC236}">
                <a16:creationId xmlns:a16="http://schemas.microsoft.com/office/drawing/2014/main" id="{46DC3272-DAB6-4F48-986F-C5E460BC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6106F2-C507-41EA-8BA7-15AE8BA4D0F0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79206" name="Obrázek 1">
            <a:extLst>
              <a:ext uri="{FF2B5EF4-FFF2-40B4-BE49-F238E27FC236}">
                <a16:creationId xmlns:a16="http://schemas.microsoft.com/office/drawing/2014/main" id="{1F07DD1B-E2DB-4DF0-B14D-7F9F6787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DEFA306-855D-4EEE-9A3C-D34C79F1BB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461" y="70372"/>
            <a:ext cx="4759701" cy="67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2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Zástupný symbol pro číslo snímku 5">
            <a:extLst>
              <a:ext uri="{FF2B5EF4-FFF2-40B4-BE49-F238E27FC236}">
                <a16:creationId xmlns:a16="http://schemas.microsoft.com/office/drawing/2014/main" id="{7E65EDCC-774F-4D51-9050-29D06B111EF9}"/>
              </a:ext>
            </a:extLst>
          </p:cNvPr>
          <p:cNvSpPr txBox="1">
            <a:spLocks/>
          </p:cNvSpPr>
          <p:nvPr/>
        </p:nvSpPr>
        <p:spPr bwMode="auto">
          <a:xfrm>
            <a:off x="9521825" y="6513513"/>
            <a:ext cx="5556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136D74B-8D25-4878-BC4A-F75A4718653A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18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251" name="Zástupný symbol pro obsah 2">
            <a:extLst>
              <a:ext uri="{FF2B5EF4-FFF2-40B4-BE49-F238E27FC236}">
                <a16:creationId xmlns:a16="http://schemas.microsoft.com/office/drawing/2014/main" id="{77D9D294-09C8-49CB-A99E-70F99E149710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B5227525-3FBD-48B3-B03B-AA64334C154C}"/>
              </a:ext>
            </a:extLst>
          </p:cNvPr>
          <p:cNvSpPr txBox="1">
            <a:spLocks/>
          </p:cNvSpPr>
          <p:nvPr/>
        </p:nvSpPr>
        <p:spPr>
          <a:xfrm>
            <a:off x="2450592" y="124844"/>
            <a:ext cx="7626858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 ODPOVĚDNOSTI</a:t>
            </a:r>
            <a:r>
              <a:rPr lang="cs-CZ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                  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(1/3)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F0F6CFE-9F84-421D-9C30-955FCBF548B8}"/>
              </a:ext>
            </a:extLst>
          </p:cNvPr>
          <p:cNvSpPr txBox="1">
            <a:spLocks/>
          </p:cNvSpPr>
          <p:nvPr/>
        </p:nvSpPr>
        <p:spPr bwMode="auto">
          <a:xfrm>
            <a:off x="134938" y="884238"/>
            <a:ext cx="9785350" cy="5761037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zaměstnance za škodu způsobenou v souvislosti</a:t>
            </a:r>
            <a:br>
              <a:rPr lang="cs-CZ" sz="36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výkonem povolání zaměstnavateli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>
              <a:solidFill>
                <a:sysClr val="windowText" lastClr="000000"/>
              </a:solidFill>
              <a:latin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Stanovená pravidla k využití výhod pojištění</a:t>
            </a:r>
            <a:r>
              <a:rPr lang="cs-CZ" sz="4000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členství v OSŽ</a:t>
            </a:r>
            <a:r>
              <a:rPr lang="cs-CZ" sz="4000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zvolení výše pojistné </a:t>
            </a:r>
            <a:r>
              <a:rPr lang="cs-CZ" sz="3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částky (4,5 násobek průměrného hrubého měsíčního výdělku):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cs-CZ" sz="2200" dirty="0">
              <a:solidFill>
                <a:sysClr val="windowText" lastClr="000000"/>
              </a:solidFill>
              <a:latin typeface="Calibri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400" dirty="0">
              <a:solidFill>
                <a:sysClr val="windowText" lastClr="000000"/>
              </a:solidFill>
              <a:latin typeface="Calibri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 OSŽ </a:t>
            </a:r>
            <a:r>
              <a:rPr lang="cs-CZ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OSŽ zaplatí na účet OSŽ</a:t>
            </a:r>
            <a:r>
              <a:rPr lang="cs-CZ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-ústředí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podle zvolené pojistné částky, pojistné ve výši</a:t>
            </a:r>
            <a:r>
              <a:rPr lang="cs-CZ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>
              <a:solidFill>
                <a:sysClr val="windowText" lastClr="000000"/>
              </a:solidFill>
              <a:latin typeface="Calibri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ysClr val="windowText" lastClr="000000"/>
              </a:solidFill>
              <a:latin typeface="Calibri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900" dirty="0">
              <a:solidFill>
                <a:sysClr val="windowText" lastClr="000000"/>
              </a:solidFill>
              <a:latin typeface="Calibri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ermín úhrady pojistného je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1x za rok a to k datu předcházejícího pojištění</a:t>
            </a:r>
            <a:r>
              <a:rPr lang="cs-CZ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>
              <a:solidFill>
                <a:srgbClr val="0000FF"/>
              </a:solidFill>
              <a:latin typeface="Calibri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4000" b="0" i="0" dirty="0">
                <a:solidFill>
                  <a:srgbClr val="0033CC"/>
                </a:solidFill>
                <a:effectLst/>
                <a:latin typeface="Times New Roman,Times,serif"/>
              </a:rPr>
              <a:t>bezprostředně po mimořádné události, resp. škodní události (nejlépe následující den), je vhodné, aby se člen OSŽ </a:t>
            </a:r>
            <a:r>
              <a:rPr lang="cs-CZ" sz="4000" b="1" i="0" u="sng" dirty="0">
                <a:solidFill>
                  <a:srgbClr val="0033CC"/>
                </a:solidFill>
                <a:effectLst/>
                <a:latin typeface="Times New Roman,Times,serif"/>
              </a:rPr>
              <a:t>opět pojistil, tedy uhradil pojistné prostřednictvím ZO OSŽ </a:t>
            </a:r>
            <a:r>
              <a:rPr lang="cs-CZ" sz="4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Přihláškou</a:t>
            </a:r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ZO OSŽ a zaplacením nového pojistného může člen OSŽ začít nový pojistný rok. Ten se počítá ode dne následujícího po dni provedené finanční úhrady. </a:t>
            </a:r>
            <a:endParaRPr lang="cs-CZ" sz="4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457" indent="-366457" algn="just" eaLnBrk="1" fontAlgn="auto" hangingPunct="1">
              <a:spcAft>
                <a:spcPts val="0"/>
              </a:spcAft>
              <a:defRPr/>
            </a:pPr>
            <a:r>
              <a:rPr lang="cs-CZ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spoluúčast</a:t>
            </a:r>
            <a:r>
              <a:rPr lang="cs-CZ" sz="3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(beze změny) ve výši: </a:t>
            </a:r>
            <a:r>
              <a:rPr lang="cs-CZ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5 %</a:t>
            </a:r>
            <a:r>
              <a:rPr lang="cs-CZ" sz="3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minimálně </a:t>
            </a:r>
            <a:r>
              <a:rPr lang="cs-CZ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500,- Kč</a:t>
            </a:r>
            <a:r>
              <a:rPr lang="cs-CZ" sz="3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maximálně </a:t>
            </a:r>
            <a:r>
              <a:rPr lang="cs-CZ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3 000,- Kč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b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1254" name="Obdélník 1">
            <a:extLst>
              <a:ext uri="{FF2B5EF4-FFF2-40B4-BE49-F238E27FC236}">
                <a16:creationId xmlns:a16="http://schemas.microsoft.com/office/drawing/2014/main" id="{34DBEF53-AF47-46C3-9923-2BB9DA5B9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36D32-CCD0-45EC-9150-BA9F4740A597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81255" name="Obrázek 1">
            <a:extLst>
              <a:ext uri="{FF2B5EF4-FFF2-40B4-BE49-F238E27FC236}">
                <a16:creationId xmlns:a16="http://schemas.microsoft.com/office/drawing/2014/main" id="{DD61C2F4-1E77-4FDA-9F46-F966B05C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89BD2EB-3366-4EDA-BA94-C3AFFAF90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" y="2255969"/>
            <a:ext cx="10080625" cy="58517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3A1AE58-318A-4467-BAFC-9EE275D790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" y="3367454"/>
            <a:ext cx="10080625" cy="5489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číslo snímku 5">
            <a:extLst>
              <a:ext uri="{FF2B5EF4-FFF2-40B4-BE49-F238E27FC236}">
                <a16:creationId xmlns:a16="http://schemas.microsoft.com/office/drawing/2014/main" id="{ABF4A12D-A01C-429B-8317-0E022AB64C63}"/>
              </a:ext>
            </a:extLst>
          </p:cNvPr>
          <p:cNvSpPr txBox="1">
            <a:spLocks/>
          </p:cNvSpPr>
          <p:nvPr/>
        </p:nvSpPr>
        <p:spPr bwMode="auto">
          <a:xfrm>
            <a:off x="9539288" y="6535738"/>
            <a:ext cx="5413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26CBACB-851D-4863-9B3A-3D0F669EC574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19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299" name="Zástupný symbol pro obsah 2">
            <a:extLst>
              <a:ext uri="{FF2B5EF4-FFF2-40B4-BE49-F238E27FC236}">
                <a16:creationId xmlns:a16="http://schemas.microsoft.com/office/drawing/2014/main" id="{601BB340-DD27-4A5F-AEF2-6E6CA561A44C}"/>
              </a:ext>
            </a:extLst>
          </p:cNvPr>
          <p:cNvSpPr txBox="1">
            <a:spLocks/>
          </p:cNvSpPr>
          <p:nvPr/>
        </p:nvSpPr>
        <p:spPr bwMode="auto">
          <a:xfrm>
            <a:off x="293688" y="908050"/>
            <a:ext cx="94488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300" name="Obdélník 1">
            <a:extLst>
              <a:ext uri="{FF2B5EF4-FFF2-40B4-BE49-F238E27FC236}">
                <a16:creationId xmlns:a16="http://schemas.microsoft.com/office/drawing/2014/main" id="{B110A0C8-4836-4BA1-AFE0-B42540B94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6063"/>
            <a:ext cx="63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B90766-2803-49D2-AA7B-04AF351F698C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4B5294B5-C252-4CC7-BC36-FC07186D88A2}"/>
              </a:ext>
            </a:extLst>
          </p:cNvPr>
          <p:cNvSpPr txBox="1">
            <a:spLocks/>
          </p:cNvSpPr>
          <p:nvPr/>
        </p:nvSpPr>
        <p:spPr>
          <a:xfrm>
            <a:off x="2523743" y="125969"/>
            <a:ext cx="7532497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 ODPOVĚDNOSTI</a:t>
            </a:r>
            <a:r>
              <a:rPr lang="cs-CZ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                  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(2/3)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2BF7558-65DB-4C5E-ABE3-AFB27BF84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696690"/>
            <a:ext cx="9493250" cy="57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cs-CZ" sz="21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Pojistná smlouva (č. 595037052-8 ze dne 25.9.2001) mezi OSŽ a Kooperativa pojišťovnou, a.s., mimo výhodné výše pojistného, obsahuje rovněž odchylky </a:t>
            </a:r>
            <a:br>
              <a:rPr lang="cs-CZ" sz="21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1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od výluky, obsažené ve všeobecných pojistných podmínkách (dále rovněž „VPP“).</a:t>
            </a:r>
          </a:p>
          <a:p>
            <a:pPr algn="just" eaLnBrk="1" hangingPunct="1">
              <a:defRPr/>
            </a:pPr>
            <a:endParaRPr lang="cs-CZ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cs-CZ" sz="21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Nad rámec </a:t>
            </a:r>
            <a:r>
              <a:rPr lang="cs-CZ" sz="21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VPP se „pojištění odpovědnosti“ vztahuje na odpovědnost za škodu, kterou pojištěný: </a:t>
            </a:r>
            <a:endParaRPr lang="cs-CZ" sz="2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358775" algn="just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a)  	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způsobil vyrobením (vadného výrobku) nebo vadnou manuální prací při montážích, opravách, úpravách a stavebních pracích,</a:t>
            </a:r>
          </a:p>
          <a:p>
            <a:pPr marL="358775" indent="-358775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b) 	způsobil ztrátou věci,</a:t>
            </a:r>
          </a:p>
          <a:p>
            <a:pPr marL="358775" indent="-358775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c) 	způsobil na pneumatikách a přepravovaných věcech,</a:t>
            </a:r>
          </a:p>
          <a:p>
            <a:pPr marL="358775" indent="-358775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d) 	způsobil v souvislosti s řízením dopravního prostředku,</a:t>
            </a:r>
          </a:p>
          <a:p>
            <a:pPr marL="358775" indent="-358775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e)  	způsobil při výkonu práce na základě dohody o provedení práce,</a:t>
            </a:r>
          </a:p>
          <a:p>
            <a:pPr marL="360363" indent="-360363" algn="just">
              <a:buAutoNum type="alphaLcParenR" startAt="6"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způsobil čistou finanční škodu, tj. újmu na jmění, kterou je možno vyjádřit v penězích a která vznikla jinak než jako škoda způsobená </a:t>
            </a:r>
            <a:br>
              <a:rPr lang="cs-CZ" sz="2200" dirty="0">
                <a:latin typeface="Times New Roman" pitchFamily="18" charset="0"/>
                <a:cs typeface="Times New Roman" pitchFamily="18" charset="0"/>
              </a:rPr>
            </a:b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na věci jejím poškozením, zničením nebo ztrátou </a:t>
            </a:r>
            <a:r>
              <a:rPr lang="cs-CZ" sz="2000" b="0" i="1" dirty="0">
                <a:latin typeface="Times New Roman" pitchFamily="18" charset="0"/>
                <a:cs typeface="Times New Roman" pitchFamily="18" charset="0"/>
              </a:rPr>
              <a:t>(např. </a:t>
            </a:r>
            <a:r>
              <a:rPr lang="cs-CZ" altLang="cs-CZ" sz="20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nedovolená jízda drážního vozidla, zavlečení </a:t>
            </a:r>
            <a:r>
              <a:rPr lang="cs-CZ" altLang="cs-CZ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špatné směrování nákladního vozu,</a:t>
            </a:r>
            <a:r>
              <a:rPr lang="cs-CZ" altLang="cs-CZ" sz="20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zařazení </a:t>
            </a:r>
            <a:r>
              <a:rPr lang="cs-CZ" altLang="cs-CZ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technicky nezpůsobilého nebo poškozeného vozu do provozu apod.). </a:t>
            </a:r>
            <a:endParaRPr lang="cs-CZ" sz="2000" b="0" i="1" dirty="0">
              <a:solidFill>
                <a:sysClr val="windowText" lastClr="000000"/>
              </a:solidFill>
            </a:endParaRPr>
          </a:p>
        </p:txBody>
      </p:sp>
      <p:pic>
        <p:nvPicPr>
          <p:cNvPr id="183303" name="Obrázek 1">
            <a:extLst>
              <a:ext uri="{FF2B5EF4-FFF2-40B4-BE49-F238E27FC236}">
                <a16:creationId xmlns:a16="http://schemas.microsoft.com/office/drawing/2014/main" id="{ED701A8B-BE4C-4743-B438-A226F685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8F1F19C-16CD-43B6-8E2B-4E85B70A9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400"/>
            <a:ext cx="10080625" cy="584775"/>
          </a:xfrm>
          <a:ln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PROGRAM školení OSŽ k PKS </a:t>
            </a:r>
            <a:endParaRPr lang="cs-CZ" sz="200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a typeface="+mn-ea"/>
              <a:cs typeface="Arial" charset="0"/>
            </a:endParaRPr>
          </a:p>
        </p:txBody>
      </p:sp>
      <p:pic>
        <p:nvPicPr>
          <p:cNvPr id="162819" name="Picture 2">
            <a:extLst>
              <a:ext uri="{FF2B5EF4-FFF2-40B4-BE49-F238E27FC236}">
                <a16:creationId xmlns:a16="http://schemas.microsoft.com/office/drawing/2014/main" id="{601AD793-911E-4838-A15F-5019302B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815168F-11C1-40C3-AC94-33305A4F3EFE}"/>
              </a:ext>
            </a:extLst>
          </p:cNvPr>
          <p:cNvSpPr/>
          <p:nvPr/>
        </p:nvSpPr>
        <p:spPr>
          <a:xfrm>
            <a:off x="88900" y="869950"/>
            <a:ext cx="9840913" cy="565487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marL="271433" indent="-271433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Zahájení</a:t>
            </a:r>
          </a:p>
          <a:p>
            <a:pPr marL="271433" indent="-271433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531860" algn="l"/>
              </a:tabLst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Informace o změnách v PKS ČD, a.s. na rok 2022 - vybraná problematika a změny	- Vladislav Vokoun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7531860" algn="l"/>
              </a:tabLst>
              <a:defRPr/>
            </a:pPr>
            <a:endParaRPr lang="cs-CZ" sz="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Aktuální a koncepční otázky OSŽ a události v roce 2022 v působnosti OSŽ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7531860" algn="l"/>
              </a:tabLst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 Vladislav Vokoun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7531860" algn="l"/>
              </a:tabLst>
              <a:defRPr/>
            </a:pPr>
            <a:endParaRPr lang="cs-CZ" sz="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33" indent="-271433" algn="just">
              <a:spcBef>
                <a:spcPts val="200"/>
              </a:spcBef>
              <a:spcAft>
                <a:spcPts val="0"/>
              </a:spcAft>
              <a:tabLst>
                <a:tab pos="7531860" algn="l"/>
              </a:tabLst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Pracovněprávní předpisy, vč. vnitřních předpisů OSŽ - (ŘPP OSŽ, metodika pojištění odpovědnosti, desatero člena OSŽ při MU, PF OSŽ apod.) a zaměstnanecké jízdní výhody	- JUDr. Petr Večeř</a:t>
            </a:r>
          </a:p>
          <a:p>
            <a:pPr marL="271433" indent="-271433" algn="just">
              <a:spcBef>
                <a:spcPts val="200"/>
              </a:spcBef>
              <a:spcAft>
                <a:spcPts val="0"/>
              </a:spcAft>
              <a:tabLst>
                <a:tab pos="7531860" algn="l"/>
              </a:tabLst>
              <a:defRPr/>
            </a:pPr>
            <a:endParaRPr lang="cs-CZ" sz="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33" indent="-271433" algn="just">
              <a:spcBef>
                <a:spcPts val="200"/>
              </a:spcBef>
              <a:spcAft>
                <a:spcPts val="200"/>
              </a:spcAft>
              <a:buFontTx/>
              <a:buAutoNum type="arabicPeriod" startAt="5"/>
              <a:tabLst>
                <a:tab pos="358736" algn="l"/>
              </a:tabLst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Zásady hospodaření se Sociálním fondem ČD, a.s. na rok 2022        - Věra Nečasová</a:t>
            </a:r>
            <a:endParaRPr lang="cs-CZ" sz="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33" indent="-271433">
              <a:spcBef>
                <a:spcPts val="0"/>
              </a:spcBef>
              <a:spcAft>
                <a:spcPts val="600"/>
              </a:spcAft>
              <a:buFontTx/>
              <a:buAutoNum type="arabicPeriod" startAt="6"/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Dotazy, diskuse, závěr</a:t>
            </a:r>
            <a:r>
              <a:rPr lang="cs-CZ" sz="2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spcBef>
                <a:spcPct val="20000"/>
              </a:spcBef>
              <a:defRPr/>
            </a:pPr>
            <a: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Účastníkům školení, kteří jsou v </a:t>
            </a:r>
            <a:r>
              <a:rPr lang="cs-CZ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zaměstnaneckém poměru u ČD, a.s. </a:t>
            </a:r>
            <a: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bude vydáno „Potvrzení </a:t>
            </a:r>
            <a:b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účasti na školení“ za účelem náhrady mzdy ve smyslu ustanovení § 203 odst. 2 písm. c) ZP, </a:t>
            </a:r>
            <a:b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 znění pozdějších předpisů. </a:t>
            </a:r>
            <a:r>
              <a:rPr lang="cs-CZ" sz="1900" b="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Ostatním nebude náhrada mzdy ze strany ČD, a.s. přiznána</a:t>
            </a:r>
            <a:r>
              <a:rPr lang="cs-CZ" sz="1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marL="6096000" algn="ct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Vladislav Vokoun, v.r.</a:t>
            </a:r>
          </a:p>
          <a:p>
            <a:pPr marL="6094413" algn="ct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předseda PV OSŽ při ČD, a.s. </a:t>
            </a:r>
            <a:b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1. místopředseda OSŽ</a:t>
            </a:r>
          </a:p>
        </p:txBody>
      </p:sp>
      <p:sp>
        <p:nvSpPr>
          <p:cNvPr id="162821" name="Zástupný symbol pro číslo snímku 5">
            <a:extLst>
              <a:ext uri="{FF2B5EF4-FFF2-40B4-BE49-F238E27FC236}">
                <a16:creationId xmlns:a16="http://schemas.microsoft.com/office/drawing/2014/main" id="{4C6ED387-CFAC-43D0-BA80-02FE75547207}"/>
              </a:ext>
            </a:extLst>
          </p:cNvPr>
          <p:cNvSpPr txBox="1">
            <a:spLocks/>
          </p:cNvSpPr>
          <p:nvPr/>
        </p:nvSpPr>
        <p:spPr bwMode="auto">
          <a:xfrm>
            <a:off x="9609138" y="6535738"/>
            <a:ext cx="4714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B0812D0-25AD-4161-8BD3-74E49F6C0719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822" name="Obdélník 1">
            <a:extLst>
              <a:ext uri="{FF2B5EF4-FFF2-40B4-BE49-F238E27FC236}">
                <a16:creationId xmlns:a16="http://schemas.microsoft.com/office/drawing/2014/main" id="{85FF8F0F-5057-4B71-8A59-DCAF0AFB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08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4FA83D-A768-4489-82EA-D9E6D00F0B39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2823" name="Obrázek 3">
            <a:extLst>
              <a:ext uri="{FF2B5EF4-FFF2-40B4-BE49-F238E27FC236}">
                <a16:creationId xmlns:a16="http://schemas.microsoft.com/office/drawing/2014/main" id="{4E9E290D-1EC2-4092-B62C-0C7FE237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Zástupný symbol pro číslo snímku 5">
            <a:extLst>
              <a:ext uri="{FF2B5EF4-FFF2-40B4-BE49-F238E27FC236}">
                <a16:creationId xmlns:a16="http://schemas.microsoft.com/office/drawing/2014/main" id="{D54CC13E-D815-4D68-ADBD-345FD27845B4}"/>
              </a:ext>
            </a:extLst>
          </p:cNvPr>
          <p:cNvSpPr txBox="1">
            <a:spLocks/>
          </p:cNvSpPr>
          <p:nvPr/>
        </p:nvSpPr>
        <p:spPr bwMode="auto">
          <a:xfrm>
            <a:off x="9186863" y="6513513"/>
            <a:ext cx="8937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89065E-F4A3-4D19-87E3-49BACE6489FE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20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D65B34CA-652C-4946-9FC3-53C6EF9C7B24}"/>
              </a:ext>
            </a:extLst>
          </p:cNvPr>
          <p:cNvSpPr txBox="1">
            <a:spLocks/>
          </p:cNvSpPr>
          <p:nvPr/>
        </p:nvSpPr>
        <p:spPr>
          <a:xfrm>
            <a:off x="2560320" y="126693"/>
            <a:ext cx="743496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 ODPOVĚDNOSTI</a:t>
            </a:r>
            <a:r>
              <a:rPr lang="cs-CZ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                   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(3/3)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CE390BB-7E18-42DB-8FA2-A5BD9C233E36}"/>
              </a:ext>
            </a:extLst>
          </p:cNvPr>
          <p:cNvSpPr/>
          <p:nvPr/>
        </p:nvSpPr>
        <p:spPr>
          <a:xfrm>
            <a:off x="122238" y="850900"/>
            <a:ext cx="9783762" cy="55657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„Pojištění odpovědnosti“ se  </a:t>
            </a:r>
            <a:r>
              <a:rPr lang="cs-CZ" sz="20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cs-CZ" sz="2000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vztahuje</a:t>
            </a:r>
            <a:r>
              <a:rPr lang="cs-CZ" sz="2000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odpovědnost za škodu, kterou pojištěný:</a:t>
            </a:r>
            <a:endParaRPr lang="cs-CZ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úmyslně,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převzal odpovědnost nad rámec stanovený právním předpisem,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nesplněním povinnosti odvrátit škodu a zamezit zvětšení už vzniklé škody,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po požití alkoholu, užití psychotropní, omamné nebo jiné návykové látky,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tím, že při neplatném skončení pracovního poměru nekonal práci,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schodkem na svěřených hodnotách, které je pojištěný povinen vyúčtovat,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provozem dopravních prostředků, je-li dána odpovědnost podle ustanovení občanského zákoníku (odpovědnost provozovatele motorového vozidla), pokud se </a:t>
            </a:r>
            <a:b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ni vztahuje zákonné nebo povinně smluvní    pojištění odpovědnosti,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zaměstnavateli zaplacením majetkové sankce uložené v důsledku jednání pojištěného,  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V Ý J I M K O U</a:t>
            </a:r>
            <a:r>
              <a:rPr lang="cs-CZ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úroků z prodlení, sankcí uložených v souvislosti </a:t>
            </a:r>
            <a:br>
              <a:rPr lang="cs-CZ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výpočtem a poukazy daní a poplatků nebo pojistného na veřejné pojištění </a:t>
            </a:r>
            <a:br>
              <a:rPr lang="cs-CZ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zdravotní, sociální  apod.),</a:t>
            </a:r>
          </a:p>
          <a:p>
            <a:pPr marL="457149" indent="-457149" algn="just" eaLnBrk="1" fontAlgn="auto" hangingPunct="1">
              <a:spcBef>
                <a:spcPts val="0"/>
              </a:spcBef>
              <a:spcAft>
                <a:spcPts val="350"/>
              </a:spcAft>
              <a:buFont typeface="+mj-lt"/>
              <a:buAutoNum type="alphaLcParenR"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způsobil zaměstnavateli, který je jeho osobou blízkou nebo s ním žije ve společné domácnosti.</a:t>
            </a:r>
          </a:p>
        </p:txBody>
      </p:sp>
      <p:sp>
        <p:nvSpPr>
          <p:cNvPr id="184325" name="Obdélník 1">
            <a:extLst>
              <a:ext uri="{FF2B5EF4-FFF2-40B4-BE49-F238E27FC236}">
                <a16:creationId xmlns:a16="http://schemas.microsoft.com/office/drawing/2014/main" id="{D19F1CAD-CA97-419E-9A97-C5BB1B87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9238"/>
            <a:ext cx="633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5AA125-2E5F-4044-8DCC-048D59A4D7C1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84326" name="Obrázek 1">
            <a:extLst>
              <a:ext uri="{FF2B5EF4-FFF2-40B4-BE49-F238E27FC236}">
                <a16:creationId xmlns:a16="http://schemas.microsoft.com/office/drawing/2014/main" id="{E57A3721-1BDC-41C2-A1BC-E22C53F1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Zástupný symbol pro číslo snímku 5">
            <a:extLst>
              <a:ext uri="{FF2B5EF4-FFF2-40B4-BE49-F238E27FC236}">
                <a16:creationId xmlns:a16="http://schemas.microsoft.com/office/drawing/2014/main" id="{F06C50BE-48F4-436E-87AA-5586F270ADF4}"/>
              </a:ext>
            </a:extLst>
          </p:cNvPr>
          <p:cNvSpPr txBox="1">
            <a:spLocks/>
          </p:cNvSpPr>
          <p:nvPr/>
        </p:nvSpPr>
        <p:spPr bwMode="auto">
          <a:xfrm>
            <a:off x="9186863" y="6524625"/>
            <a:ext cx="893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D8C8D2C-4D35-4298-BFCC-24B8173EADFE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21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347" name="Zástupný symbol pro obsah 2">
            <a:extLst>
              <a:ext uri="{FF2B5EF4-FFF2-40B4-BE49-F238E27FC236}">
                <a16:creationId xmlns:a16="http://schemas.microsoft.com/office/drawing/2014/main" id="{EA9E412D-AD48-4823-83B0-3725A3DB2D23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E79BBFF-B4CD-47FF-AB70-75F3AFE2512A}"/>
              </a:ext>
            </a:extLst>
          </p:cNvPr>
          <p:cNvSpPr txBox="1">
            <a:spLocks/>
          </p:cNvSpPr>
          <p:nvPr/>
        </p:nvSpPr>
        <p:spPr>
          <a:xfrm>
            <a:off x="631825" y="82800"/>
            <a:ext cx="944880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</a:t>
            </a: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(soukromá) -</a:t>
            </a: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PRODUKTOVÁ ZVÝHODNĚNÍ</a:t>
            </a:r>
            <a:r>
              <a:rPr lang="cs-CZ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(1/5)</a:t>
            </a:r>
          </a:p>
        </p:txBody>
      </p:sp>
      <p:sp>
        <p:nvSpPr>
          <p:cNvPr id="185349" name="Zástupný symbol pro obsah 2">
            <a:extLst>
              <a:ext uri="{FF2B5EF4-FFF2-40B4-BE49-F238E27FC236}">
                <a16:creationId xmlns:a16="http://schemas.microsoft.com/office/drawing/2014/main" id="{CF343B49-282B-4CDF-8FC1-DE32E7578AE8}"/>
              </a:ext>
            </a:extLst>
          </p:cNvPr>
          <p:cNvSpPr txBox="1">
            <a:spLocks/>
          </p:cNvSpPr>
          <p:nvPr/>
        </p:nvSpPr>
        <p:spPr bwMode="auto">
          <a:xfrm>
            <a:off x="352425" y="1055688"/>
            <a:ext cx="9112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altLang="cs-CZ" sz="3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5350" name="Obdélník 1">
            <a:extLst>
              <a:ext uri="{FF2B5EF4-FFF2-40B4-BE49-F238E27FC236}">
                <a16:creationId xmlns:a16="http://schemas.microsoft.com/office/drawing/2014/main" id="{05EF6962-A67B-4F9D-8244-3B9CB8BBA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BFD6F-EBF4-4000-9F12-E1EC7F05A455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85351" name="Obrázek 1">
            <a:extLst>
              <a:ext uri="{FF2B5EF4-FFF2-40B4-BE49-F238E27FC236}">
                <a16:creationId xmlns:a16="http://schemas.microsoft.com/office/drawing/2014/main" id="{221AD832-DB8F-4B77-A7C0-56A9EFA3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E3DE016-C532-4CB9-B331-EAA9D1546B49}"/>
              </a:ext>
            </a:extLst>
          </p:cNvPr>
          <p:cNvSpPr txBox="1">
            <a:spLocks/>
          </p:cNvSpPr>
          <p:nvPr/>
        </p:nvSpPr>
        <p:spPr bwMode="auto">
          <a:xfrm>
            <a:off x="484188" y="1803400"/>
            <a:ext cx="9112250" cy="3033713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defRPr/>
            </a:pPr>
            <a:r>
              <a:rPr lang="cs-CZ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majetku a odpovědnosti občanů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 startAt="2"/>
              <a:defRPr/>
            </a:pPr>
            <a:r>
              <a:rPr lang="cs-CZ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motorových vozidel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 startAt="3"/>
              <a:defRPr/>
            </a:pPr>
            <a:r>
              <a:rPr lang="cs-CZ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Cestovní pojištění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Zástupný symbol pro číslo snímku 5">
            <a:extLst>
              <a:ext uri="{FF2B5EF4-FFF2-40B4-BE49-F238E27FC236}">
                <a16:creationId xmlns:a16="http://schemas.microsoft.com/office/drawing/2014/main" id="{C035936E-28C7-43B8-AB70-CB2D7D42AE51}"/>
              </a:ext>
            </a:extLst>
          </p:cNvPr>
          <p:cNvSpPr txBox="1">
            <a:spLocks/>
          </p:cNvSpPr>
          <p:nvPr/>
        </p:nvSpPr>
        <p:spPr bwMode="auto">
          <a:xfrm>
            <a:off x="9186863" y="6513513"/>
            <a:ext cx="8937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85A7581-A546-45B3-8B9E-274F10D2BA05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22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395" name="Zástupný symbol pro obsah 2">
            <a:extLst>
              <a:ext uri="{FF2B5EF4-FFF2-40B4-BE49-F238E27FC236}">
                <a16:creationId xmlns:a16="http://schemas.microsoft.com/office/drawing/2014/main" id="{356BF0F8-4EC2-4362-B4D0-E6D7A6DE05C4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0B27F0F9-2CF6-4880-92E3-361E0EBEC0AA}"/>
              </a:ext>
            </a:extLst>
          </p:cNvPr>
          <p:cNvSpPr txBox="1">
            <a:spLocks/>
          </p:cNvSpPr>
          <p:nvPr/>
        </p:nvSpPr>
        <p:spPr>
          <a:xfrm>
            <a:off x="631825" y="82800"/>
            <a:ext cx="944880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</a:t>
            </a: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(soukromá) -</a:t>
            </a: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PRODUKTOVÁ ZVÝHODNĚNÍ</a:t>
            </a:r>
            <a:r>
              <a:rPr lang="cs-CZ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(2/5)</a:t>
            </a:r>
          </a:p>
        </p:txBody>
      </p:sp>
      <p:sp>
        <p:nvSpPr>
          <p:cNvPr id="187397" name="Obdélník 1">
            <a:extLst>
              <a:ext uri="{FF2B5EF4-FFF2-40B4-BE49-F238E27FC236}">
                <a16:creationId xmlns:a16="http://schemas.microsoft.com/office/drawing/2014/main" id="{15CFB3AE-1744-4819-90FB-D21C8F1A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08786-15A7-4BD4-A698-E3DB81EF5AB9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87398" name="Obrázek 1">
            <a:extLst>
              <a:ext uri="{FF2B5EF4-FFF2-40B4-BE49-F238E27FC236}">
                <a16:creationId xmlns:a16="http://schemas.microsoft.com/office/drawing/2014/main" id="{A5D98A36-C3E8-479B-B894-C9924194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F13AF32-5DEE-429A-A067-606ED5E7C8AA}"/>
              </a:ext>
            </a:extLst>
          </p:cNvPr>
          <p:cNvSpPr txBox="1">
            <a:spLocks/>
          </p:cNvSpPr>
          <p:nvPr/>
        </p:nvSpPr>
        <p:spPr bwMode="auto">
          <a:xfrm>
            <a:off x="219075" y="1074738"/>
            <a:ext cx="9637713" cy="5541962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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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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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00272B"/>
              </a:buClr>
              <a:buFont typeface="Wingdings 2" panose="05020102010507070707" pitchFamily="18" charset="2"/>
              <a:buNone/>
              <a:defRPr/>
            </a:pPr>
            <a:r>
              <a:rPr lang="cs-CZ" altLang="cs-CZ" kern="0" dirty="0">
                <a:solidFill>
                  <a:prstClr val="black"/>
                </a:solidFill>
                <a:cs typeface="Arial" panose="020B0604020202020204" pitchFamily="34" charset="0"/>
              </a:rPr>
              <a:t>a) </a:t>
            </a:r>
            <a:r>
              <a:rPr lang="cs-CZ" altLang="cs-CZ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majetku a odpovědnosti občanů</a:t>
            </a:r>
            <a:endParaRPr lang="cs-CZ" altLang="cs-CZ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600"/>
              </a:spcAft>
              <a:buClr>
                <a:srgbClr val="00272B"/>
              </a:buClr>
              <a:buFont typeface="Wingdings 2" panose="05020102010507070707" pitchFamily="18" charset="2"/>
              <a:buNone/>
              <a:defRPr/>
            </a:pPr>
            <a:r>
              <a:rPr lang="cs-CZ" altLang="cs-CZ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pojištění majetku a odpovědnosti občanů se zvýhodnění vztahuje na: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272B"/>
              </a:buClr>
              <a:defRPr/>
            </a:pPr>
            <a:r>
              <a:rPr lang="cs-CZ" altLang="cs-CZ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domácnosti,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272B"/>
              </a:buClr>
              <a:defRPr/>
            </a:pPr>
            <a:r>
              <a:rPr lang="cs-CZ" altLang="cs-CZ" sz="3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Pojištění rodinného domu,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272B"/>
              </a:buClr>
              <a:defRPr/>
            </a:pPr>
            <a:r>
              <a:rPr lang="cs-CZ" altLang="cs-CZ" sz="3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OPTIMUM - Pojištění rodinného domu a domácnosti,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272B"/>
              </a:buClr>
              <a:defRPr/>
            </a:pPr>
            <a:r>
              <a:rPr lang="cs-CZ" altLang="cs-CZ" sz="3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Pojištění bytové jednotky a domácnosti,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272B"/>
              </a:buClr>
              <a:defRPr/>
            </a:pPr>
            <a:r>
              <a:rPr lang="cs-CZ" altLang="cs-CZ" sz="3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Pojištění rekreační budovy a rekreační domácnosti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číslo snímku 5">
            <a:extLst>
              <a:ext uri="{FF2B5EF4-FFF2-40B4-BE49-F238E27FC236}">
                <a16:creationId xmlns:a16="http://schemas.microsoft.com/office/drawing/2014/main" id="{9E456384-C490-47FB-A021-84045185C7CB}"/>
              </a:ext>
            </a:extLst>
          </p:cNvPr>
          <p:cNvSpPr txBox="1">
            <a:spLocks/>
          </p:cNvSpPr>
          <p:nvPr/>
        </p:nvSpPr>
        <p:spPr bwMode="auto">
          <a:xfrm>
            <a:off x="9521825" y="6546850"/>
            <a:ext cx="5556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E704B5-82E5-4E8A-B607-4F4E0A3B0070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23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3" name="Zástupný symbol pro obsah 2">
            <a:extLst>
              <a:ext uri="{FF2B5EF4-FFF2-40B4-BE49-F238E27FC236}">
                <a16:creationId xmlns:a16="http://schemas.microsoft.com/office/drawing/2014/main" id="{64F65D6C-29D0-4964-A449-8E331DB76395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2CC6682A-A199-474B-9434-DD8CB0D66275}"/>
              </a:ext>
            </a:extLst>
          </p:cNvPr>
          <p:cNvSpPr txBox="1">
            <a:spLocks/>
          </p:cNvSpPr>
          <p:nvPr/>
        </p:nvSpPr>
        <p:spPr>
          <a:xfrm>
            <a:off x="631825" y="82800"/>
            <a:ext cx="944880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</a:t>
            </a: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(soukromá) -</a:t>
            </a: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PRODUKTOVÁ ZVÝHODNĚNÍ</a:t>
            </a:r>
            <a:r>
              <a:rPr lang="cs-CZ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(3/5)</a:t>
            </a:r>
          </a:p>
        </p:txBody>
      </p:sp>
      <p:sp>
        <p:nvSpPr>
          <p:cNvPr id="189445" name="Obdélník 1">
            <a:extLst>
              <a:ext uri="{FF2B5EF4-FFF2-40B4-BE49-F238E27FC236}">
                <a16:creationId xmlns:a16="http://schemas.microsoft.com/office/drawing/2014/main" id="{560A17A6-E1BD-4A39-8ADB-C3A6FF6A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5A75C1-C74A-46BC-86D5-AE79F1537A29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89446" name="Obrázek 1">
            <a:extLst>
              <a:ext uri="{FF2B5EF4-FFF2-40B4-BE49-F238E27FC236}">
                <a16:creationId xmlns:a16="http://schemas.microsoft.com/office/drawing/2014/main" id="{2291D9AE-B3D1-4416-94FE-E6788E6F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2B6F3FC-7BB0-4987-BE54-362820216FA1}"/>
              </a:ext>
            </a:extLst>
          </p:cNvPr>
          <p:cNvSpPr/>
          <p:nvPr/>
        </p:nvSpPr>
        <p:spPr>
          <a:xfrm>
            <a:off x="206375" y="825500"/>
            <a:ext cx="9667875" cy="586422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motorových vozidel</a:t>
            </a:r>
            <a:endParaRPr lang="cs-CZ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pojištění motorových vozidel se zvýhodnění vztahuje na: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havarijní pojištění osobních a užitkových vozidel </a:t>
            </a:r>
            <a:b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nejvyšší povolenou hmotností do 3 500 kg a maximálním počtem 9 míst včetně řidiče) </a:t>
            </a:r>
            <a:b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motocyklů, 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 odpovědnosti za újmu způsobenou provozem vozidla pro osobní a užitková vozidla </a:t>
            </a:r>
            <a:b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nevyšší povolenou hmotností do 3 500 kg a maximálním počtem 9 míst včetně řidiče) </a:t>
            </a:r>
            <a:b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motocykly.</a:t>
            </a:r>
            <a:endParaRPr lang="cs-CZ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Zástupný symbol pro číslo snímku 5">
            <a:extLst>
              <a:ext uri="{FF2B5EF4-FFF2-40B4-BE49-F238E27FC236}">
                <a16:creationId xmlns:a16="http://schemas.microsoft.com/office/drawing/2014/main" id="{B8D15BBC-C326-47A0-A3D3-E7D11E52B60E}"/>
              </a:ext>
            </a:extLst>
          </p:cNvPr>
          <p:cNvSpPr txBox="1">
            <a:spLocks/>
          </p:cNvSpPr>
          <p:nvPr/>
        </p:nvSpPr>
        <p:spPr bwMode="auto">
          <a:xfrm>
            <a:off x="9521825" y="6577013"/>
            <a:ext cx="5556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CFF0FC9-F92E-4156-AEE4-7BAA49D38D03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24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491" name="Zástupný symbol pro obsah 2">
            <a:extLst>
              <a:ext uri="{FF2B5EF4-FFF2-40B4-BE49-F238E27FC236}">
                <a16:creationId xmlns:a16="http://schemas.microsoft.com/office/drawing/2014/main" id="{F087BE01-9B21-4D9E-934D-2FC4085F867A}"/>
              </a:ext>
            </a:extLst>
          </p:cNvPr>
          <p:cNvSpPr txBox="1">
            <a:spLocks/>
          </p:cNvSpPr>
          <p:nvPr/>
        </p:nvSpPr>
        <p:spPr bwMode="auto">
          <a:xfrm>
            <a:off x="631825" y="1414463"/>
            <a:ext cx="88328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B03C2280-9306-48A8-AC39-C75F40006CC0}"/>
              </a:ext>
            </a:extLst>
          </p:cNvPr>
          <p:cNvSpPr txBox="1">
            <a:spLocks/>
          </p:cNvSpPr>
          <p:nvPr/>
        </p:nvSpPr>
        <p:spPr>
          <a:xfrm>
            <a:off x="631825" y="82800"/>
            <a:ext cx="944880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</a:t>
            </a: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(soukromá) -</a:t>
            </a: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PRODUKTOVÁ ZVÝHODNĚNÍ</a:t>
            </a:r>
            <a:r>
              <a:rPr lang="cs-CZ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(4/5)</a:t>
            </a:r>
          </a:p>
        </p:txBody>
      </p:sp>
      <p:sp>
        <p:nvSpPr>
          <p:cNvPr id="191493" name="Obdélník 1">
            <a:extLst>
              <a:ext uri="{FF2B5EF4-FFF2-40B4-BE49-F238E27FC236}">
                <a16:creationId xmlns:a16="http://schemas.microsoft.com/office/drawing/2014/main" id="{957E525C-8D8F-42D6-9920-365E59A3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4D4998-C863-4ECD-9434-9A729032EC4E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91494" name="Obrázek 1">
            <a:extLst>
              <a:ext uri="{FF2B5EF4-FFF2-40B4-BE49-F238E27FC236}">
                <a16:creationId xmlns:a16="http://schemas.microsoft.com/office/drawing/2014/main" id="{D9C40F9C-C808-4165-B510-988F8B75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Obdélník 7">
            <a:extLst>
              <a:ext uri="{FF2B5EF4-FFF2-40B4-BE49-F238E27FC236}">
                <a16:creationId xmlns:a16="http://schemas.microsoft.com/office/drawing/2014/main" id="{07830963-5189-495F-937A-26592DE5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503363"/>
            <a:ext cx="9448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cs-CZ" altLang="cs-CZ" sz="32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Cestovní pojištění</a:t>
            </a:r>
            <a:endParaRPr lang="cs-CZ" altLang="cs-CZ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cs-CZ" altLang="cs-CZ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cestovním pojištění se zvýhodnění vztahuje </a:t>
            </a:r>
            <a:br>
              <a:rPr lang="cs-CZ" altLang="cs-CZ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cestovní pojištění Kolumbus Abonent, u kterého bude uplatněna sleva z celkového ročního pojistného ve výši 74%.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Zástupný symbol pro číslo snímku 5">
            <a:extLst>
              <a:ext uri="{FF2B5EF4-FFF2-40B4-BE49-F238E27FC236}">
                <a16:creationId xmlns:a16="http://schemas.microsoft.com/office/drawing/2014/main" id="{5EA77401-7FE4-406E-A7C4-866F7F31F47C}"/>
              </a:ext>
            </a:extLst>
          </p:cNvPr>
          <p:cNvSpPr txBox="1">
            <a:spLocks/>
          </p:cNvSpPr>
          <p:nvPr/>
        </p:nvSpPr>
        <p:spPr bwMode="auto">
          <a:xfrm>
            <a:off x="9521825" y="6577013"/>
            <a:ext cx="5556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05E12F7-100C-40B6-88FC-242D485E94A6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25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B03C2280-9306-48A8-AC39-C75F40006CC0}"/>
              </a:ext>
            </a:extLst>
          </p:cNvPr>
          <p:cNvSpPr txBox="1">
            <a:spLocks/>
          </p:cNvSpPr>
          <p:nvPr/>
        </p:nvSpPr>
        <p:spPr>
          <a:xfrm>
            <a:off x="631825" y="82800"/>
            <a:ext cx="9448800" cy="58476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POJIŠTĚNÍ </a:t>
            </a: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(soukromá) -</a:t>
            </a:r>
            <a:r>
              <a:rPr lang="cs-CZ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charset="0"/>
              </a:rPr>
              <a:t> PRODUKTOVÁ ZVÝHODNĚNÍ</a:t>
            </a:r>
            <a:r>
              <a:rPr lang="cs-CZ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 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+mn-ea"/>
                <a:cs typeface="Arial" charset="0"/>
              </a:rPr>
              <a:t>(5/5)</a:t>
            </a:r>
          </a:p>
        </p:txBody>
      </p:sp>
      <p:sp>
        <p:nvSpPr>
          <p:cNvPr id="193540" name="Obdélník 1">
            <a:extLst>
              <a:ext uri="{FF2B5EF4-FFF2-40B4-BE49-F238E27FC236}">
                <a16:creationId xmlns:a16="http://schemas.microsoft.com/office/drawing/2014/main" id="{B9A86C1A-35D3-4C5C-A69B-CDF38174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597650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E06480-2089-4CC4-BFC3-0B2FB394889C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93541" name="Obrázek 1">
            <a:extLst>
              <a:ext uri="{FF2B5EF4-FFF2-40B4-BE49-F238E27FC236}">
                <a16:creationId xmlns:a16="http://schemas.microsoft.com/office/drawing/2014/main" id="{08FDFBFE-6EF0-4726-91DD-8ABB61A2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Obrázek 2">
            <a:extLst>
              <a:ext uri="{FF2B5EF4-FFF2-40B4-BE49-F238E27FC236}">
                <a16:creationId xmlns:a16="http://schemas.microsoft.com/office/drawing/2014/main" id="{7442EAB6-76EA-4ECC-99BC-6396A98327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668338"/>
            <a:ext cx="5356225" cy="6189662"/>
          </a:xfrm>
          <a:prstGeom prst="rect">
            <a:avLst/>
          </a:prstGeom>
          <a:noFill/>
          <a:ln w="1270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ástupný symbol pro číslo snímku 5">
            <a:extLst>
              <a:ext uri="{FF2B5EF4-FFF2-40B4-BE49-F238E27FC236}">
                <a16:creationId xmlns:a16="http://schemas.microsoft.com/office/drawing/2014/main" id="{9FAFDF0A-F17E-4F37-91E7-A77EA9FC8064}"/>
              </a:ext>
            </a:extLst>
          </p:cNvPr>
          <p:cNvSpPr txBox="1">
            <a:spLocks/>
          </p:cNvSpPr>
          <p:nvPr/>
        </p:nvSpPr>
        <p:spPr bwMode="auto">
          <a:xfrm>
            <a:off x="9186863" y="6524625"/>
            <a:ext cx="893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D79A401-9C39-437B-A6DF-6B851E44CED5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26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8BCB2901-A4E9-40E8-B0E8-79EF2076E481}"/>
              </a:ext>
            </a:extLst>
          </p:cNvPr>
          <p:cNvSpPr txBox="1">
            <a:spLocks/>
          </p:cNvSpPr>
          <p:nvPr/>
        </p:nvSpPr>
        <p:spPr>
          <a:xfrm>
            <a:off x="1741714" y="73244"/>
            <a:ext cx="8256361" cy="584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30" tIns="45715" rIns="91430" bIns="45715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STATUT  PODPŮRNÉHO  FONDU  OSŽ</a:t>
            </a: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           </a:t>
            </a: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ea typeface="+mn-ea"/>
                <a:cs typeface="Arial" charset="0"/>
              </a:rPr>
              <a:t>(1/6)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0594531-60DB-4661-9E72-EE91C3DABED9}"/>
              </a:ext>
            </a:extLst>
          </p:cNvPr>
          <p:cNvSpPr txBox="1">
            <a:spLocks/>
          </p:cNvSpPr>
          <p:nvPr/>
        </p:nvSpPr>
        <p:spPr bwMode="auto">
          <a:xfrm>
            <a:off x="131763" y="849313"/>
            <a:ext cx="9782175" cy="5738812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Je výrazem solidarity členů OSŽ a dalších FO a PO. Jeho </a:t>
            </a:r>
            <a:r>
              <a:rPr lang="cs-C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účelem je podpořit členy OSŽ, resp. jejich rodinné příslušníky při tíživých sociálních situacích</a:t>
            </a: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na jejichž zmírnění jejich finanční a hmotné prostředky nestačí. Fond je majetkem OSŽ, právo hospodařením s ním má Představenstvo OSŽ.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 PF OSŽ lze čerpat, na základě žádosti, při mimořádně tíživých situacích, </a:t>
            </a:r>
            <a:b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to zejména při: 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1) smrtelném pracovním úrazu,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2) závažných pracovních úrazech se ztrátou  zdravotní způsobilosti,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3) povodních,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4)	operacích smyslových orgánů v příčinné souvislosti se speciální zdravotní  způsobilostí - č. 101/1995 Sb., 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5) jiné zřetelehodné události (např. úmrtí),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6) návratné bezúročné půjčce z důvodu insolvence zaměstnavatele, </a:t>
            </a:r>
          </a:p>
          <a:p>
            <a:pPr marL="266671" indent="-266671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7) výjimečných situacích v rodině (např. úmrtí, pracovním úrazu), lze poskytnout   úhradu nákladů na pobyt nezletilých dětí v TDM v tuzemsku a u zahraničních pouze organizovaných zdravotní pojišťovnou.</a:t>
            </a:r>
            <a:endParaRPr lang="cs-CZ" sz="2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5589" name="Obdélník 1">
            <a:extLst>
              <a:ext uri="{FF2B5EF4-FFF2-40B4-BE49-F238E27FC236}">
                <a16:creationId xmlns:a16="http://schemas.microsoft.com/office/drawing/2014/main" id="{7150C04E-D412-4296-801C-B5971C51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3859A8-0CA9-47A0-92CD-FF7300258D98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95590" name="Obrázek 1">
            <a:extLst>
              <a:ext uri="{FF2B5EF4-FFF2-40B4-BE49-F238E27FC236}">
                <a16:creationId xmlns:a16="http://schemas.microsoft.com/office/drawing/2014/main" id="{31DBA3C3-7ED9-4A54-819E-C219DE0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Zástupný symbol pro číslo snímku 5">
            <a:extLst>
              <a:ext uri="{FF2B5EF4-FFF2-40B4-BE49-F238E27FC236}">
                <a16:creationId xmlns:a16="http://schemas.microsoft.com/office/drawing/2014/main" id="{1A3A9ED0-4298-4310-98FA-043432A88FA9}"/>
              </a:ext>
            </a:extLst>
          </p:cNvPr>
          <p:cNvSpPr txBox="1">
            <a:spLocks/>
          </p:cNvSpPr>
          <p:nvPr/>
        </p:nvSpPr>
        <p:spPr bwMode="auto">
          <a:xfrm>
            <a:off x="9186863" y="6546850"/>
            <a:ext cx="885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7D4E84-9EA1-487B-AE09-922BF00ABB42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27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611" name="Obdélník 1">
            <a:extLst>
              <a:ext uri="{FF2B5EF4-FFF2-40B4-BE49-F238E27FC236}">
                <a16:creationId xmlns:a16="http://schemas.microsoft.com/office/drawing/2014/main" id="{E34DFD35-6BD1-41B2-B96E-DEC3CAFBE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5588"/>
            <a:ext cx="63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8C0EF8-4005-407A-90E1-2CF8D4618536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96612" name="Obrázek 1">
            <a:extLst>
              <a:ext uri="{FF2B5EF4-FFF2-40B4-BE49-F238E27FC236}">
                <a16:creationId xmlns:a16="http://schemas.microsoft.com/office/drawing/2014/main" id="{9C64B0D2-67B3-46AA-B689-F7DE65A4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ACA3896-7C8D-4095-B9A4-8828D3FA821C}"/>
              </a:ext>
            </a:extLst>
          </p:cNvPr>
          <p:cNvSpPr/>
          <p:nvPr/>
        </p:nvSpPr>
        <p:spPr>
          <a:xfrm>
            <a:off x="9185782" y="222243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(2/6)</a:t>
            </a:r>
            <a:endParaRPr lang="cs-CZ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C79382-15FC-481C-B70B-1E5767B098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43" y="0"/>
            <a:ext cx="5052338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číslo snímku 5">
            <a:extLst>
              <a:ext uri="{FF2B5EF4-FFF2-40B4-BE49-F238E27FC236}">
                <a16:creationId xmlns:a16="http://schemas.microsoft.com/office/drawing/2014/main" id="{F45D7827-8BB2-419D-B7DA-6829347A1BF9}"/>
              </a:ext>
            </a:extLst>
          </p:cNvPr>
          <p:cNvSpPr txBox="1">
            <a:spLocks/>
          </p:cNvSpPr>
          <p:nvPr/>
        </p:nvSpPr>
        <p:spPr bwMode="auto">
          <a:xfrm>
            <a:off x="9593263" y="6559550"/>
            <a:ext cx="4873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BA08EF-4DBA-4F60-925E-002193B16501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28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636" name="Obdélník 1">
            <a:extLst>
              <a:ext uri="{FF2B5EF4-FFF2-40B4-BE49-F238E27FC236}">
                <a16:creationId xmlns:a16="http://schemas.microsoft.com/office/drawing/2014/main" id="{388D2D6B-5B45-4807-B3DB-667961D7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9BFF6A-4739-49A8-B2EB-52DA049B9775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97637" name="Obrázek 1">
            <a:extLst>
              <a:ext uri="{FF2B5EF4-FFF2-40B4-BE49-F238E27FC236}">
                <a16:creationId xmlns:a16="http://schemas.microsoft.com/office/drawing/2014/main" id="{F29E31CF-5F6F-4E05-95B8-4215EE5A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FF3F5ED-15DC-4C54-9598-FEB6365F30CF}"/>
              </a:ext>
            </a:extLst>
          </p:cNvPr>
          <p:cNvSpPr/>
          <p:nvPr/>
        </p:nvSpPr>
        <p:spPr>
          <a:xfrm>
            <a:off x="9195079" y="235138"/>
            <a:ext cx="73330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(3/6)</a:t>
            </a:r>
            <a:endParaRPr lang="cs-CZ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422819-C5C2-42ED-B435-EC328B975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471" y="0"/>
            <a:ext cx="5175682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číslo snímku 5">
            <a:extLst>
              <a:ext uri="{FF2B5EF4-FFF2-40B4-BE49-F238E27FC236}">
                <a16:creationId xmlns:a16="http://schemas.microsoft.com/office/drawing/2014/main" id="{F45D7827-8BB2-419D-B7DA-6829347A1BF9}"/>
              </a:ext>
            </a:extLst>
          </p:cNvPr>
          <p:cNvSpPr txBox="1">
            <a:spLocks/>
          </p:cNvSpPr>
          <p:nvPr/>
        </p:nvSpPr>
        <p:spPr bwMode="auto">
          <a:xfrm>
            <a:off x="9593263" y="6559550"/>
            <a:ext cx="4873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BA08EF-4DBA-4F60-925E-002193B16501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29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636" name="Obdélník 1">
            <a:extLst>
              <a:ext uri="{FF2B5EF4-FFF2-40B4-BE49-F238E27FC236}">
                <a16:creationId xmlns:a16="http://schemas.microsoft.com/office/drawing/2014/main" id="{388D2D6B-5B45-4807-B3DB-667961D7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9BFF6A-4739-49A8-B2EB-52DA049B9775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97637" name="Obrázek 1">
            <a:extLst>
              <a:ext uri="{FF2B5EF4-FFF2-40B4-BE49-F238E27FC236}">
                <a16:creationId xmlns:a16="http://schemas.microsoft.com/office/drawing/2014/main" id="{F29E31CF-5F6F-4E05-95B8-4215EE5A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FF3F5ED-15DC-4C54-9598-FEB6365F30CF}"/>
              </a:ext>
            </a:extLst>
          </p:cNvPr>
          <p:cNvSpPr/>
          <p:nvPr/>
        </p:nvSpPr>
        <p:spPr>
          <a:xfrm>
            <a:off x="9195079" y="235138"/>
            <a:ext cx="73330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(4/6)</a:t>
            </a:r>
            <a:endParaRPr lang="cs-CZ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EEDDA8-EB53-4CD1-B431-78544ED62E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449" y="0"/>
            <a:ext cx="5123726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DAA72644-BCEF-4CA4-AC48-6ED05CEB3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99" y="22606"/>
            <a:ext cx="9997825" cy="1077208"/>
          </a:xfrm>
          <a:ln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DESATERO</a:t>
            </a:r>
            <a:b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</a:b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      </a:t>
            </a: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ČLENA OSŽ PRO KRIZOVÉ SITUACE V DOPRAVĚ</a:t>
            </a: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      </a:t>
            </a: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ea typeface="+mn-ea"/>
                <a:cs typeface="Arial" charset="0"/>
              </a:rPr>
              <a:t>(1/1)</a:t>
            </a:r>
            <a:endParaRPr lang="cs-CZ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a typeface="+mn-ea"/>
              <a:cs typeface="Arial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EDB3E97-1B20-40FE-9F8E-C80BBA09F84C}"/>
              </a:ext>
            </a:extLst>
          </p:cNvPr>
          <p:cNvSpPr txBox="1">
            <a:spLocks/>
          </p:cNvSpPr>
          <p:nvPr/>
        </p:nvSpPr>
        <p:spPr bwMode="auto">
          <a:xfrm>
            <a:off x="184150" y="1614488"/>
            <a:ext cx="9713913" cy="4695825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volat krizovou linku    </a:t>
            </a:r>
            <a:r>
              <a:rPr lang="cs-CZ" sz="21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6 0 2  2 6 2  5 4 4</a:t>
            </a:r>
            <a:r>
              <a:rPr lang="cs-CZ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marL="539691" indent="-365085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nechat se vystřídat ve směně,                          bezprostředně po MU                        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nevypovídat, nic nepodepisovat,      </a:t>
            </a:r>
          </a:p>
          <a:p>
            <a:pPr marL="539691" indent="-539691" algn="just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podrobit se kontrole na alkohol,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druh výpovědi zaměstnance,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odmítnutí výpovědi - osoba blízká,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odmítnutí výpovědi - postavení obviněného,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rozmyslet si odpovědi, konzultovat je s advokátem,</a:t>
            </a:r>
          </a:p>
          <a:p>
            <a:pPr marL="539691" indent="-365085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přečíst, doplnit, upravit a podepsat výpověď,</a:t>
            </a:r>
          </a:p>
          <a:p>
            <a:pPr marL="539691" indent="-452388" algn="just" eaLnBrk="1" fontAlgn="auto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arenR" startAt="4"/>
              <a:defRPr/>
            </a:pPr>
            <a:r>
              <a:rPr lang="cs-CZ" sz="21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žádat kopii výpovědi.</a:t>
            </a:r>
            <a:endParaRPr lang="cs-CZ" sz="2000" b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D21F1C2-E23C-49F1-A8B3-ED51CB9F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58423" y="1761066"/>
            <a:ext cx="427761" cy="10694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4869" name="Zástupný symbol pro číslo snímku 5">
            <a:extLst>
              <a:ext uri="{FF2B5EF4-FFF2-40B4-BE49-F238E27FC236}">
                <a16:creationId xmlns:a16="http://schemas.microsoft.com/office/drawing/2014/main" id="{726D4862-FEF0-4D36-BF84-D35CC5FC48CC}"/>
              </a:ext>
            </a:extLst>
          </p:cNvPr>
          <p:cNvSpPr txBox="1">
            <a:spLocks/>
          </p:cNvSpPr>
          <p:nvPr/>
        </p:nvSpPr>
        <p:spPr bwMode="auto">
          <a:xfrm>
            <a:off x="9372600" y="6581775"/>
            <a:ext cx="708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36D501-6CCA-43E9-837A-C7E253CE7948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870" name="Picture 2">
            <a:extLst>
              <a:ext uri="{FF2B5EF4-FFF2-40B4-BE49-F238E27FC236}">
                <a16:creationId xmlns:a16="http://schemas.microsoft.com/office/drawing/2014/main" id="{2798CEB7-AF51-477F-AD97-B4DCF2EDA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1" name="Obdélník 1">
            <a:extLst>
              <a:ext uri="{FF2B5EF4-FFF2-40B4-BE49-F238E27FC236}">
                <a16:creationId xmlns:a16="http://schemas.microsoft.com/office/drawing/2014/main" id="{08E75434-7318-4AE3-B160-C58481DB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1938"/>
            <a:ext cx="63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FA5B95-0D02-4353-87B4-37E3C77BD7F0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4872" name="Obrázek 1">
            <a:extLst>
              <a:ext uri="{FF2B5EF4-FFF2-40B4-BE49-F238E27FC236}">
                <a16:creationId xmlns:a16="http://schemas.microsoft.com/office/drawing/2014/main" id="{26410E63-E081-44E7-B7DC-4B23ED68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Zástupný symbol pro číslo snímku 5">
            <a:extLst>
              <a:ext uri="{FF2B5EF4-FFF2-40B4-BE49-F238E27FC236}">
                <a16:creationId xmlns:a16="http://schemas.microsoft.com/office/drawing/2014/main" id="{C6B402D9-32D4-46F2-B850-B9B4682F9FF3}"/>
              </a:ext>
            </a:extLst>
          </p:cNvPr>
          <p:cNvSpPr txBox="1">
            <a:spLocks/>
          </p:cNvSpPr>
          <p:nvPr/>
        </p:nvSpPr>
        <p:spPr bwMode="auto">
          <a:xfrm>
            <a:off x="9525000" y="6599238"/>
            <a:ext cx="555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D885897-6EAA-47A0-8B26-742928015F78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30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60" name="Obdélník 1">
            <a:extLst>
              <a:ext uri="{FF2B5EF4-FFF2-40B4-BE49-F238E27FC236}">
                <a16:creationId xmlns:a16="http://schemas.microsoft.com/office/drawing/2014/main" id="{2591FF0B-46F6-41E7-B928-BAEB92D8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8763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EDD1F1-FC96-4DA0-B443-98B716FBD190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0BBAE6E-5084-48CA-A8D1-B692BD6C35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650" y="119063"/>
            <a:ext cx="4608513" cy="6489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8662" name="Obrázek 2">
            <a:extLst>
              <a:ext uri="{FF2B5EF4-FFF2-40B4-BE49-F238E27FC236}">
                <a16:creationId xmlns:a16="http://schemas.microsoft.com/office/drawing/2014/main" id="{EBE9A140-7A3A-4A86-8E71-96B8FD27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88" y="6608763"/>
            <a:ext cx="202406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Obrázek 3">
            <a:extLst>
              <a:ext uri="{FF2B5EF4-FFF2-40B4-BE49-F238E27FC236}">
                <a16:creationId xmlns:a16="http://schemas.microsoft.com/office/drawing/2014/main" id="{AF6B33D6-EC90-429D-865F-478DB0BC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04775"/>
            <a:ext cx="6223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CEA9125-4024-4BF3-9C79-02F1FBE196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19063"/>
            <a:ext cx="4541838" cy="6489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Zástupný symbol pro číslo snímku 5">
            <a:extLst>
              <a:ext uri="{FF2B5EF4-FFF2-40B4-BE49-F238E27FC236}">
                <a16:creationId xmlns:a16="http://schemas.microsoft.com/office/drawing/2014/main" id="{FD213B08-393C-47F7-94D0-0B4BB1350E86}"/>
              </a:ext>
            </a:extLst>
          </p:cNvPr>
          <p:cNvSpPr txBox="1">
            <a:spLocks/>
          </p:cNvSpPr>
          <p:nvPr/>
        </p:nvSpPr>
        <p:spPr bwMode="auto">
          <a:xfrm>
            <a:off x="9525000" y="6615113"/>
            <a:ext cx="5556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B28668-880A-40C1-8158-11D3183D4364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31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9">
            <a:extLst>
              <a:ext uri="{FF2B5EF4-FFF2-40B4-BE49-F238E27FC236}">
                <a16:creationId xmlns:a16="http://schemas.microsoft.com/office/drawing/2014/main" id="{2B9680DC-A94F-42F3-99CE-196097D4286F}"/>
              </a:ext>
            </a:extLst>
          </p:cNvPr>
          <p:cNvSpPr txBox="1">
            <a:spLocks/>
          </p:cNvSpPr>
          <p:nvPr/>
        </p:nvSpPr>
        <p:spPr>
          <a:xfrm>
            <a:off x="1513490" y="0"/>
            <a:ext cx="8481554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</a:t>
            </a: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STATUT  PODPŮRNÉHO  FONDU  OSŽ</a:t>
            </a:r>
            <a:r>
              <a:rPr lang="cs-CZ" sz="32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ea typeface="+mn-ea"/>
                <a:cs typeface="Arial" charset="0"/>
              </a:rPr>
              <a:t>              </a:t>
            </a: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/>
                <a:latin typeface="Calibri"/>
                <a:ea typeface="+mn-ea"/>
                <a:cs typeface="Arial" charset="0"/>
              </a:rPr>
              <a:t>(6/6)</a:t>
            </a:r>
            <a:endParaRPr lang="cs-CZ" sz="20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199684" name="Obrázek 2">
            <a:extLst>
              <a:ext uri="{FF2B5EF4-FFF2-40B4-BE49-F238E27FC236}">
                <a16:creationId xmlns:a16="http://schemas.microsoft.com/office/drawing/2014/main" id="{205DE22E-98BE-414A-8A44-B89464F6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Zástupný symbol pro datum 3">
            <a:extLst>
              <a:ext uri="{FF2B5EF4-FFF2-40B4-BE49-F238E27FC236}">
                <a16:creationId xmlns:a16="http://schemas.microsoft.com/office/drawing/2014/main" id="{20E41A06-FB7C-460C-A2D4-97A1BF115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6063"/>
            <a:ext cx="900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22" tIns="48861" rIns="97722" bIns="48861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b="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7.1.2022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44066"/>
              </p:ext>
            </p:extLst>
          </p:nvPr>
        </p:nvGraphicFramePr>
        <p:xfrm>
          <a:off x="82551" y="618641"/>
          <a:ext cx="9912493" cy="880443"/>
        </p:xfrm>
        <a:graphic>
          <a:graphicData uri="http://schemas.openxmlformats.org/drawingml/2006/table">
            <a:tbl>
              <a:tblPr/>
              <a:tblGrid>
                <a:gridCol w="22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46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34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 počet vyřízených žádostí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9AD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vyplacená částka v Kč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437 000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375 000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529 000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625 000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675 000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645 000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910 000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1 075 000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" y="1617135"/>
            <a:ext cx="9923194" cy="50318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číslo snímku 5">
            <a:extLst>
              <a:ext uri="{FF2B5EF4-FFF2-40B4-BE49-F238E27FC236}">
                <a16:creationId xmlns:a16="http://schemas.microsoft.com/office/drawing/2014/main" id="{B5317D62-3781-4D66-88DD-C34CA8A2DDB5}"/>
              </a:ext>
            </a:extLst>
          </p:cNvPr>
          <p:cNvSpPr txBox="1">
            <a:spLocks/>
          </p:cNvSpPr>
          <p:nvPr/>
        </p:nvSpPr>
        <p:spPr bwMode="auto">
          <a:xfrm>
            <a:off x="9186863" y="6524625"/>
            <a:ext cx="893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4F59F7-A097-4170-A2F5-E357781EE26F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32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707" name="Obdélník 1">
            <a:extLst>
              <a:ext uri="{FF2B5EF4-FFF2-40B4-BE49-F238E27FC236}">
                <a16:creationId xmlns:a16="http://schemas.microsoft.com/office/drawing/2014/main" id="{9779EBB3-DED9-41A7-BEB0-EFB285E0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9DB755-68DB-4FBF-B4A5-3570AF10527E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200708" name="Obrázek 1">
            <a:extLst>
              <a:ext uri="{FF2B5EF4-FFF2-40B4-BE49-F238E27FC236}">
                <a16:creationId xmlns:a16="http://schemas.microsoft.com/office/drawing/2014/main" id="{3CB2723D-D28F-4F31-82B0-41F4B4D8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777BE21-F885-4790-9372-15C3F6BB5068}"/>
              </a:ext>
            </a:extLst>
          </p:cNvPr>
          <p:cNvSpPr/>
          <p:nvPr/>
        </p:nvSpPr>
        <p:spPr>
          <a:xfrm>
            <a:off x="4386927" y="71438"/>
            <a:ext cx="130676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cs-CZ" sz="3200" u="sng" spc="3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GDPR</a:t>
            </a:r>
            <a:endParaRPr lang="cs-CZ" sz="2000" b="0" dirty="0">
              <a:ln w="10541" cmpd="sng">
                <a:solidFill>
                  <a:srgbClr val="006AE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33CC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0710" name="Obdélník 7">
            <a:extLst>
              <a:ext uri="{FF2B5EF4-FFF2-40B4-BE49-F238E27FC236}">
                <a16:creationId xmlns:a16="http://schemas.microsoft.com/office/drawing/2014/main" id="{B785A18F-5958-4829-89CC-ABADB26A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430338"/>
            <a:ext cx="94202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Nařízení Evropského parlamentu a Rady (EU) 2016/679 </a:t>
            </a:r>
            <a:b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dne </a:t>
            </a:r>
            <a:r>
              <a:rPr lang="cs-CZ" altLang="cs-CZ">
                <a:solidFill>
                  <a:srgbClr val="0000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27.04.2016</a:t>
            </a: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ochraně fyzických osob v souvislosti </a:t>
            </a:r>
            <a:b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zpracováním osobních údajů a o volném pohybu těchto údajů a o zrušení směrnice 95/46/ES (obecné nařízení </a:t>
            </a:r>
            <a:b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ochraně osobních údajů), dále rovněž „nařízení“. Účinnost </a:t>
            </a:r>
            <a:b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altLang="cs-CZ">
                <a:solidFill>
                  <a:srgbClr val="0000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25.05.2018</a:t>
            </a: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Zákon č. 110/2019 Sb., o zpracování osobních údajů, účinný od </a:t>
            </a:r>
            <a:r>
              <a:rPr lang="cs-CZ" altLang="cs-CZ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24.04.2019</a:t>
            </a:r>
            <a:r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757434-2759-4968-A48D-3F3041BDF45A}"/>
              </a:ext>
            </a:extLst>
          </p:cNvPr>
          <p:cNvSpPr/>
          <p:nvPr/>
        </p:nvSpPr>
        <p:spPr>
          <a:xfrm>
            <a:off x="9046713" y="10835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(1/5)</a:t>
            </a: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Zástupný symbol pro číslo snímku 5">
            <a:extLst>
              <a:ext uri="{FF2B5EF4-FFF2-40B4-BE49-F238E27FC236}">
                <a16:creationId xmlns:a16="http://schemas.microsoft.com/office/drawing/2014/main" id="{01A5F064-84A1-4EA6-B398-A96966464B02}"/>
              </a:ext>
            </a:extLst>
          </p:cNvPr>
          <p:cNvSpPr txBox="1">
            <a:spLocks/>
          </p:cNvSpPr>
          <p:nvPr/>
        </p:nvSpPr>
        <p:spPr bwMode="auto">
          <a:xfrm>
            <a:off x="9186863" y="6581775"/>
            <a:ext cx="893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6F0067-DF37-40EB-A2C9-B3E9041183C6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33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731" name="Obdélník 1">
            <a:extLst>
              <a:ext uri="{FF2B5EF4-FFF2-40B4-BE49-F238E27FC236}">
                <a16:creationId xmlns:a16="http://schemas.microsoft.com/office/drawing/2014/main" id="{66A3F4AE-3E7A-4C78-859A-4C8244AD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74CC99-1378-4DF9-A275-F85A397580D4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 dirty="0"/>
          </a:p>
        </p:txBody>
      </p:sp>
      <p:pic>
        <p:nvPicPr>
          <p:cNvPr id="201732" name="Obrázek 1">
            <a:extLst>
              <a:ext uri="{FF2B5EF4-FFF2-40B4-BE49-F238E27FC236}">
                <a16:creationId xmlns:a16="http://schemas.microsoft.com/office/drawing/2014/main" id="{B186EC75-5A8C-49EC-80A2-B3FECC72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1ECBE1C-B506-4B38-8991-32B68ADB2B82}"/>
              </a:ext>
            </a:extLst>
          </p:cNvPr>
          <p:cNvSpPr/>
          <p:nvPr/>
        </p:nvSpPr>
        <p:spPr>
          <a:xfrm>
            <a:off x="4386928" y="71438"/>
            <a:ext cx="1306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u="sng" spc="30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GDPR</a:t>
            </a:r>
            <a:endParaRPr lang="cs-CZ" sz="2000" b="0" dirty="0">
              <a:ln w="10541" cmpd="sng">
                <a:solidFill>
                  <a:srgbClr val="006AE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33CC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0BDE332-92A0-49D9-A3B5-B93E63CB335C}"/>
              </a:ext>
            </a:extLst>
          </p:cNvPr>
          <p:cNvSpPr/>
          <p:nvPr/>
        </p:nvSpPr>
        <p:spPr>
          <a:xfrm>
            <a:off x="219075" y="925513"/>
            <a:ext cx="9642475" cy="563245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GDPR lze ve stručnosti shrnout tyto zásady: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7F7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zákonnost, korektnost, transparentnost 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správce musí zpracovávat osobní údaje na základě nejméně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jednoho právního důvodu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vůči subjektu údajů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transparentně,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7F7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účelu 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osobní údaje musí být shromažďovány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určité </a:t>
            </a:r>
            <a:b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legitimní účely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nesmějí být zpracovávány neslučitelným způsobem s těmito účely,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7F7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minimalizace údajů 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osobní údaje musí být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přiměřené a relevantní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vztahu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účelu,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který jsou zpracovávány,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7F7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přesnost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osobní údaje musí být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přesné,</a:t>
            </a:r>
            <a:endParaRPr lang="cs-C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7F7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uložení 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osobní údaje by měly být uloženy ve formě umožňující identifikaci subjektu údajů jen po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nezbytnou dobu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dané účely, pro které jsou zpracovávány,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7F7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 a důvěrnost 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technické a organizační </a:t>
            </a:r>
            <a:r>
              <a:rPr lang="cs-CZ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zabezpečení</a:t>
            </a: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osobních údajů.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BC24E6-7890-4910-90F2-2B6BDF1991F1}"/>
              </a:ext>
            </a:extLst>
          </p:cNvPr>
          <p:cNvSpPr/>
          <p:nvPr/>
        </p:nvSpPr>
        <p:spPr>
          <a:xfrm>
            <a:off x="9062583" y="110333"/>
            <a:ext cx="700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(2/5)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číslo snímku 5">
            <a:extLst>
              <a:ext uri="{FF2B5EF4-FFF2-40B4-BE49-F238E27FC236}">
                <a16:creationId xmlns:a16="http://schemas.microsoft.com/office/drawing/2014/main" id="{F0E278A1-31C7-4553-8149-4EE28B6C9143}"/>
              </a:ext>
            </a:extLst>
          </p:cNvPr>
          <p:cNvSpPr txBox="1">
            <a:spLocks/>
          </p:cNvSpPr>
          <p:nvPr/>
        </p:nvSpPr>
        <p:spPr bwMode="auto">
          <a:xfrm>
            <a:off x="9186863" y="6535738"/>
            <a:ext cx="8937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0801B1-9C66-49B1-B650-4E5C8BF7F421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34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755" name="Obdélník 1">
            <a:extLst>
              <a:ext uri="{FF2B5EF4-FFF2-40B4-BE49-F238E27FC236}">
                <a16:creationId xmlns:a16="http://schemas.microsoft.com/office/drawing/2014/main" id="{B04576AC-39CD-4944-B6C7-BDA2D53CD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118700-BDA2-456F-900F-0D6CD1DAC35C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202756" name="Obrázek 1">
            <a:extLst>
              <a:ext uri="{FF2B5EF4-FFF2-40B4-BE49-F238E27FC236}">
                <a16:creationId xmlns:a16="http://schemas.microsoft.com/office/drawing/2014/main" id="{0037E3F9-33A5-4F82-B3DC-71BDA748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3D9ABEF-B111-4395-A72F-3D08646DC8AC}"/>
              </a:ext>
            </a:extLst>
          </p:cNvPr>
          <p:cNvSpPr/>
          <p:nvPr/>
        </p:nvSpPr>
        <p:spPr>
          <a:xfrm>
            <a:off x="9041655" y="102559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(3/5)</a:t>
            </a:r>
          </a:p>
        </p:txBody>
      </p:sp>
      <p:sp>
        <p:nvSpPr>
          <p:cNvPr id="203227" name="Obdélník 203226"/>
          <p:cNvSpPr/>
          <p:nvPr/>
        </p:nvSpPr>
        <p:spPr>
          <a:xfrm>
            <a:off x="2510971" y="159655"/>
            <a:ext cx="5080000" cy="65248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Souhlas </a:t>
            </a: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zpracováním osobních údajů </a:t>
            </a:r>
          </a:p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podle Nařízení (EU) o ochraně osobních údajů (GDPR) </a:t>
            </a:r>
          </a:p>
          <a:p>
            <a:pPr algn="ctr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zákona č. 110/2019 Sb., o zpracování osobních údajů, pro činnost OSŽ</a:t>
            </a:r>
          </a:p>
          <a:p>
            <a:pPr>
              <a:spcAft>
                <a:spcPts val="0"/>
              </a:spcAft>
            </a:pPr>
            <a:r>
              <a:rPr lang="cs-CZ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sz="1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spcAft>
                <a:spcPts val="0"/>
              </a:spcAft>
              <a:buFont typeface="+mj-lt"/>
              <a:buAutoNum type="romanUcPeriod"/>
              <a:tabLst>
                <a:tab pos="189039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Já, níže podepsaný/á	……………………………………………………………….....,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spcAft>
                <a:spcPts val="0"/>
              </a:spcAft>
              <a:tabLst>
                <a:tab pos="450215" algn="l"/>
                <a:tab pos="189039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spcAft>
                <a:spcPts val="0"/>
              </a:spcAft>
              <a:tabLst>
                <a:tab pos="450215" algn="l"/>
                <a:tab pos="189039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nar.	………..…………………...……………………………………,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spcAft>
                <a:spcPts val="0"/>
              </a:spcAft>
              <a:tabLst>
                <a:tab pos="450215" algn="l"/>
                <a:tab pos="189039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spcAft>
                <a:spcPts val="0"/>
              </a:spcAft>
              <a:tabLst>
                <a:tab pos="450215" algn="l"/>
                <a:tab pos="189039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bydliště	…..………………………...……………………..………….…, 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uděluji souhlas s tím, aby mé osobní údaje, poskytnuté OSŽ byly zpracovávané pro účely: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spcAft>
                <a:spcPts val="0"/>
              </a:spcAft>
              <a:buSzPts val="12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     	evidence členů Odborového sdružení železničářů;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>
              <a:spcAft>
                <a:spcPts val="0"/>
              </a:spcAft>
              <a:buSzPts val="12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      	evidence inspektorů BOZPSŽ;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   	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poskytování 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právní pomoci členům OSŽ, na základě jejich žádosti o poskytnutí právní pomoci zastoupením v řízení před soudem;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58775" lvl="0" indent="-358775" algn="just">
              <a:spcAft>
                <a:spcPts val="0"/>
              </a:spcAft>
              <a:buSzPts val="1200"/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     	poskytování právního poradenství, konzultační činnosti, šetření  stížností a podnětů členů OSŽ;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endParaRPr lang="cs-CZ" sz="9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      	pojištění odpovědnosti zaměstnance a člena OSŽ za škodu  způsobenou zaměstnavateli </a:t>
            </a:r>
            <a:b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uzavřené Pojistné smlouvy; 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58775" lvl="0" indent="-358775" algn="just">
              <a:spcAft>
                <a:spcPts val="0"/>
              </a:spcAft>
              <a:buSzPts val="1200"/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        	likvidace škodní události pojišťovnou na základě oznámení škodní události;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spcAft>
                <a:spcPts val="0"/>
              </a:spcAft>
              <a:buSzPts val="1200"/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        poskytnutí finanční dávky z Podpůrného fondu OSŽ;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h)          	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poskytnutí finančního příspěvku z FKSP (kupř. příspěvek na rekreaci, příspěvek na vzdělávací kurzy nebo příspěvek na kulturní, tělovýchovné a sportovní akce, finanční příspěvek v tíživé životní situaci);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spcAft>
                <a:spcPts val="0"/>
              </a:spcAft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spcAft>
                <a:spcPts val="0"/>
              </a:spcAft>
              <a:buSzPts val="1200"/>
              <a:tabLst>
                <a:tab pos="35877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i)      	poskytnutí finančního příspěvku ze Sociálního fondu (kupř. příspěvek na rekreaci, příspěvek na vzdělávací kurzy nebo příspěvek na kulturní, tělovýchovné a sportovní akce, finanční příspěvek v tíživé životní situaci);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j)          jiný účel, který je v souladu s činností OSŽ.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26695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	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br>
              <a:rPr lang="cs-CZ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raublau Sans Extra Light"/>
              </a:rPr>
            </a:br>
            <a:r>
              <a:rPr lang="cs-CZ" sz="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Zakroužkuje se účel, pro který se uděluje souhlas, popřípadě se účel více odůvodní. Pokud je souhlas </a:t>
            </a:r>
            <a:br>
              <a:rPr lang="cs-CZ" sz="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zpracováním osobních údajů udělován pro účel, který není ve vzoru uveden, zakroužkuje se jiný účel pod písm. j) a účel se bude specifikovat.</a:t>
            </a:r>
            <a:endParaRPr lang="cs-CZ" sz="9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číslo snímku 5">
            <a:extLst>
              <a:ext uri="{FF2B5EF4-FFF2-40B4-BE49-F238E27FC236}">
                <a16:creationId xmlns:a16="http://schemas.microsoft.com/office/drawing/2014/main" id="{F0E278A1-31C7-4553-8149-4EE28B6C9143}"/>
              </a:ext>
            </a:extLst>
          </p:cNvPr>
          <p:cNvSpPr txBox="1">
            <a:spLocks/>
          </p:cNvSpPr>
          <p:nvPr/>
        </p:nvSpPr>
        <p:spPr bwMode="auto">
          <a:xfrm>
            <a:off x="9186863" y="6535738"/>
            <a:ext cx="8937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0801B1-9C66-49B1-B650-4E5C8BF7F421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35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755" name="Obdélník 1">
            <a:extLst>
              <a:ext uri="{FF2B5EF4-FFF2-40B4-BE49-F238E27FC236}">
                <a16:creationId xmlns:a16="http://schemas.microsoft.com/office/drawing/2014/main" id="{B04576AC-39CD-4944-B6C7-BDA2D53CD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118700-BDA2-456F-900F-0D6CD1DAC35C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202756" name="Obrázek 1">
            <a:extLst>
              <a:ext uri="{FF2B5EF4-FFF2-40B4-BE49-F238E27FC236}">
                <a16:creationId xmlns:a16="http://schemas.microsoft.com/office/drawing/2014/main" id="{0037E3F9-33A5-4F82-B3DC-71BDA748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3D9ABEF-B111-4395-A72F-3D08646DC8AC}"/>
              </a:ext>
            </a:extLst>
          </p:cNvPr>
          <p:cNvSpPr/>
          <p:nvPr/>
        </p:nvSpPr>
        <p:spPr>
          <a:xfrm>
            <a:off x="9041655" y="102559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(4/5)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63569" y="266699"/>
            <a:ext cx="4906737" cy="606165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 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 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</a:pPr>
            <a:r>
              <a:rPr lang="cs-CZ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II. V souvislosti s udělením souhlasu jsem byl/a ze strany OSŽ seznámen/a, </a:t>
            </a:r>
            <a:br>
              <a:rPr lang="cs-CZ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</a:br>
            <a:r>
              <a:rPr lang="cs-CZ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s těmito skutečnostmi:</a:t>
            </a:r>
            <a:endParaRPr lang="cs-CZ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raublau Sans Extra Light"/>
              </a:rPr>
              <a:t> </a:t>
            </a:r>
            <a:endParaRPr lang="cs-CZ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1.   	S poskytnutými osobními údaji bude ze strany OSŽ nakládáno 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řádnou péčí a v souladu </a:t>
            </a:r>
            <a:b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platnými právními předpisy. Osobní údaje budou chráněny v maximální možné míře, která odpovídá technické úrovni dostupných prostředků.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lnSpc>
                <a:spcPct val="115000"/>
              </a:lnSpc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   Poskytnuté osobní údaje budou zpracované pouze pro účel, pro který byl udělen souhlas.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	Osobní ú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daje budou uchovávány pouze po nezbytně nutnou dobu.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Graublau Sans Extra Light"/>
              </a:rPr>
              <a:t> </a:t>
            </a:r>
            <a:endParaRPr lang="cs-CZ" sz="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4.    	Archivace osobních údajů je 5 let, 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nestanovuje-li zákon lhůtu delší, nebo není-li jiná lhůta stanovená účelem zpracování,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raublau Sans Extra Light"/>
              </a:rPr>
              <a:t> jak to ukládají právní předpisy.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	Osobní údaje nebudou předávány mimo OSŽ, s výjimkou případů, kdy je udělen samostatný souhlas s předáním, nebo předání údajů ukládá nebo k tomu opravňuje právní předpis nebo oprávněný zájem (například v případě požadavků orgánů činných v trestním řízení apod.).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 	Mám právo na informace o zpracování mých osobních údajů, na podání námitky/stížnosti proti zpracování osobních údajů a na vyřízení mé žádosti nebo námitky/stížnosti ve lhůtě do jednoho měsíce od předložení žádosti nebo námitky/stížnosti OSŽ.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69875" lvl="0" indent="-269875" algn="just">
              <a:lnSpc>
                <a:spcPct val="115000"/>
              </a:lnSpc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	Podpisem souhlasu potvrzuji, že jsem byl/a seznámen/a s informacemi </a:t>
            </a:r>
            <a:b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zpracování osobních údajů, zejména o mém právu vztahující se ke zpracování osobních údajů včetně práva na přístup k informacím.</a:t>
            </a:r>
            <a:endParaRPr lang="cs-CZ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1530350" algn="l"/>
              </a:tabLs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 </a:t>
            </a:r>
            <a:r>
              <a:rPr lang="cs-CZ" sz="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…………………., </a:t>
            </a: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dne </a:t>
            </a:r>
            <a:r>
              <a:rPr lang="cs-CZ" sz="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	</a:t>
            </a: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sz="9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sz="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cs-CZ" sz="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……………………………………………….</a:t>
            </a:r>
            <a:endParaRPr lang="cs-CZ" sz="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	(vlastnoruční podpis uchazeče)</a:t>
            </a:r>
            <a:endParaRPr lang="cs-CZ" sz="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9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1905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Zástupný symbol pro číslo snímku 5">
            <a:extLst>
              <a:ext uri="{FF2B5EF4-FFF2-40B4-BE49-F238E27FC236}">
                <a16:creationId xmlns:a16="http://schemas.microsoft.com/office/drawing/2014/main" id="{5360A922-6D89-4AE7-BD6E-B196C6C5FED8}"/>
              </a:ext>
            </a:extLst>
          </p:cNvPr>
          <p:cNvSpPr txBox="1">
            <a:spLocks/>
          </p:cNvSpPr>
          <p:nvPr/>
        </p:nvSpPr>
        <p:spPr bwMode="auto">
          <a:xfrm>
            <a:off x="9186863" y="6453188"/>
            <a:ext cx="8937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0531D2-DDEB-4BD9-AB2A-80BDF3E0BD62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36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79" name="Obdélník 1">
            <a:extLst>
              <a:ext uri="{FF2B5EF4-FFF2-40B4-BE49-F238E27FC236}">
                <a16:creationId xmlns:a16="http://schemas.microsoft.com/office/drawing/2014/main" id="{A6D69445-DE5A-40D9-85B3-22FAFC53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130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22294-5522-4CCD-8AF1-0F61918884A9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203780" name="Obrázek 1">
            <a:extLst>
              <a:ext uri="{FF2B5EF4-FFF2-40B4-BE49-F238E27FC236}">
                <a16:creationId xmlns:a16="http://schemas.microsoft.com/office/drawing/2014/main" id="{CD076AF6-860D-4F90-95CE-617ED4E1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E5961DD-8558-42AE-B90F-92F89E29161A}"/>
              </a:ext>
            </a:extLst>
          </p:cNvPr>
          <p:cNvSpPr/>
          <p:nvPr/>
        </p:nvSpPr>
        <p:spPr>
          <a:xfrm>
            <a:off x="9041655" y="102559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2000" b="0" dirty="0">
                <a:ln w="10541" cmpd="sng">
                  <a:solidFill>
                    <a:srgbClr val="006AE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rPr>
              <a:t>(5/5)</a:t>
            </a:r>
          </a:p>
        </p:txBody>
      </p:sp>
      <p:pic>
        <p:nvPicPr>
          <p:cNvPr id="203782" name="Obrázek 2">
            <a:extLst>
              <a:ext uri="{FF2B5EF4-FFF2-40B4-BE49-F238E27FC236}">
                <a16:creationId xmlns:a16="http://schemas.microsoft.com/office/drawing/2014/main" id="{BC7C6F0C-8471-4160-88B0-E9D5882D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313" y="76200"/>
            <a:ext cx="660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D836B-6436-414B-819E-13651E46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83" y="-20782"/>
            <a:ext cx="6509658" cy="62230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JÍZDNÍ VÝHODY PRO ROK 2022</a:t>
            </a:r>
            <a: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(1/5)</a:t>
            </a:r>
            <a:b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Times New Roman" pitchFamily="18" charset="0"/>
              </a:rPr>
            </a:br>
            <a:endParaRPr lang="cs-CZ" sz="2800" b="0" dirty="0">
              <a:effectLst/>
            </a:endParaRPr>
          </a:p>
        </p:txBody>
      </p:sp>
      <p:sp>
        <p:nvSpPr>
          <p:cNvPr id="204803" name="Zástupný symbol pro datum 2">
            <a:extLst>
              <a:ext uri="{FF2B5EF4-FFF2-40B4-BE49-F238E27FC236}">
                <a16:creationId xmlns:a16="http://schemas.microsoft.com/office/drawing/2014/main" id="{B77DE636-73B7-4468-90C3-0AB39FABBA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D617E18-5343-47E3-9163-187460E0F6CF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04" name="Zástupný symbol pro číslo snímku 3">
            <a:extLst>
              <a:ext uri="{FF2B5EF4-FFF2-40B4-BE49-F238E27FC236}">
                <a16:creationId xmlns:a16="http://schemas.microsoft.com/office/drawing/2014/main" id="{04AB29A9-0B04-4AEE-98AD-3AFD8B026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C30ECF7-9C51-440F-B934-0CA125F225C8}" type="slidenum">
              <a:rPr lang="cs-CZ" altLang="cs-CZ" sz="1000" b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endParaRPr lang="cs-CZ" altLang="cs-CZ" sz="1000" b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05" name="Zástupný symbol pro obsah 5">
            <a:extLst>
              <a:ext uri="{FF2B5EF4-FFF2-40B4-BE49-F238E27FC236}">
                <a16:creationId xmlns:a16="http://schemas.microsoft.com/office/drawing/2014/main" id="{D55C343E-4392-4058-A838-2ABC242C7407}"/>
              </a:ext>
            </a:extLst>
          </p:cNvPr>
          <p:cNvSpPr txBox="1">
            <a:spLocks/>
          </p:cNvSpPr>
          <p:nvPr/>
        </p:nvSpPr>
        <p:spPr bwMode="auto">
          <a:xfrm>
            <a:off x="82550" y="529728"/>
            <a:ext cx="9912350" cy="922337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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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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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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spcBef>
                <a:spcPts val="213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cs-CZ" altLang="cs-CZ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Platnost „Tarifu jízdného a přepravného …“ ze dne 8.9.2014 skončila k 31.12.2019. MD ČR vydalo novou verzi pro roky 2020 až </a:t>
            </a:r>
            <a:r>
              <a:rPr lang="cs-CZ" altLang="cs-CZ" sz="1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cs-CZ" altLang="cs-CZ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podle které jízdní výhody neplatí automaticky </a:t>
            </a:r>
            <a:br>
              <a:rPr lang="cs-CZ" altLang="cs-CZ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komerčních vlacích a na lanovce na Ještěd</a:t>
            </a:r>
            <a:r>
              <a:rPr lang="cs-CZ" altLang="cs-CZ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 vlacích vzešlých z výběrových řízení. </a:t>
            </a:r>
          </a:p>
        </p:txBody>
      </p:sp>
      <p:sp>
        <p:nvSpPr>
          <p:cNvPr id="204806" name="Obdélník 2">
            <a:extLst>
              <a:ext uri="{FF2B5EF4-FFF2-40B4-BE49-F238E27FC236}">
                <a16:creationId xmlns:a16="http://schemas.microsoft.com/office/drawing/2014/main" id="{D3461C2F-F17A-45A6-8EAC-1BFEE986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457046"/>
            <a:ext cx="9858375" cy="53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ts val="200"/>
              </a:spcBef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Ode dne 1.1.2020 nejsou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obvodu vymezeném objednávkou Jihomoravského kraje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(dále rovněž „JMK“)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uznávány zaměstnanecké jízdní výhody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(dále rovněž „ZJV“).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Toto se týká pouze regionálních a spěšných vlaků objednaných JMK. S představiteli JMK je vedeno jednání o možnosti uznávání ZJV ve vlacích objednávaných JMK. S představiteli JMK je dojednána možnost přikoupení časového příplatku JMK k ZJV v hodnotě 1.500 Kč, pokud se nejedná</a:t>
            </a:r>
            <a:r>
              <a:rPr kumimoji="0" lang="cs-CZ" altLang="cs-CZ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personál </a:t>
            </a:r>
            <a:r>
              <a:rPr lang="cs-CZ" altLang="cs-CZ" sz="1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ČD podílející se na zabezpečení provozu vlaků </a:t>
            </a:r>
            <a:r>
              <a:rPr kumimoji="0" lang="cs-CZ" altLang="cs-CZ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JMK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prodloužení platnosti zaměstnaneckých jízdních výhod ČD pro rok 2022 bylo stanoveno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prolongační období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11.1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1.2021 -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11.12.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-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Prolongační částka </a:t>
            </a:r>
            <a:r>
              <a:rPr kumimoji="0" lang="cs-CZ" altLang="cs-CZ" sz="1800" b="0" i="0" u="none" strike="noStrike" kern="1200" cap="none" spc="-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uhrazená </a:t>
            </a:r>
            <a:r>
              <a:rPr kumimoji="0" lang="cs-CZ" altLang="cs-CZ" sz="1800" b="1" i="0" u="none" strike="noStrike" kern="1200" cap="none" spc="-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rok 2022 je platná do 10.12.2022 </a:t>
            </a:r>
            <a:r>
              <a:rPr kumimoji="0" lang="cs-CZ" altLang="cs-CZ" sz="1800" b="0" i="0" u="none" strike="noStrike" kern="1200" cap="none" spc="-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dle Pokynu GŘ ČD č.j</a:t>
            </a:r>
            <a:r>
              <a:rPr kumimoji="0" lang="cs-CZ" altLang="cs-CZ" sz="1800" b="0" i="0" u="none" strike="noStrike" kern="1200" cap="none" spc="-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1501/2021-O10</a:t>
            </a:r>
            <a:r>
              <a:rPr kumimoji="0" lang="cs-CZ" altLang="cs-CZ" sz="1800" b="1" i="0" u="none" strike="noStrike" kern="1200" cap="none" spc="-4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 ukončení pracovního poměru bez nároku na ZJV nelze vrátit ani poměrnou část </a:t>
            </a:r>
            <a:b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prolongační částky.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Potvrzení dokládaná v době prolongace: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pobírání invalidního důchodu do věku 65 let a </a:t>
            </a:r>
            <a:b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pozůstalých potvrzení o pobírání vdovského, vdoveckého nebo sirotčího důchodu. </a:t>
            </a: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Tato potvrzení musí být vystavená s platností pro rok 2022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(lze uznat potvrzení vystavená v listopadu 2021 a dále).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spolucestující dítě do 6 let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 třeba předložit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jízdenku s nulovou hodnotou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nástupní 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cílové stanice (lze získat v pokladně nebo u průvodčího - bezplatně nebo na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eShop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ČD).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vlaků SC a oddílů Business v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railjetech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je třeba k JV zakoupit místenku, jejíž cena je dynamická.</a:t>
            </a:r>
          </a:p>
        </p:txBody>
      </p:sp>
      <p:pic>
        <p:nvPicPr>
          <p:cNvPr id="204807" name="Picture 2">
            <a:extLst>
              <a:ext uri="{FF2B5EF4-FFF2-40B4-BE49-F238E27FC236}">
                <a16:creationId xmlns:a16="http://schemas.microsoft.com/office/drawing/2014/main" id="{0BACA1D7-8DC2-4333-A81E-1B37AE25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524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8" name="Obrázek 2">
            <a:extLst>
              <a:ext uri="{FF2B5EF4-FFF2-40B4-BE49-F238E27FC236}">
                <a16:creationId xmlns:a16="http://schemas.microsoft.com/office/drawing/2014/main" id="{47195E70-C171-40D5-89DC-A682C4B1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9E1C2-03AB-4B6F-B2F9-B91BD820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83" y="-20782"/>
            <a:ext cx="6509658" cy="61595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JÍZDNÍ VÝHODY PRO ROK 2022</a:t>
            </a:r>
            <a: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(2/5)</a:t>
            </a:r>
            <a:b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</a:rPr>
            </a:br>
            <a:endParaRPr lang="cs-CZ" sz="2800" dirty="0"/>
          </a:p>
        </p:txBody>
      </p:sp>
      <p:sp>
        <p:nvSpPr>
          <p:cNvPr id="205827" name="Zástupný symbol pro datum 2">
            <a:extLst>
              <a:ext uri="{FF2B5EF4-FFF2-40B4-BE49-F238E27FC236}">
                <a16:creationId xmlns:a16="http://schemas.microsoft.com/office/drawing/2014/main" id="{9B289219-9E45-4419-93FF-8C182C0A9A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2A4E5B3-915D-4C23-A39C-D2A19C750F82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28" name="Zástupný symbol pro číslo snímku 3">
            <a:extLst>
              <a:ext uri="{FF2B5EF4-FFF2-40B4-BE49-F238E27FC236}">
                <a16:creationId xmlns:a16="http://schemas.microsoft.com/office/drawing/2014/main" id="{DE59B7F7-43AA-425B-BA09-9A2A42382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8581F65-365C-4B57-9B9D-F006BB597A58}" type="slidenum">
              <a:rPr lang="cs-CZ" altLang="cs-CZ" sz="1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133" name="Obdélník 9">
            <a:extLst>
              <a:ext uri="{FF2B5EF4-FFF2-40B4-BE49-F238E27FC236}">
                <a16:creationId xmlns:a16="http://schemas.microsoft.com/office/drawing/2014/main" id="{3AFDFC56-9360-4B39-86D8-26A673F1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84200"/>
            <a:ext cx="9953625" cy="6237288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ts val="2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cs-CZ" altLang="cs-CZ" sz="19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Prolongační částky pro rok 2022 jsou stanoveny takto:</a:t>
            </a:r>
          </a:p>
          <a:p>
            <a:pPr marL="285750" indent="-285750" algn="just" eaLnBrk="1" hangingPunct="1">
              <a:spcBef>
                <a:spcPts val="200"/>
              </a:spcBef>
              <a:buClrTx/>
              <a:buSzTx/>
              <a:buFont typeface="Wingdings" panose="05000000000000000000" pitchFamily="2" charset="2"/>
              <a:buChar char="Ø"/>
              <a:tabLst>
                <a:tab pos="5921375" algn="l"/>
              </a:tabLst>
              <a:defRPr/>
            </a:pP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Aktivní zaměstnanci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…………………………………………………….…..	</a:t>
            </a: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1.100,- Kč</a:t>
            </a:r>
          </a:p>
          <a:p>
            <a:pPr marL="285750" indent="-285750" algn="just" eaLnBrk="1" hangingPunct="1">
              <a:spcBef>
                <a:spcPts val="200"/>
              </a:spcBef>
              <a:buClrTx/>
              <a:buSzTx/>
              <a:buFont typeface="Wingdings" panose="05000000000000000000" pitchFamily="2" charset="2"/>
              <a:buChar char="Ø"/>
              <a:tabLst>
                <a:tab pos="5921375" algn="l"/>
              </a:tabLst>
              <a:defRPr/>
            </a:pP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Rodinní příslušníci dospělí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(i vdovy a vdovci) ..............................................	</a:t>
            </a: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1.250,- Kč</a:t>
            </a:r>
          </a:p>
          <a:p>
            <a:pPr marL="285750" indent="-285750" algn="just" eaLnBrk="1" hangingPunct="1">
              <a:spcBef>
                <a:spcPts val="200"/>
              </a:spcBef>
              <a:buClrTx/>
              <a:buSzTx/>
              <a:buFont typeface="Wingdings" panose="05000000000000000000" pitchFamily="2" charset="2"/>
              <a:buChar char="Ø"/>
              <a:tabLst>
                <a:tab pos="5921375" algn="l"/>
              </a:tabLst>
              <a:defRPr/>
            </a:pP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Důchodci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(bývalí zaměstnanci) </a:t>
            </a: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děti zaměstnanců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(i sirotci) .…………….	</a:t>
            </a: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600,- Kč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r>
              <a:rPr lang="cs-CZ" altLang="cs-CZ" sz="1800" b="0" dirty="0">
                <a:latin typeface="Times New Roman" pitchFamily="18" charset="0"/>
                <a:cs typeface="Times New Roman" pitchFamily="18" charset="0"/>
              </a:rPr>
              <a:t>Základní změnou Tarifu je však to, že z jeho působnosti byly vyjmuty tyto druhy dosud bezplatných přeprav:</a:t>
            </a:r>
          </a:p>
          <a:p>
            <a:pPr marL="271463" indent="-271463" algn="just" eaLnBrk="1" hangingPunct="1">
              <a:spcBef>
                <a:spcPts val="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r>
              <a:rPr lang="cs-CZ" altLang="cs-CZ" sz="1900" dirty="0">
                <a:latin typeface="Times New Roman" pitchFamily="18" charset="0"/>
                <a:cs typeface="Times New Roman" pitchFamily="18" charset="0"/>
              </a:rPr>
              <a:t>	a)</a:t>
            </a:r>
            <a:r>
              <a:rPr lang="cs-CZ" altLang="cs-CZ" sz="1900" b="0" dirty="0">
                <a:latin typeface="Times New Roman" pitchFamily="18" charset="0"/>
                <a:cs typeface="Times New Roman" pitchFamily="18" charset="0"/>
              </a:rPr>
              <a:t> segment komerčních vlaků vedených dopravcem ČD a na lanové dráze ČD,</a:t>
            </a:r>
          </a:p>
          <a:p>
            <a:pPr marL="271463" indent="-271463" algn="just" eaLnBrk="1" hangingPunct="1">
              <a:spcBef>
                <a:spcPts val="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r>
              <a:rPr lang="cs-CZ" altLang="cs-CZ" sz="1900" dirty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cs-CZ" altLang="cs-CZ" sz="1900" b="0" dirty="0">
                <a:latin typeface="Times New Roman" pitchFamily="18" charset="0"/>
                <a:cs typeface="Times New Roman" pitchFamily="18" charset="0"/>
              </a:rPr>
              <a:t>segment přepravy zavazadel,</a:t>
            </a:r>
          </a:p>
          <a:p>
            <a:pPr marL="271463" indent="-271463" algn="just" eaLnBrk="1" hangingPunct="1">
              <a:spcBef>
                <a:spcPts val="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r>
              <a:rPr lang="cs-CZ" altLang="cs-CZ" sz="1900" dirty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cs-CZ" altLang="cs-CZ" sz="1900" b="0" dirty="0">
                <a:latin typeface="Times New Roman" pitchFamily="18" charset="0"/>
                <a:cs typeface="Times New Roman" pitchFamily="18" charset="0"/>
              </a:rPr>
              <a:t>segment vlaků vedených v závazku veřejné služby na základě výběrových řízení,</a:t>
            </a:r>
          </a:p>
          <a:p>
            <a:pPr algn="just" eaLnBrk="1" hangingPunct="1">
              <a:spcBef>
                <a:spcPts val="20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r>
              <a:rPr lang="cs-CZ" altLang="cs-CZ" sz="1900" b="0" dirty="0">
                <a:latin typeface="Times New Roman" pitchFamily="18" charset="0"/>
                <a:cs typeface="Times New Roman" pitchFamily="18" charset="0"/>
              </a:rPr>
              <a:t>s tím, že dopravce ČD může stanovit v předpisu řešícím problematiku JV doplatky za tyto služby. ČD opět zavedly pro prolongační období 2022 dva druhy síťových příplatků, platných od okamžiku prolongace, dodatečná aktivace není možná. Jedná se o tyto </a:t>
            </a:r>
            <a:r>
              <a:rPr lang="cs-CZ" altLang="cs-CZ" sz="1900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příplatky</a:t>
            </a:r>
            <a:r>
              <a:rPr lang="cs-CZ" altLang="cs-CZ" sz="1900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9750" indent="-269875" algn="just" eaLnBrk="1" hangingPunct="1">
              <a:spcBef>
                <a:spcPts val="200"/>
              </a:spcBef>
              <a:buClrTx/>
              <a:buSzTx/>
              <a:buFont typeface="Wingdings 2" pitchFamily="18" charset="2"/>
              <a:buNone/>
              <a:tabLst>
                <a:tab pos="539750" algn="l"/>
                <a:tab pos="4038600" algn="l"/>
              </a:tabLst>
              <a:defRPr/>
            </a:pP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 použití komerčních vlaků ČD v 1. a 2. vozové třídě a lanové dráhy ČD Liberec-Horní </a:t>
            </a:r>
            <a:r>
              <a:rPr lang="cs-CZ" altLang="cs-CZ" sz="19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Hanychov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Ještěd ve výši  </a:t>
            </a: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690,- Kč pro aktivní zaměstnance a rodinné příslušníky </a:t>
            </a:r>
            <a:b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nad 15 let a 350,- Kč pro důchodce a děti do 15 let,</a:t>
            </a:r>
          </a:p>
          <a:p>
            <a:pPr marL="271463" indent="-271463" algn="just" eaLnBrk="1" hangingPunct="1">
              <a:spcBef>
                <a:spcPts val="20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 přepravu zavazadel ve výši </a:t>
            </a:r>
            <a:r>
              <a:rPr lang="cs-CZ" altLang="cs-CZ" sz="1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490,- Kč, pouze pro aktivní zaměstnance.</a:t>
            </a:r>
          </a:p>
          <a:p>
            <a:pPr algn="just" eaLnBrk="1" hangingPunct="1">
              <a:spcBef>
                <a:spcPts val="200"/>
              </a:spcBef>
              <a:buClrTx/>
              <a:buSzTx/>
              <a:buFont typeface="Wingdings 2" pitchFamily="18" charset="2"/>
              <a:buNone/>
              <a:tabLst>
                <a:tab pos="4038600" algn="l"/>
              </a:tabLst>
              <a:defRPr/>
            </a:pPr>
            <a:endParaRPr lang="cs-CZ" altLang="cs-CZ" sz="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cs-CZ" altLang="cs-CZ" sz="19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Časový doplatek do 1. vozové třídy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9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Časový doplatek do 1. vozové třídy (týdenní, měsíční, čtvrtletní, roční) je možné zakoupit </a:t>
            </a:r>
            <a:br>
              <a:rPr lang="cs-CZ" altLang="cs-CZ" sz="19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19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pokladny ČD s UNIPOK, dle tarifu TR 10. </a:t>
            </a:r>
            <a:r>
              <a:rPr lang="cs-CZ" altLang="cs-CZ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POZOR !!! Neplatí </a:t>
            </a:r>
            <a:r>
              <a:rPr lang="cs-CZ" altLang="cs-CZ" sz="1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 vlacích cizích ŽS, včetně Slovenska! </a:t>
            </a:r>
            <a:endParaRPr lang="cs-CZ" altLang="cs-CZ" sz="19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0" name="Obdélník 2">
            <a:extLst>
              <a:ext uri="{FF2B5EF4-FFF2-40B4-BE49-F238E27FC236}">
                <a16:creationId xmlns:a16="http://schemas.microsoft.com/office/drawing/2014/main" id="{D50A1B21-52A6-4338-8714-CB1A7C6F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4873625"/>
            <a:ext cx="9839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700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31" name="Picture 2">
            <a:extLst>
              <a:ext uri="{FF2B5EF4-FFF2-40B4-BE49-F238E27FC236}">
                <a16:creationId xmlns:a16="http://schemas.microsoft.com/office/drawing/2014/main" id="{8CB96A14-5E80-47D5-89B7-E0D7EFB1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325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Obrázek 2">
            <a:extLst>
              <a:ext uri="{FF2B5EF4-FFF2-40B4-BE49-F238E27FC236}">
                <a16:creationId xmlns:a16="http://schemas.microsoft.com/office/drawing/2014/main" id="{CC356109-6214-4769-9767-818B6E9A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AC34D-93E3-42C7-A650-0057C8D6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83" y="-27343"/>
            <a:ext cx="6509658" cy="640407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JÍZDNÍ VÝHODY PRO ROK 2022</a:t>
            </a:r>
            <a: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(3/5)</a:t>
            </a:r>
            <a:b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Times New Roman" pitchFamily="18" charset="0"/>
              </a:rPr>
            </a:br>
            <a:endParaRPr lang="cs-CZ" sz="2800" dirty="0">
              <a:effectLst/>
            </a:endParaRPr>
          </a:p>
        </p:txBody>
      </p:sp>
      <p:sp>
        <p:nvSpPr>
          <p:cNvPr id="206851" name="Zástupný symbol pro datum 2">
            <a:extLst>
              <a:ext uri="{FF2B5EF4-FFF2-40B4-BE49-F238E27FC236}">
                <a16:creationId xmlns:a16="http://schemas.microsoft.com/office/drawing/2014/main" id="{56808385-1A37-4D85-A53D-FBB969E513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7DD52AD-CC98-4E62-A403-47A792FA7E09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52" name="Zástupný symbol pro číslo snímku 3">
            <a:extLst>
              <a:ext uri="{FF2B5EF4-FFF2-40B4-BE49-F238E27FC236}">
                <a16:creationId xmlns:a16="http://schemas.microsoft.com/office/drawing/2014/main" id="{1F87282D-CB8D-4CBB-B349-51D4D58D5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2883D46-B612-4D5F-8B34-6EF51A8E1384}" type="slidenum">
              <a:rPr lang="cs-CZ" altLang="cs-CZ" sz="1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39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5">
            <a:extLst>
              <a:ext uri="{FF2B5EF4-FFF2-40B4-BE49-F238E27FC236}">
                <a16:creationId xmlns:a16="http://schemas.microsoft.com/office/drawing/2014/main" id="{6C714B59-FED0-4FEC-BB8F-5CCA16CE2861}"/>
              </a:ext>
            </a:extLst>
          </p:cNvPr>
          <p:cNvSpPr txBox="1">
            <a:spLocks/>
          </p:cNvSpPr>
          <p:nvPr/>
        </p:nvSpPr>
        <p:spPr bwMode="auto">
          <a:xfrm>
            <a:off x="119063" y="510998"/>
            <a:ext cx="9839325" cy="3713133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cs-CZ" sz="1800" u="sng" dirty="0">
                <a:latin typeface="Times New Roman" pitchFamily="18" charset="0"/>
                <a:cs typeface="Times New Roman" pitchFamily="18" charset="0"/>
              </a:rPr>
              <a:t>Vzájemné uznávání In-karty ČD a železničního průkazu ZSSK pro rok 2022 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b="0" dirty="0">
                <a:latin typeface="Times New Roman" pitchFamily="18" charset="0"/>
                <a:cs typeface="Times New Roman" pitchFamily="18" charset="0"/>
              </a:rPr>
              <a:t>Byl podepsán dodatek č. 22 s platností od 12.12.2021 ke Smlouvě o vzájemném uznávání jízdních výhod mezi Českými dráhami, a.s. (rovněž „ČD“) a </a:t>
            </a:r>
            <a:r>
              <a:rPr lang="sk-SK" sz="1800" b="0" dirty="0">
                <a:latin typeface="Times New Roman" pitchFamily="18" charset="0"/>
                <a:cs typeface="Times New Roman" pitchFamily="18" charset="0"/>
              </a:rPr>
              <a:t>Železničnou spoločnosťou </a:t>
            </a:r>
            <a:r>
              <a:rPr lang="cs-CZ" sz="1800" b="0" dirty="0">
                <a:latin typeface="Times New Roman" pitchFamily="18" charset="0"/>
                <a:cs typeface="Times New Roman" pitchFamily="18" charset="0"/>
              </a:rPr>
              <a:t>Slovensko, a.s. (rovněž „ZSSK“) č.j. 1647/2021-O10, kterým se prodlužuje platnost smlouvy do 10. prosince 2022.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10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1700" b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Podrobnější informace k prolongaci jsou uvedeny v </a:t>
            </a:r>
            <a:r>
              <a:rPr lang="cs-CZ" sz="1700" b="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Metodickém pokynu k prodloužení platnosti zaměstnaneckých jízdních výhod ČD pro rok 2022</a:t>
            </a:r>
            <a:r>
              <a:rPr lang="cs-CZ" sz="18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cs-CZ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účinností od 1.1.2022 nelze v regionálních vlacích kategorie Os na lince P2 (</a:t>
            </a:r>
            <a:r>
              <a:rPr lang="cs-CZ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Beroun</a:t>
            </a:r>
            <a:r>
              <a:rPr lang="cs-C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-Plzeň-Klatovy) na území Plzeňského kraje v úseku </a:t>
            </a:r>
            <a:r>
              <a:rPr lang="cs-CZ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Kařez</a:t>
            </a:r>
            <a:r>
              <a:rPr lang="cs-C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-Plzeň-Klatovy použít k bezplatné přepravě železniční průkazky, </a:t>
            </a:r>
            <a:r>
              <a:rPr lang="cs-CZ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průkazky</a:t>
            </a:r>
            <a:r>
              <a:rPr lang="cs-C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 bezúplatnou jízdu ani služební traťové jízdenky. V současné době probíhají jednání zástupců ČD a Plzeňského kraje o možnostech zakoupení ročního jízdního dokladu za zaměstnanecké jízdné pro zaměstnance ČD a SŽ podílející se na zabezpečení provozu </a:t>
            </a:r>
            <a:br>
              <a:rPr lang="cs-C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Plzeňském kraji.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cs-CZ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cs-CZ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54" name="Picture 2">
            <a:extLst>
              <a:ext uri="{FF2B5EF4-FFF2-40B4-BE49-F238E27FC236}">
                <a16:creationId xmlns:a16="http://schemas.microsoft.com/office/drawing/2014/main" id="{CECD3CAE-8009-4795-9978-2DC64775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Obrázek 2">
            <a:extLst>
              <a:ext uri="{FF2B5EF4-FFF2-40B4-BE49-F238E27FC236}">
                <a16:creationId xmlns:a16="http://schemas.microsoft.com/office/drawing/2014/main" id="{AB93A83F-E04D-4CCA-A3D9-21DC3EA8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DF63B3-D649-4108-92C2-74609E0F65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601" y="4151457"/>
            <a:ext cx="5407423" cy="27065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číslo snímku 5">
            <a:extLst>
              <a:ext uri="{FF2B5EF4-FFF2-40B4-BE49-F238E27FC236}">
                <a16:creationId xmlns:a16="http://schemas.microsoft.com/office/drawing/2014/main" id="{33BFFD12-9920-443E-8863-0D4A7A37985A}"/>
              </a:ext>
            </a:extLst>
          </p:cNvPr>
          <p:cNvSpPr txBox="1">
            <a:spLocks/>
          </p:cNvSpPr>
          <p:nvPr/>
        </p:nvSpPr>
        <p:spPr bwMode="auto">
          <a:xfrm>
            <a:off x="9561513" y="6592888"/>
            <a:ext cx="519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C3C98B-6AFE-43E8-93AD-0D01E009D22E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4</a:t>
            </a:fld>
            <a:endParaRPr lang="cs-CZ" altLang="cs-CZ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7">
            <a:extLst>
              <a:ext uri="{FF2B5EF4-FFF2-40B4-BE49-F238E27FC236}">
                <a16:creationId xmlns:a16="http://schemas.microsoft.com/office/drawing/2014/main" id="{D7B2B27D-D6E8-4FEF-9796-9376156470CA}"/>
              </a:ext>
            </a:extLst>
          </p:cNvPr>
          <p:cNvSpPr txBox="1">
            <a:spLocks/>
          </p:cNvSpPr>
          <p:nvPr/>
        </p:nvSpPr>
        <p:spPr bwMode="auto">
          <a:xfrm>
            <a:off x="2664372" y="24384"/>
            <a:ext cx="7333704" cy="5847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ŘÁD PRÁVNÍ POMOCI OSŽ</a:t>
            </a: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                    </a:t>
            </a: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ea typeface="+mn-ea"/>
                <a:cs typeface="Arial" charset="0"/>
              </a:rPr>
              <a:t>(1/8)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425A0D79-10EA-4DC1-8298-D3B90AF7A46D}"/>
              </a:ext>
            </a:extLst>
          </p:cNvPr>
          <p:cNvSpPr txBox="1">
            <a:spLocks/>
          </p:cNvSpPr>
          <p:nvPr/>
        </p:nvSpPr>
        <p:spPr bwMode="auto">
          <a:xfrm>
            <a:off x="330200" y="1138238"/>
            <a:ext cx="9494838" cy="5314950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Právní poradenství a právní pomoc zastoupením v řízení před soudem se poskytuje zpravidla </a:t>
            </a:r>
            <a:r>
              <a:rPr lang="cs-CZ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 E Z P L A T N Ě !!!  </a:t>
            </a:r>
            <a:r>
              <a:rPr lang="cs-CZ" sz="22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maximálně do výše 50.000,- Kč </a:t>
            </a:r>
            <a:br>
              <a:rPr lang="cs-CZ" sz="22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na základě jednoho povolení.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Při poskytování právní pomoci zastoupením v řízení před soudem Představenstvo OSŽ (porada předsedy OSŽ) přihlíží: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 doporučení ZV ZO OSŽ,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 míře zavinění,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zda je uzavřeno pojištění odpovědnosti zaměstnance za škodu způsobenou zaměstnavateli.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9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OSŽ poskytuje </a:t>
            </a:r>
            <a:r>
              <a:rPr lang="cs-CZ" sz="22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právní poradenství</a:t>
            </a: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zejména v případech, kdy zaměstnavatel poruší pracovněprávní předpisy nebo člen OSŽ, se stane subjektem </a:t>
            </a:r>
            <a:b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trestního, přestupkového, správního nebo jiného řízení </a:t>
            </a:r>
            <a:br>
              <a:rPr lang="cs-CZ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souvislosti  s   V Ý K O N E M   P R Á C E !</a:t>
            </a:r>
            <a:r>
              <a:rPr lang="cs-CZ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>
              <a:solidFill>
                <a:srgbClr val="FF0000"/>
              </a:solidFill>
              <a:latin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65893" name="Obdélník 1">
            <a:extLst>
              <a:ext uri="{FF2B5EF4-FFF2-40B4-BE49-F238E27FC236}">
                <a16:creationId xmlns:a16="http://schemas.microsoft.com/office/drawing/2014/main" id="{6C877BE1-BC61-4601-8473-74C1EFB8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1C0EF9-C9FE-42CF-983E-7131643AF6F2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5894" name="Obrázek 1">
            <a:extLst>
              <a:ext uri="{FF2B5EF4-FFF2-40B4-BE49-F238E27FC236}">
                <a16:creationId xmlns:a16="http://schemas.microsoft.com/office/drawing/2014/main" id="{5E91A7F5-E53E-4C32-AD6A-DAD26F4A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FE62-AD8A-437B-8DC7-A4D3F363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83" y="1"/>
            <a:ext cx="6509658" cy="58102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JÍZDNÍ VÝHODY PRO ROK 2022</a:t>
            </a:r>
            <a: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(4/5)</a:t>
            </a:r>
            <a:b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</a:rPr>
            </a:br>
            <a:endParaRPr lang="cs-CZ" sz="2800" dirty="0"/>
          </a:p>
        </p:txBody>
      </p:sp>
      <p:sp>
        <p:nvSpPr>
          <p:cNvPr id="207875" name="Zástupný symbol pro datum 2">
            <a:extLst>
              <a:ext uri="{FF2B5EF4-FFF2-40B4-BE49-F238E27FC236}">
                <a16:creationId xmlns:a16="http://schemas.microsoft.com/office/drawing/2014/main" id="{575FBF1E-93B8-4461-9A05-FD95E2FA62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2DE2FD6-8C5C-449A-9D44-DAA8F1EA9D72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6" name="Zástupný symbol pro číslo snímku 3">
            <a:extLst>
              <a:ext uri="{FF2B5EF4-FFF2-40B4-BE49-F238E27FC236}">
                <a16:creationId xmlns:a16="http://schemas.microsoft.com/office/drawing/2014/main" id="{41A7DB29-3E94-4CC8-A170-C253AD394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A41AC6E-35B1-4855-A19A-23AC5FA848F4}" type="slidenum">
              <a:rPr lang="cs-CZ" altLang="cs-CZ" sz="1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40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7" name="Zástupný symbol pro obsah 5">
            <a:extLst>
              <a:ext uri="{FF2B5EF4-FFF2-40B4-BE49-F238E27FC236}">
                <a16:creationId xmlns:a16="http://schemas.microsoft.com/office/drawing/2014/main" id="{24F51FE0-E8EC-4709-AD6B-AD48F9E3EACD}"/>
              </a:ext>
            </a:extLst>
          </p:cNvPr>
          <p:cNvSpPr txBox="1">
            <a:spLocks/>
          </p:cNvSpPr>
          <p:nvPr/>
        </p:nvSpPr>
        <p:spPr bwMode="auto">
          <a:xfrm>
            <a:off x="950913" y="431800"/>
            <a:ext cx="80597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17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Seznam nepovinně místenkových komerčních vlaků 2021  </a:t>
            </a:r>
            <a:r>
              <a:rPr lang="cs-CZ" altLang="cs-CZ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část</a:t>
            </a:r>
          </a:p>
        </p:txBody>
      </p:sp>
      <p:pic>
        <p:nvPicPr>
          <p:cNvPr id="207878" name="Picture 2">
            <a:extLst>
              <a:ext uri="{FF2B5EF4-FFF2-40B4-BE49-F238E27FC236}">
                <a16:creationId xmlns:a16="http://schemas.microsoft.com/office/drawing/2014/main" id="{BA143704-97BB-4D5C-85FE-9F3670D4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302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9" name="Obrázek 3">
            <a:extLst>
              <a:ext uri="{FF2B5EF4-FFF2-40B4-BE49-F238E27FC236}">
                <a16:creationId xmlns:a16="http://schemas.microsoft.com/office/drawing/2014/main" id="{EAD2D7CD-107A-4C85-9160-A36ADA0B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ED8D75-501D-4F44-B36F-D576ACEDE0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20888"/>
            <a:ext cx="10080625" cy="62833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589EC-B409-42B6-9E64-DDC3B7F7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83" y="1"/>
            <a:ext cx="6509658" cy="58102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JÍZDNÍ VÝHODY PRO ROK </a:t>
            </a:r>
            <a: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2022</a:t>
            </a:r>
            <a: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 </a:t>
            </a:r>
            <a:r>
              <a:rPr lang="cs-CZ" sz="20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(5/5)</a:t>
            </a:r>
            <a:br>
              <a:rPr lang="cs-CZ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ea typeface="Times New Roman" pitchFamily="18" charset="0"/>
              </a:rPr>
            </a:br>
            <a:endParaRPr lang="cs-CZ" sz="2800" b="0" dirty="0">
              <a:effectLst/>
            </a:endParaRPr>
          </a:p>
        </p:txBody>
      </p:sp>
      <p:sp>
        <p:nvSpPr>
          <p:cNvPr id="209923" name="Zástupný symbol pro datum 2">
            <a:extLst>
              <a:ext uri="{FF2B5EF4-FFF2-40B4-BE49-F238E27FC236}">
                <a16:creationId xmlns:a16="http://schemas.microsoft.com/office/drawing/2014/main" id="{22BB5982-BC2E-4A4B-9E55-08B8F64C79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F45F9E7-CDC0-4F64-B408-C7E1346E3F47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924" name="Zástupný symbol pro číslo snímku 3">
            <a:extLst>
              <a:ext uri="{FF2B5EF4-FFF2-40B4-BE49-F238E27FC236}">
                <a16:creationId xmlns:a16="http://schemas.microsoft.com/office/drawing/2014/main" id="{714CFBF2-A014-47F8-B6F1-44F784217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DD59C34-9A0B-438D-82C3-A2044F7A69F0}" type="slidenum">
              <a:rPr lang="cs-CZ" altLang="cs-CZ" sz="1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41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925" name="Zástupný symbol pro obsah 5">
            <a:extLst>
              <a:ext uri="{FF2B5EF4-FFF2-40B4-BE49-F238E27FC236}">
                <a16:creationId xmlns:a16="http://schemas.microsoft.com/office/drawing/2014/main" id="{B268EBB9-25AC-4BD1-9767-3E6D5446CC89}"/>
              </a:ext>
            </a:extLst>
          </p:cNvPr>
          <p:cNvSpPr txBox="1">
            <a:spLocks/>
          </p:cNvSpPr>
          <p:nvPr/>
        </p:nvSpPr>
        <p:spPr bwMode="auto">
          <a:xfrm>
            <a:off x="950913" y="431800"/>
            <a:ext cx="80597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17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Seznam komerčních vlaků 2021  </a:t>
            </a:r>
            <a:r>
              <a:rPr lang="cs-CZ" altLang="cs-CZ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část</a:t>
            </a:r>
          </a:p>
        </p:txBody>
      </p:sp>
      <p:pic>
        <p:nvPicPr>
          <p:cNvPr id="209926" name="Picture 2">
            <a:extLst>
              <a:ext uri="{FF2B5EF4-FFF2-40B4-BE49-F238E27FC236}">
                <a16:creationId xmlns:a16="http://schemas.microsoft.com/office/drawing/2014/main" id="{DB0E4935-8706-4618-BDDE-013BE6E5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302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7" name="Obrázek 3">
            <a:extLst>
              <a:ext uri="{FF2B5EF4-FFF2-40B4-BE49-F238E27FC236}">
                <a16:creationId xmlns:a16="http://schemas.microsoft.com/office/drawing/2014/main" id="{AE380122-6B46-4765-BD93-AB5046E2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0E3C7BB-A8D9-4A1D-860A-503C0246B4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2181"/>
            <a:ext cx="10080625" cy="63183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EB0E4-06C6-4851-ACFC-4C24BEDF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8840788" cy="58102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85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Počet zaměstnanců ČD, a.s. v období 2007 - 2021</a:t>
            </a:r>
            <a:b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</a:rPr>
            </a:br>
            <a:endParaRPr lang="cs-CZ" sz="2800" dirty="0"/>
          </a:p>
        </p:txBody>
      </p:sp>
      <p:sp>
        <p:nvSpPr>
          <p:cNvPr id="215043" name="Zástupný symbol pro datum 2">
            <a:extLst>
              <a:ext uri="{FF2B5EF4-FFF2-40B4-BE49-F238E27FC236}">
                <a16:creationId xmlns:a16="http://schemas.microsoft.com/office/drawing/2014/main" id="{75DD3698-0AF4-49BE-8D4C-13544C9CF1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A7FD345-48DD-47AF-9EAE-BA642839CF4D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4" name="Zástupný symbol pro číslo snímku 3">
            <a:extLst>
              <a:ext uri="{FF2B5EF4-FFF2-40B4-BE49-F238E27FC236}">
                <a16:creationId xmlns:a16="http://schemas.microsoft.com/office/drawing/2014/main" id="{E41C91AC-CC6B-48A5-A85E-854CA17A9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2FFA084-7C36-4DC6-81FB-0B04A457321E}" type="slidenum">
              <a:rPr lang="cs-CZ" altLang="cs-CZ" sz="1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42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5" name="Zástupný symbol pro obsah 5">
            <a:extLst>
              <a:ext uri="{FF2B5EF4-FFF2-40B4-BE49-F238E27FC236}">
                <a16:creationId xmlns:a16="http://schemas.microsoft.com/office/drawing/2014/main" id="{E43A7323-0303-4A5C-84CC-1A6A56F7FE84}"/>
              </a:ext>
            </a:extLst>
          </p:cNvPr>
          <p:cNvSpPr txBox="1">
            <a:spLocks/>
          </p:cNvSpPr>
          <p:nvPr/>
        </p:nvSpPr>
        <p:spPr bwMode="auto">
          <a:xfrm>
            <a:off x="82550" y="431799"/>
            <a:ext cx="9890125" cy="7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17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46" name="Picture 2">
            <a:extLst>
              <a:ext uri="{FF2B5EF4-FFF2-40B4-BE49-F238E27FC236}">
                <a16:creationId xmlns:a16="http://schemas.microsoft.com/office/drawing/2014/main" id="{3824CE34-0AE2-43CA-A6EE-7A20FAD4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302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7" name="Obrázek 3">
            <a:extLst>
              <a:ext uri="{FF2B5EF4-FFF2-40B4-BE49-F238E27FC236}">
                <a16:creationId xmlns:a16="http://schemas.microsoft.com/office/drawing/2014/main" id="{34BBEEB2-D845-4751-89A4-DC6B3623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103213A-00AE-485C-B886-98FD3E8CD8AC}"/>
              </a:ext>
            </a:extLst>
          </p:cNvPr>
          <p:cNvGraphicFramePr>
            <a:graphicFrameLocks noGrp="1"/>
          </p:cNvGraphicFramePr>
          <p:nvPr/>
        </p:nvGraphicFramePr>
        <p:xfrm>
          <a:off x="744538" y="6499225"/>
          <a:ext cx="8712200" cy="304800"/>
        </p:xfrm>
        <a:graphic>
          <a:graphicData uri="http://schemas.openxmlformats.org/drawingml/2006/table">
            <a:tbl>
              <a:tblPr/>
              <a:tblGrid>
                <a:gridCol w="2614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0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76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2007 - vznik ČD Cargo, a.s. k 1.12.2007</a:t>
                      </a:r>
                    </a:p>
                  </a:txBody>
                  <a:tcPr marL="7620" marR="7620" marT="7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2011 - převod zaměstnanců provozu dráhy k SŽDC, s.o. k 1.9.2011</a:t>
                      </a:r>
                    </a:p>
                  </a:txBody>
                  <a:tcPr marL="7620" marR="7620" marT="7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2008 - převod zaměstnanců infrastruktury k SŽDC,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s.o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k 1.7.2008</a:t>
                      </a:r>
                    </a:p>
                  </a:txBody>
                  <a:tcPr marL="7620" marR="7620" marT="7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2016 - převod zaměstnanců RSM k SŽDC,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s.o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k 1.7.2016</a:t>
                      </a:r>
                    </a:p>
                  </a:txBody>
                  <a:tcPr marL="7620" marR="7620" marT="7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785189" y="580234"/>
          <a:ext cx="8537714" cy="602522"/>
        </p:xfrm>
        <a:graphic>
          <a:graphicData uri="http://schemas.openxmlformats.org/drawingml/2006/table">
            <a:tbl>
              <a:tblPr/>
              <a:tblGrid>
                <a:gridCol w="208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6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12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počet zaměstnanců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41 680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15 230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14 704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14 756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14 500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13 871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/>
        </p:nvGraphicFramePr>
        <p:xfrm>
          <a:off x="159026" y="1242391"/>
          <a:ext cx="9790044" cy="520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3CA4D-3BED-404C-AC76-842AFA0A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958388" cy="66501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0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Průměrná mzda z MN u ČD, a.s. a v ČR (k 30.9.2021)</a:t>
            </a:r>
            <a:br>
              <a:rPr lang="cs-CZ" sz="20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0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dle ČSÚ za období 2007 – 2021 v Kč</a:t>
            </a:r>
            <a:br>
              <a:rPr lang="cs-CZ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endParaRPr lang="cs-CZ" sz="2800" dirty="0"/>
          </a:p>
        </p:txBody>
      </p:sp>
      <p:sp>
        <p:nvSpPr>
          <p:cNvPr id="216067" name="Zástupný symbol pro datum 2">
            <a:extLst>
              <a:ext uri="{FF2B5EF4-FFF2-40B4-BE49-F238E27FC236}">
                <a16:creationId xmlns:a16="http://schemas.microsoft.com/office/drawing/2014/main" id="{DE38C815-2D72-48C0-A00B-D44BEAD687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16CB7F8-BD39-4E42-8A92-AB2FB9A6D5FE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068" name="Zástupný symbol pro číslo snímku 3">
            <a:extLst>
              <a:ext uri="{FF2B5EF4-FFF2-40B4-BE49-F238E27FC236}">
                <a16:creationId xmlns:a16="http://schemas.microsoft.com/office/drawing/2014/main" id="{4A0AC008-FF22-480A-9C24-A0F3799F5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13C7A25-69E9-450A-BC8B-0C0661CA8DC3}" type="slidenum">
              <a:rPr lang="cs-CZ" altLang="cs-CZ" sz="1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43</a:t>
            </a:fld>
            <a:endParaRPr lang="cs-CZ" altLang="cs-CZ"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069" name="Picture 2">
            <a:extLst>
              <a:ext uri="{FF2B5EF4-FFF2-40B4-BE49-F238E27FC236}">
                <a16:creationId xmlns:a16="http://schemas.microsoft.com/office/drawing/2014/main" id="{EDB2E974-DE08-4008-8666-DB5C99C5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302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0" name="Obrázek 3">
            <a:extLst>
              <a:ext uri="{FF2B5EF4-FFF2-40B4-BE49-F238E27FC236}">
                <a16:creationId xmlns:a16="http://schemas.microsoft.com/office/drawing/2014/main" id="{1027C806-F59B-43AF-A7C4-686B4B1B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8C77132-48F9-429C-9927-E832EF6A8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15693"/>
              </p:ext>
            </p:extLst>
          </p:nvPr>
        </p:nvGraphicFramePr>
        <p:xfrm>
          <a:off x="156445" y="713658"/>
          <a:ext cx="9772746" cy="789840"/>
        </p:xfrm>
        <a:graphic>
          <a:graphicData uri="http://schemas.openxmlformats.org/drawingml/2006/table">
            <a:tbl>
              <a:tblPr/>
              <a:tblGrid>
                <a:gridCol w="1561074">
                  <a:extLst>
                    <a:ext uri="{9D8B030D-6E8A-4147-A177-3AD203B41FA5}">
                      <a16:colId xmlns:a16="http://schemas.microsoft.com/office/drawing/2014/main" val="2446828194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3363307556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1467329014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387459877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125198171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796865977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2159250673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2982200880"/>
                    </a:ext>
                  </a:extLst>
                </a:gridCol>
                <a:gridCol w="1026459">
                  <a:extLst>
                    <a:ext uri="{9D8B030D-6E8A-4147-A177-3AD203B41FA5}">
                      <a16:colId xmlns:a16="http://schemas.microsoft.com/office/drawing/2014/main" val="473023743"/>
                    </a:ext>
                  </a:extLst>
                </a:gridCol>
              </a:tblGrid>
              <a:tr h="2632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94521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 ČD, a.s.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23 395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25 368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29 925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33 043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35 138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38 121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39 401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40 531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81202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ČR celkem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20 957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22 593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26 467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29 504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31 885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34 125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35 611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37 499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45695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8E72AF83-8FA6-4C73-B5F3-E8346C060E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03" y="1607485"/>
            <a:ext cx="9841425" cy="513227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5920C-30C7-47F9-873A-18FFB2C9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32084"/>
            <a:ext cx="8997696" cy="76199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cs-CZ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6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Porovnání růstu mezd u ČD, a.s. s inflací v ČR	v % </a:t>
            </a:r>
            <a:br>
              <a:rPr lang="cs-CZ" sz="26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6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za období 2007 – 2021 (k 30.11.2021), rok 2007 = 100 %</a:t>
            </a:r>
            <a:br>
              <a:rPr lang="cs-CZ" sz="26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endParaRPr lang="cs-CZ" sz="2600" dirty="0"/>
          </a:p>
        </p:txBody>
      </p:sp>
      <p:sp>
        <p:nvSpPr>
          <p:cNvPr id="218115" name="Zástupný symbol pro datum 2">
            <a:extLst>
              <a:ext uri="{FF2B5EF4-FFF2-40B4-BE49-F238E27FC236}">
                <a16:creationId xmlns:a16="http://schemas.microsoft.com/office/drawing/2014/main" id="{2495B5C9-520F-4FF9-8DB3-469FC2A67D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EC80145-F97A-4FD2-A70A-9623613087DD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116" name="Zástupný symbol pro číslo snímku 3">
            <a:extLst>
              <a:ext uri="{FF2B5EF4-FFF2-40B4-BE49-F238E27FC236}">
                <a16:creationId xmlns:a16="http://schemas.microsoft.com/office/drawing/2014/main" id="{D49CD844-9A29-4959-9224-58596CD10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1D28740-902E-49CC-BD71-0F22E887B56E}" type="slidenum">
              <a:rPr lang="cs-CZ" altLang="cs-CZ" sz="1000" b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44</a:t>
            </a:fld>
            <a:endParaRPr lang="cs-CZ" altLang="cs-CZ" sz="1000" b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117" name="Picture 2">
            <a:extLst>
              <a:ext uri="{FF2B5EF4-FFF2-40B4-BE49-F238E27FC236}">
                <a16:creationId xmlns:a16="http://schemas.microsoft.com/office/drawing/2014/main" id="{6D12BCDF-C092-4E9C-9443-277952E1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302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Obrázek 3">
            <a:extLst>
              <a:ext uri="{FF2B5EF4-FFF2-40B4-BE49-F238E27FC236}">
                <a16:creationId xmlns:a16="http://schemas.microsoft.com/office/drawing/2014/main" id="{CC19D976-489B-4973-8B11-567A049B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90062"/>
              </p:ext>
            </p:extLst>
          </p:nvPr>
        </p:nvGraphicFramePr>
        <p:xfrm>
          <a:off x="3289850" y="897138"/>
          <a:ext cx="3558210" cy="908838"/>
        </p:xfrm>
        <a:graphic>
          <a:graphicData uri="http://schemas.openxmlformats.org/drawingml/2006/table">
            <a:tbl>
              <a:tblPr/>
              <a:tblGrid>
                <a:gridCol w="123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9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ČD, a.s.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9AD0"/>
                          </a:solidFill>
                          <a:latin typeface="Times New Roman"/>
                        </a:rPr>
                        <a:t>166,86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Inflace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131,10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/>
          <p:nvPr/>
        </p:nvGraphicFramePr>
        <p:xfrm>
          <a:off x="983972" y="1868558"/>
          <a:ext cx="8199783" cy="487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F40AF-6A91-4BDE-A940-672BAAF3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71" y="1"/>
            <a:ext cx="8583778" cy="9040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5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Porovnání růstu mezd u ČD s inflací v ČR v % </a:t>
            </a:r>
            <a:br>
              <a:rPr lang="cs-CZ" sz="25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</a:br>
            <a:r>
              <a:rPr lang="cs-CZ" sz="25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</a:rPr>
              <a:t>ve vybraných letech 2007 - 2021, 2007=100%</a:t>
            </a:r>
            <a:endParaRPr lang="cs-CZ" sz="2500" dirty="0"/>
          </a:p>
        </p:txBody>
      </p:sp>
      <p:sp>
        <p:nvSpPr>
          <p:cNvPr id="219139" name="Zástupný symbol pro datum 2">
            <a:extLst>
              <a:ext uri="{FF2B5EF4-FFF2-40B4-BE49-F238E27FC236}">
                <a16:creationId xmlns:a16="http://schemas.microsoft.com/office/drawing/2014/main" id="{F4D2EE37-9E49-4C83-9E0F-AD43A49D2D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D165666-D96D-4F40-B0C3-C05114B61883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0" name="Zástupný symbol pro číslo snímku 3">
            <a:extLst>
              <a:ext uri="{FF2B5EF4-FFF2-40B4-BE49-F238E27FC236}">
                <a16:creationId xmlns:a16="http://schemas.microsoft.com/office/drawing/2014/main" id="{C1E70F3A-77D7-47F6-AE85-4E37B31B2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BB88AE7-439C-4F3B-9B0D-26DAA54DFD98}" type="slidenum">
              <a:rPr lang="cs-CZ" altLang="cs-CZ" sz="1000" b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45</a:t>
            </a:fld>
            <a:endParaRPr lang="cs-CZ" altLang="cs-CZ" sz="1000" b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9141" name="Picture 2">
            <a:extLst>
              <a:ext uri="{FF2B5EF4-FFF2-40B4-BE49-F238E27FC236}">
                <a16:creationId xmlns:a16="http://schemas.microsoft.com/office/drawing/2014/main" id="{A3AF6730-8D75-4279-90F3-60401F65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438" y="107950"/>
            <a:ext cx="6302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2" name="Obrázek 3">
            <a:extLst>
              <a:ext uri="{FF2B5EF4-FFF2-40B4-BE49-F238E27FC236}">
                <a16:creationId xmlns:a16="http://schemas.microsoft.com/office/drawing/2014/main" id="{EA73BB3A-1D6D-4034-AEDE-38827503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7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39148" y="880204"/>
          <a:ext cx="9809922" cy="879021"/>
        </p:xfrm>
        <a:graphic>
          <a:graphicData uri="http://schemas.openxmlformats.org/drawingml/2006/table">
            <a:tbl>
              <a:tblPr/>
              <a:tblGrid>
                <a:gridCol w="1065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00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0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ČD, a.s.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9AD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116,06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127,90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141,2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150,2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9AD0"/>
                          </a:solidFill>
                          <a:latin typeface="Times New Roman"/>
                        </a:rPr>
                        <a:t>162,95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9AD0"/>
                          </a:solidFill>
                          <a:latin typeface="Times New Roman"/>
                        </a:rPr>
                        <a:t>164,28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9AD0"/>
                          </a:solidFill>
                          <a:latin typeface="Times New Roman"/>
                        </a:rPr>
                        <a:t>166,86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0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Inflace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108,80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116,10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119,30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C00000"/>
                          </a:solidFill>
                          <a:latin typeface="Times New Roman"/>
                        </a:rPr>
                        <a:t>121,50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124,30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127,60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131,10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/>
          <p:nvPr/>
        </p:nvGraphicFramePr>
        <p:xfrm>
          <a:off x="120056" y="1809059"/>
          <a:ext cx="9819074" cy="491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A1664-57AA-4109-9080-3824D7E0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274638"/>
            <a:ext cx="9074150" cy="70507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u="sng"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Nadpis (asijské jazyky)"/>
                <a:cs typeface="Times New Roman" pitchFamily="18" charset="0"/>
              </a:rPr>
            </a:br>
            <a:r>
              <a:rPr lang="cs-CZ" sz="3100" u="sng"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Nadpis (asijské jazyky)"/>
                <a:cs typeface="Times New Roman" pitchFamily="18" charset="0"/>
              </a:rPr>
              <a:t>ZÁVĚR</a:t>
            </a:r>
            <a:br>
              <a:rPr lang="cs-CZ" sz="3100" u="sng"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Nadpis (asijské jazyky)"/>
                <a:ea typeface="Times New Roman" pitchFamily="18" charset="0"/>
                <a:cs typeface="Times New Roman" pitchFamily="18" charset="0"/>
              </a:rPr>
            </a:br>
            <a:endParaRPr lang="cs-CZ" sz="3100"/>
          </a:p>
        </p:txBody>
      </p:sp>
      <p:sp>
        <p:nvSpPr>
          <p:cNvPr id="176131" name="Zástupný symbol pro obsah 2">
            <a:extLst>
              <a:ext uri="{FF2B5EF4-FFF2-40B4-BE49-F238E27FC236}">
                <a16:creationId xmlns:a16="http://schemas.microsoft.com/office/drawing/2014/main" id="{2F876940-CF00-448A-81B5-618509D1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36675"/>
            <a:ext cx="9074150" cy="2668588"/>
          </a:xfrm>
        </p:spPr>
        <p:txBody>
          <a:bodyPr/>
          <a:lstStyle/>
          <a:p>
            <a:pPr marL="342862" indent="-342862" algn="ctr">
              <a:lnSpc>
                <a:spcPct val="150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Děkujeme Vám za pozornost </a:t>
            </a:r>
          </a:p>
          <a:p>
            <a:pPr marL="342862" indent="-342862" algn="ctr">
              <a:lnSpc>
                <a:spcPct val="150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pPr marL="342862" indent="-342862" algn="ctr">
              <a:lnSpc>
                <a:spcPct val="150000"/>
              </a:lnSpc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přejeme Vám úspěšný rok 2022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dirty="0"/>
          </a:p>
        </p:txBody>
      </p:sp>
      <p:sp>
        <p:nvSpPr>
          <p:cNvPr id="220164" name="Zástupný symbol pro datum 3">
            <a:extLst>
              <a:ext uri="{FF2B5EF4-FFF2-40B4-BE49-F238E27FC236}">
                <a16:creationId xmlns:a16="http://schemas.microsoft.com/office/drawing/2014/main" id="{04DE10F3-1441-4E84-AE02-945022AEE0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1E02C9D-BF69-4448-B92B-6F20F0BA7BBD}" type="datetime1">
              <a:rPr lang="cs-CZ" altLang="cs-CZ" sz="1000" b="0" smtClean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02.02.2022</a:t>
            </a:fld>
            <a:endParaRPr lang="cs-CZ" altLang="cs-CZ" sz="1000" b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165" name="Zástupný symbol pro číslo snímku 4">
            <a:extLst>
              <a:ext uri="{FF2B5EF4-FFF2-40B4-BE49-F238E27FC236}">
                <a16:creationId xmlns:a16="http://schemas.microsoft.com/office/drawing/2014/main" id="{7D9DF578-CB97-4302-AC39-E7877117F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1969C88-3CEE-462E-9ABB-CEDA5B2CFCEA}" type="slidenum">
              <a:rPr lang="cs-CZ" altLang="cs-CZ" sz="1000" b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46</a:t>
            </a:fld>
            <a:endParaRPr lang="cs-CZ" altLang="cs-CZ" sz="1000" b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166" name="Picture 2">
            <a:extLst>
              <a:ext uri="{FF2B5EF4-FFF2-40B4-BE49-F238E27FC236}">
                <a16:creationId xmlns:a16="http://schemas.microsoft.com/office/drawing/2014/main" id="{D7C5BB68-5AF8-4C53-9009-EE2B5A8BE6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713" y="147638"/>
            <a:ext cx="1260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7" name="Picture 9" descr="C:\Users\Alena\Pictures\pendolíno v zimě 2.jpg">
            <a:extLst>
              <a:ext uri="{FF2B5EF4-FFF2-40B4-BE49-F238E27FC236}">
                <a16:creationId xmlns:a16="http://schemas.microsoft.com/office/drawing/2014/main" id="{149F214B-7308-4476-8764-8779E024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3708400"/>
            <a:ext cx="46037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8" name="Obrázek 2">
            <a:extLst>
              <a:ext uri="{FF2B5EF4-FFF2-40B4-BE49-F238E27FC236}">
                <a16:creationId xmlns:a16="http://schemas.microsoft.com/office/drawing/2014/main" id="{F7A1CC46-8572-4DFA-A18A-76790B63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47638"/>
            <a:ext cx="1260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číslo snímku 5">
            <a:extLst>
              <a:ext uri="{FF2B5EF4-FFF2-40B4-BE49-F238E27FC236}">
                <a16:creationId xmlns:a16="http://schemas.microsoft.com/office/drawing/2014/main" id="{77B33071-35A6-4429-967A-9CB2B9F011DD}"/>
              </a:ext>
            </a:extLst>
          </p:cNvPr>
          <p:cNvSpPr txBox="1">
            <a:spLocks/>
          </p:cNvSpPr>
          <p:nvPr/>
        </p:nvSpPr>
        <p:spPr bwMode="auto">
          <a:xfrm>
            <a:off x="9577388" y="6535738"/>
            <a:ext cx="5032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ABFDAF-F4B3-428D-BC53-8A108AFFBA88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5</a:t>
            </a:fld>
            <a:endParaRPr lang="cs-CZ" altLang="cs-CZ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7">
            <a:extLst>
              <a:ext uri="{FF2B5EF4-FFF2-40B4-BE49-F238E27FC236}">
                <a16:creationId xmlns:a16="http://schemas.microsoft.com/office/drawing/2014/main" id="{F3A82F27-8D9B-4ACA-8DB7-8982F0942A63}"/>
              </a:ext>
            </a:extLst>
          </p:cNvPr>
          <p:cNvSpPr txBox="1">
            <a:spLocks/>
          </p:cNvSpPr>
          <p:nvPr/>
        </p:nvSpPr>
        <p:spPr bwMode="auto">
          <a:xfrm>
            <a:off x="2569779" y="28067"/>
            <a:ext cx="7547422" cy="5847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ŘÁD PRÁVNÍ POMOCI OSŽ</a:t>
            </a: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                    </a:t>
            </a: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ea typeface="+mn-ea"/>
                <a:cs typeface="Arial" charset="0"/>
              </a:rPr>
              <a:t>(2/8)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14AB4D2-7116-4D5D-88BD-45DBEC5E12B8}"/>
              </a:ext>
            </a:extLst>
          </p:cNvPr>
          <p:cNvSpPr txBox="1">
            <a:spLocks/>
          </p:cNvSpPr>
          <p:nvPr/>
        </p:nvSpPr>
        <p:spPr bwMode="auto">
          <a:xfrm>
            <a:off x="260350" y="909638"/>
            <a:ext cx="9559925" cy="5543550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Právní pomoc v řízení před soudem:</a:t>
            </a: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 sporech, vyplývající z pracovního poměru nebo 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dohod o pracích konaných mimo pracovní poměr, 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 věcech sociálního zabezpečení, souvisejících s pracovně právními vztahy 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trestněprávním řízení (MU) - výjimečně!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Povolení právního zastoupení v řízení před soudem může být </a:t>
            </a:r>
            <a:r>
              <a:rPr lang="cs-CZ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odňato</a:t>
            </a:r>
            <a:r>
              <a:rPr lang="cs-CZ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zjistí-li se, že člen OSŽ uvedl nepravdivé údaje, nepravdivě informoval odborový orgán nebo zamlčel skutečnosti nebo důkazní prostředky,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odvolá-li člen OSŽ zmocnění nebo podnikne-li ve věci soudní nebo mimosoudní postupy bez vědomí advokáta, 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zjistí-li se, že požadavky jsou v rozporu s právním řádem,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přestane-li být zastupovaný členem OSŽ nebo neplatí příspěvky (3 měsíce)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0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Právní pomoc se </a:t>
            </a:r>
            <a:r>
              <a:rPr lang="cs-CZ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neposkytuje </a:t>
            </a:r>
            <a:r>
              <a:rPr lang="cs-CZ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při: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účelovém členství v OSŽ,</a:t>
            </a:r>
          </a:p>
          <a:p>
            <a:pPr marL="285719" indent="-285719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požití alkoholu, omamné či jiné návykové látky !!!</a:t>
            </a:r>
          </a:p>
        </p:txBody>
      </p:sp>
      <p:sp>
        <p:nvSpPr>
          <p:cNvPr id="166917" name="Obdélník 1">
            <a:extLst>
              <a:ext uri="{FF2B5EF4-FFF2-40B4-BE49-F238E27FC236}">
                <a16:creationId xmlns:a16="http://schemas.microsoft.com/office/drawing/2014/main" id="{06E38FEB-9D47-45BF-9591-FB35CC566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6063"/>
            <a:ext cx="63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C36E0E-CECE-48C5-AE25-DD8D9DBFA35F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6918" name="Obrázek 1">
            <a:extLst>
              <a:ext uri="{FF2B5EF4-FFF2-40B4-BE49-F238E27FC236}">
                <a16:creationId xmlns:a16="http://schemas.microsoft.com/office/drawing/2014/main" id="{0670454F-FF3B-4AB2-878C-25D2794C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číslo snímku 5">
            <a:extLst>
              <a:ext uri="{FF2B5EF4-FFF2-40B4-BE49-F238E27FC236}">
                <a16:creationId xmlns:a16="http://schemas.microsoft.com/office/drawing/2014/main" id="{77B33071-35A6-4429-967A-9CB2B9F011DD}"/>
              </a:ext>
            </a:extLst>
          </p:cNvPr>
          <p:cNvSpPr txBox="1">
            <a:spLocks/>
          </p:cNvSpPr>
          <p:nvPr/>
        </p:nvSpPr>
        <p:spPr bwMode="auto">
          <a:xfrm>
            <a:off x="9577388" y="6535738"/>
            <a:ext cx="5032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ABFDAF-F4B3-428D-BC53-8A108AFFBA88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6</a:t>
            </a:fld>
            <a:endParaRPr lang="cs-CZ" altLang="cs-CZ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7">
            <a:extLst>
              <a:ext uri="{FF2B5EF4-FFF2-40B4-BE49-F238E27FC236}">
                <a16:creationId xmlns:a16="http://schemas.microsoft.com/office/drawing/2014/main" id="{F3A82F27-8D9B-4ACA-8DB7-8982F0942A63}"/>
              </a:ext>
            </a:extLst>
          </p:cNvPr>
          <p:cNvSpPr txBox="1">
            <a:spLocks/>
          </p:cNvSpPr>
          <p:nvPr/>
        </p:nvSpPr>
        <p:spPr bwMode="auto">
          <a:xfrm>
            <a:off x="2569779" y="28067"/>
            <a:ext cx="7547422" cy="5847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sz="3200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ŘÁD PRÁVNÍ POMOCI OSŽ</a:t>
            </a:r>
            <a:r>
              <a:rPr lang="cs-CZ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charset="0"/>
              </a:rPr>
              <a:t>                      </a:t>
            </a: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ea typeface="+mn-ea"/>
                <a:cs typeface="Arial" charset="0"/>
              </a:rPr>
              <a:t>(3/8)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14AB4D2-7116-4D5D-88BD-45DBEC5E12B8}"/>
              </a:ext>
            </a:extLst>
          </p:cNvPr>
          <p:cNvSpPr txBox="1">
            <a:spLocks/>
          </p:cNvSpPr>
          <p:nvPr/>
        </p:nvSpPr>
        <p:spPr bwMode="auto">
          <a:xfrm>
            <a:off x="82550" y="575253"/>
            <a:ext cx="9900694" cy="6020810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 15.12.2021 byl Ústředím OSŽ novelizován Řád právní pomoci OSŽ.</a:t>
            </a:r>
            <a:endParaRPr lang="cs-CZ" altLang="cs-CZ"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000" b="0" dirty="0">
                <a:latin typeface="Times New Roman" panose="02020603050405020304" pitchFamily="18" charset="0"/>
                <a:cs typeface="Calibri" panose="020F0502020204030204" pitchFamily="34" charset="0"/>
              </a:rPr>
              <a:t>Novelizace ŘPP OSŽ reaguje na potřeby praxe v oblasti právního poradenství v působnosti OSŽ, zejména jde o ochranu pojištění odpovědnosti </a:t>
            </a:r>
            <a:r>
              <a:rPr lang="cs-CZ" altLang="cs-CZ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zaměstnance za škodu způsobenou </a:t>
            </a:r>
            <a:br>
              <a:rPr lang="cs-CZ" altLang="cs-CZ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souvislosti s výkonem povolání zaměstnavateli.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cs-CZ" altLang="cs-C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Nově bylo do ŘPP OSŽ doplněno: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just" eaLnBrk="1" hangingPunct="1">
              <a:spcBef>
                <a:spcPct val="0"/>
              </a:spcBef>
              <a:defRPr/>
            </a:pPr>
            <a:r>
              <a:rPr lang="cs-CZ" altLang="cs-CZ" sz="215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metodickou pomoc členovi OSŽ při likvidaci škodní události poskytne ESO OSŽ-ústředí v souladu s pojistnou smlouvou. Člen OSŽ a ZV ZO OSŽ zajišťují potřebnou součinnost při zabezpečování podkladů nezbytných pro likvidaci škodní události,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6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74625" indent="-174625" algn="just" eaLnBrk="1" hangingPunct="1">
              <a:spcBef>
                <a:spcPct val="0"/>
              </a:spcBef>
              <a:defRPr/>
            </a:pPr>
            <a:r>
              <a:rPr lang="cs-CZ" altLang="cs-CZ" sz="215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ve výjimečných případech může člena OSŽ v řízení o náhradě škody zastupovat zpravidla advokát (nebo jiná pověřená osoba), a to pouze na základě předchozího písemného souhlasu ze strany ESO OSŽ-ústředí, 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6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74625" indent="-174625" algn="just" eaLnBrk="1" hangingPunct="1">
              <a:spcBef>
                <a:spcPct val="0"/>
              </a:spcBef>
              <a:defRPr/>
            </a:pPr>
            <a:r>
              <a:rPr lang="cs-CZ" altLang="cs-CZ" sz="2150" b="1" dirty="0">
                <a:latin typeface="Times New Roman" panose="02020603050405020304" pitchFamily="18" charset="0"/>
                <a:cs typeface="Calibri" panose="020F0502020204030204" pitchFamily="34" charset="0"/>
              </a:rPr>
              <a:t>zda je žadatel pojištěn na náhrady škod způsobených v souvislosti s výkonem povolání zaměstnavateli </a:t>
            </a:r>
            <a:r>
              <a:rPr lang="cs-CZ" altLang="cs-CZ" sz="215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 zda je jeho pojistné ve správné výši,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174625" indent="-174625" algn="just">
              <a:spcBef>
                <a:spcPct val="0"/>
              </a:spcBef>
              <a:defRPr/>
            </a:pPr>
            <a:r>
              <a:rPr lang="cs-CZ" altLang="cs-CZ" sz="2150" b="1" dirty="0">
                <a:latin typeface="Times New Roman" panose="02020603050405020304" pitchFamily="18" charset="0"/>
                <a:cs typeface="Calibri" panose="020F0502020204030204" pitchFamily="34" charset="0"/>
              </a:rPr>
              <a:t>povolení právního zastoupení před soudem může být odňato, </a:t>
            </a:r>
            <a:r>
              <a:rPr lang="cs-CZ" altLang="cs-CZ" sz="215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zjistí-li se, že člen OSŽ zplnomocnil advokáta nebo jinou pověřenou osobu k právním jednáním </a:t>
            </a:r>
            <a:br>
              <a:rPr lang="cs-CZ" altLang="cs-CZ" sz="215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altLang="cs-CZ" sz="215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nad rámec schválené právní pomoci.</a:t>
            </a:r>
            <a:r>
              <a:rPr lang="cs-CZ" altLang="cs-CZ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7" name="Obdélník 1">
            <a:extLst>
              <a:ext uri="{FF2B5EF4-FFF2-40B4-BE49-F238E27FC236}">
                <a16:creationId xmlns:a16="http://schemas.microsoft.com/office/drawing/2014/main" id="{06E38FEB-9D47-45BF-9591-FB35CC566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96063"/>
            <a:ext cx="633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C36E0E-CECE-48C5-AE25-DD8D9DBFA35F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6918" name="Obrázek 1">
            <a:extLst>
              <a:ext uri="{FF2B5EF4-FFF2-40B4-BE49-F238E27FC236}">
                <a16:creationId xmlns:a16="http://schemas.microsoft.com/office/drawing/2014/main" id="{0670454F-FF3B-4AB2-878C-25D2794C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179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číslo snímku 5">
            <a:extLst>
              <a:ext uri="{FF2B5EF4-FFF2-40B4-BE49-F238E27FC236}">
                <a16:creationId xmlns:a16="http://schemas.microsoft.com/office/drawing/2014/main" id="{AB085572-7AF7-47F1-818B-1386193F55E5}"/>
              </a:ext>
            </a:extLst>
          </p:cNvPr>
          <p:cNvSpPr txBox="1">
            <a:spLocks/>
          </p:cNvSpPr>
          <p:nvPr/>
        </p:nvSpPr>
        <p:spPr bwMode="auto">
          <a:xfrm>
            <a:off x="9625013" y="6539345"/>
            <a:ext cx="455612" cy="3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0DBA19-70B6-42D5-AB3C-05B205D66E64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7</a:t>
            </a:fld>
            <a:endParaRPr lang="cs-CZ" altLang="cs-CZ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40" name="Obdélník 1">
            <a:extLst>
              <a:ext uri="{FF2B5EF4-FFF2-40B4-BE49-F238E27FC236}">
                <a16:creationId xmlns:a16="http://schemas.microsoft.com/office/drawing/2014/main" id="{E362E5B1-771D-4773-8568-43357D4A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D00457-7962-4E47-89D7-B8BAA97AF227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7941" name="Obrázek 1">
            <a:extLst>
              <a:ext uri="{FF2B5EF4-FFF2-40B4-BE49-F238E27FC236}">
                <a16:creationId xmlns:a16="http://schemas.microsoft.com/office/drawing/2014/main" id="{AD4444F7-09DF-449F-BA5D-6D9A3F80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F8B3A9E-FEBF-4779-ADF9-59EF55FA7C8F}"/>
              </a:ext>
            </a:extLst>
          </p:cNvPr>
          <p:cNvSpPr/>
          <p:nvPr/>
        </p:nvSpPr>
        <p:spPr>
          <a:xfrm>
            <a:off x="9216389" y="159597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(4/8)</a:t>
            </a:r>
            <a:endParaRPr lang="cs-CZ" sz="2000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755BDF-AC05-44C8-96AC-91A1B9946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106" y="0"/>
            <a:ext cx="5054411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číslo snímku 5">
            <a:extLst>
              <a:ext uri="{FF2B5EF4-FFF2-40B4-BE49-F238E27FC236}">
                <a16:creationId xmlns:a16="http://schemas.microsoft.com/office/drawing/2014/main" id="{3EFBC55C-921C-4AD5-9489-0729A9D017C3}"/>
              </a:ext>
            </a:extLst>
          </p:cNvPr>
          <p:cNvSpPr txBox="1">
            <a:spLocks/>
          </p:cNvSpPr>
          <p:nvPr/>
        </p:nvSpPr>
        <p:spPr bwMode="auto">
          <a:xfrm>
            <a:off x="9186863" y="6520872"/>
            <a:ext cx="893762" cy="33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2A88FD-7851-4F11-B4EC-15E28E4B6871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8</a:t>
            </a:fld>
            <a:endParaRPr lang="cs-CZ" altLang="cs-CZ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964" name="Obdélník 1">
            <a:extLst>
              <a:ext uri="{FF2B5EF4-FFF2-40B4-BE49-F238E27FC236}">
                <a16:creationId xmlns:a16="http://schemas.microsoft.com/office/drawing/2014/main" id="{6845CDB1-F91F-4728-A97C-3A1EA807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881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158CB-AB66-4AC1-8D5D-476A5D5993DA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8965" name="Obrázek 1">
            <a:extLst>
              <a:ext uri="{FF2B5EF4-FFF2-40B4-BE49-F238E27FC236}">
                <a16:creationId xmlns:a16="http://schemas.microsoft.com/office/drawing/2014/main" id="{E0B76D77-86F7-4C39-9D41-CDD002A5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6F69E59-DA6E-4E33-B0EB-8AD816DD7B39}"/>
              </a:ext>
            </a:extLst>
          </p:cNvPr>
          <p:cNvSpPr/>
          <p:nvPr/>
        </p:nvSpPr>
        <p:spPr>
          <a:xfrm>
            <a:off x="9226535" y="17207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(5/8)</a:t>
            </a:r>
            <a:endParaRPr lang="cs-CZ" sz="2000" dirty="0"/>
          </a:p>
        </p:txBody>
      </p:sp>
      <p:pic>
        <p:nvPicPr>
          <p:cNvPr id="168968" name="Obrázek 3">
            <a:extLst>
              <a:ext uri="{FF2B5EF4-FFF2-40B4-BE49-F238E27FC236}">
                <a16:creationId xmlns:a16="http://schemas.microsoft.com/office/drawing/2014/main" id="{0D452D5A-A633-4378-9239-A15272C4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913" y="0"/>
            <a:ext cx="5102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číslo snímku 5">
            <a:extLst>
              <a:ext uri="{FF2B5EF4-FFF2-40B4-BE49-F238E27FC236}">
                <a16:creationId xmlns:a16="http://schemas.microsoft.com/office/drawing/2014/main" id="{3EFBC55C-921C-4AD5-9489-0729A9D017C3}"/>
              </a:ext>
            </a:extLst>
          </p:cNvPr>
          <p:cNvSpPr txBox="1">
            <a:spLocks/>
          </p:cNvSpPr>
          <p:nvPr/>
        </p:nvSpPr>
        <p:spPr bwMode="auto">
          <a:xfrm>
            <a:off x="9186863" y="6520872"/>
            <a:ext cx="893762" cy="33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2A88FD-7851-4F11-B4EC-15E28E4B6871}" type="slidenum">
              <a:rPr lang="cs-CZ" altLang="cs-CZ"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/>
              <a:t>9</a:t>
            </a:fld>
            <a:endParaRPr lang="cs-CZ" altLang="cs-CZ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964" name="Obdélník 1">
            <a:extLst>
              <a:ext uri="{FF2B5EF4-FFF2-40B4-BE49-F238E27FC236}">
                <a16:creationId xmlns:a16="http://schemas.microsoft.com/office/drawing/2014/main" id="{6845CDB1-F91F-4728-A97C-3A1EA807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6588125"/>
            <a:ext cx="633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158CB-AB66-4AC1-8D5D-476A5D5993DA}" type="datetime1">
              <a:rPr lang="cs-CZ" altLang="cs-CZ" sz="1000" b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02.02.2022</a:t>
            </a:fld>
            <a:endParaRPr lang="cs-CZ" altLang="cs-CZ"/>
          </a:p>
        </p:txBody>
      </p:sp>
      <p:pic>
        <p:nvPicPr>
          <p:cNvPr id="168965" name="Obrázek 1">
            <a:extLst>
              <a:ext uri="{FF2B5EF4-FFF2-40B4-BE49-F238E27FC236}">
                <a16:creationId xmlns:a16="http://schemas.microsoft.com/office/drawing/2014/main" id="{E0B76D77-86F7-4C39-9D41-CDD002A5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107950"/>
            <a:ext cx="628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6F69E59-DA6E-4E33-B0EB-8AD816DD7B39}"/>
              </a:ext>
            </a:extLst>
          </p:cNvPr>
          <p:cNvSpPr/>
          <p:nvPr/>
        </p:nvSpPr>
        <p:spPr>
          <a:xfrm>
            <a:off x="9226535" y="17207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  <a:latin typeface="Calibri"/>
                <a:cs typeface="Arial" charset="0"/>
              </a:rPr>
              <a:t>(6/8)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D41A37-0E63-402C-AFA9-65A29CADEE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89" y="0"/>
            <a:ext cx="4982045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becná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Motiv1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Motiv2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Motiv1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Welcome">
  <a:themeElements>
    <a:clrScheme name="Vlastní 3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00B050"/>
      </a:hlink>
      <a:folHlink>
        <a:srgbClr val="457138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Silk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Motiv1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1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_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lk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iv1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2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Motiv1">
  <a:themeElements>
    <a:clrScheme name="Obecn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ecná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becn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8E9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7E9F2"/>
        </a:accent5>
        <a:accent6>
          <a:srgbClr val="005CB9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17845</TotalTime>
  <Words>4453</Words>
  <Application>Microsoft Office PowerPoint</Application>
  <PresentationFormat>Vlastní</PresentationFormat>
  <Paragraphs>600</Paragraphs>
  <Slides>46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23</vt:i4>
      </vt:variant>
      <vt:variant>
        <vt:lpstr>Nadpisy snímků</vt:lpstr>
      </vt:variant>
      <vt:variant>
        <vt:i4>46</vt:i4>
      </vt:variant>
    </vt:vector>
  </HeadingPairs>
  <TitlesOfParts>
    <vt:vector size="81" baseType="lpstr">
      <vt:lpstr>+Nadpis (asijské jazyky)</vt:lpstr>
      <vt:lpstr>Arial</vt:lpstr>
      <vt:lpstr>Book Antiqua</vt:lpstr>
      <vt:lpstr>Bookman Old Style</vt:lpstr>
      <vt:lpstr>Calibri</vt:lpstr>
      <vt:lpstr>Cambria</vt:lpstr>
      <vt:lpstr>Gill Sans MT</vt:lpstr>
      <vt:lpstr>Times New Roman</vt:lpstr>
      <vt:lpstr>Times New Roman,Times,serif</vt:lpstr>
      <vt:lpstr>Wingdings</vt:lpstr>
      <vt:lpstr>Wingdings 2</vt:lpstr>
      <vt:lpstr>Wingdings 3</vt:lpstr>
      <vt:lpstr>Obecná</vt:lpstr>
      <vt:lpstr>Motiv1</vt:lpstr>
      <vt:lpstr>Původ</vt:lpstr>
      <vt:lpstr>Silk</vt:lpstr>
      <vt:lpstr>1_Motiv1</vt:lpstr>
      <vt:lpstr>1_Původ</vt:lpstr>
      <vt:lpstr>1_Silk</vt:lpstr>
      <vt:lpstr>Motiv2</vt:lpstr>
      <vt:lpstr>2_Motiv1</vt:lpstr>
      <vt:lpstr>2_Původ</vt:lpstr>
      <vt:lpstr>Welcome</vt:lpstr>
      <vt:lpstr>3_Motiv1</vt:lpstr>
      <vt:lpstr>3_Původ</vt:lpstr>
      <vt:lpstr>1_Motiv2</vt:lpstr>
      <vt:lpstr>4_Motiv1</vt:lpstr>
      <vt:lpstr>4_Původ</vt:lpstr>
      <vt:lpstr>1_Welcome</vt:lpstr>
      <vt:lpstr>2_Silk</vt:lpstr>
      <vt:lpstr>5_Motiv1</vt:lpstr>
      <vt:lpstr>5_Původ</vt:lpstr>
      <vt:lpstr>3_Silk</vt:lpstr>
      <vt:lpstr>Motiv systému Office</vt:lpstr>
      <vt:lpstr>Motiv Office</vt:lpstr>
      <vt:lpstr>Prezentace aplikace PowerPoint</vt:lpstr>
      <vt:lpstr>PROGRAM školení OSŽ k PKS </vt:lpstr>
      <vt:lpstr>DESATERO         ČLENA OSŽ PRO KRIZOVÉ SITUACE V DOPRAVĚ        (1/1)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JÍZDNÍ VÝHODY PRO ROK 2022 (1/5) </vt:lpstr>
      <vt:lpstr> JÍZDNÍ VÝHODY PRO ROK 2022 (2/5) </vt:lpstr>
      <vt:lpstr> JÍZDNÍ VÝHODY PRO ROK 2022 (3/5) </vt:lpstr>
      <vt:lpstr> JÍZDNÍ VÝHODY PRO ROK 2022 (4/5) </vt:lpstr>
      <vt:lpstr> JÍZDNÍ VÝHODY PRO ROK 2022 (5/5) </vt:lpstr>
      <vt:lpstr> Počet zaměstnanců ČD, a.s. v období 2007 - 2021 </vt:lpstr>
      <vt:lpstr> Průměrná mzda z MN u ČD, a.s. a v ČR (k 30.9.2021) dle ČSÚ za období 2007 – 2021 v Kč </vt:lpstr>
      <vt:lpstr> Porovnání růstu mezd u ČD, a.s. s inflací v ČR v %  za období 2007 – 2021 (k 30.11.2021), rok 2007 = 100 % </vt:lpstr>
      <vt:lpstr>Porovnání růstu mezd u ČD s inflací v ČR v %  ve vybraných letech 2007 - 2021, 2007=100%</vt:lpstr>
      <vt:lpstr> ZÁVĚR </vt:lpstr>
    </vt:vector>
  </TitlesOfParts>
  <Company>ČD,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Večeř</dc:creator>
  <cp:lastModifiedBy>Marcel Baláž</cp:lastModifiedBy>
  <cp:revision>1752</cp:revision>
  <cp:lastPrinted>2021-01-06T10:19:02Z</cp:lastPrinted>
  <dcterms:created xsi:type="dcterms:W3CDTF">2006-01-20T12:41:42Z</dcterms:created>
  <dcterms:modified xsi:type="dcterms:W3CDTF">2022-02-02T09:57:42Z</dcterms:modified>
</cp:coreProperties>
</file>