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7.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8.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9.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6">
  <p:sldMasterIdLst>
    <p:sldMasterId id="2147483649" r:id="rId1"/>
    <p:sldMasterId id="2147484159" r:id="rId2"/>
    <p:sldMasterId id="2147484174" r:id="rId3"/>
    <p:sldMasterId id="2147484210" r:id="rId4"/>
    <p:sldMasterId id="2147484225" r:id="rId5"/>
    <p:sldMasterId id="2147484240" r:id="rId6"/>
    <p:sldMasterId id="2147484252" r:id="rId7"/>
    <p:sldMasterId id="2147484264" r:id="rId8"/>
    <p:sldMasterId id="2147484279" r:id="rId9"/>
    <p:sldMasterId id="2147484294" r:id="rId10"/>
    <p:sldMasterId id="2147484306" r:id="rId11"/>
    <p:sldMasterId id="2147484318" r:id="rId12"/>
    <p:sldMasterId id="2147484333" r:id="rId13"/>
    <p:sldMasterId id="2147484345" r:id="rId14"/>
    <p:sldMasterId id="2147484360" r:id="rId15"/>
    <p:sldMasterId id="2147484375" r:id="rId16"/>
    <p:sldMasterId id="2147484387" r:id="rId17"/>
    <p:sldMasterId id="2147484399" r:id="rId18"/>
    <p:sldMasterId id="2147484414" r:id="rId19"/>
    <p:sldMasterId id="2147484429" r:id="rId20"/>
    <p:sldMasterId id="2147484441" r:id="rId21"/>
  </p:sldMasterIdLst>
  <p:notesMasterIdLst>
    <p:notesMasterId r:id="rId75"/>
  </p:notesMasterIdLst>
  <p:handoutMasterIdLst>
    <p:handoutMasterId r:id="rId76"/>
  </p:handoutMasterIdLst>
  <p:sldIdLst>
    <p:sldId id="385" r:id="rId22"/>
    <p:sldId id="345" r:id="rId23"/>
    <p:sldId id="298" r:id="rId24"/>
    <p:sldId id="447" r:id="rId25"/>
    <p:sldId id="568" r:id="rId26"/>
    <p:sldId id="430" r:id="rId27"/>
    <p:sldId id="570" r:id="rId28"/>
    <p:sldId id="571" r:id="rId29"/>
    <p:sldId id="573" r:id="rId30"/>
    <p:sldId id="574" r:id="rId31"/>
    <p:sldId id="575" r:id="rId32"/>
    <p:sldId id="576" r:id="rId33"/>
    <p:sldId id="578" r:id="rId34"/>
    <p:sldId id="579" r:id="rId35"/>
    <p:sldId id="580" r:id="rId36"/>
    <p:sldId id="581" r:id="rId37"/>
    <p:sldId id="582" r:id="rId38"/>
    <p:sldId id="583" r:id="rId39"/>
    <p:sldId id="584" r:id="rId40"/>
    <p:sldId id="585" r:id="rId41"/>
    <p:sldId id="643" r:id="rId42"/>
    <p:sldId id="638" r:id="rId43"/>
    <p:sldId id="645" r:id="rId44"/>
    <p:sldId id="621" r:id="rId45"/>
    <p:sldId id="640" r:id="rId46"/>
    <p:sldId id="641" r:id="rId47"/>
    <p:sldId id="590" r:id="rId48"/>
    <p:sldId id="593" r:id="rId49"/>
    <p:sldId id="594" r:id="rId50"/>
    <p:sldId id="595" r:id="rId51"/>
    <p:sldId id="596" r:id="rId52"/>
    <p:sldId id="597" r:id="rId53"/>
    <p:sldId id="625" r:id="rId54"/>
    <p:sldId id="626" r:id="rId55"/>
    <p:sldId id="497" r:id="rId56"/>
    <p:sldId id="627" r:id="rId57"/>
    <p:sldId id="601" r:id="rId58"/>
    <p:sldId id="498" r:id="rId59"/>
    <p:sldId id="604" r:id="rId60"/>
    <p:sldId id="605" r:id="rId61"/>
    <p:sldId id="606" r:id="rId62"/>
    <p:sldId id="607" r:id="rId63"/>
    <p:sldId id="608" r:id="rId64"/>
    <p:sldId id="456" r:id="rId65"/>
    <p:sldId id="553" r:id="rId66"/>
    <p:sldId id="646" r:id="rId67"/>
    <p:sldId id="647" r:id="rId68"/>
    <p:sldId id="648" r:id="rId69"/>
    <p:sldId id="616" r:id="rId70"/>
    <p:sldId id="610" r:id="rId71"/>
    <p:sldId id="611" r:id="rId72"/>
    <p:sldId id="612" r:id="rId73"/>
    <p:sldId id="613" r:id="rId74"/>
  </p:sldIdLst>
  <p:sldSz cx="10080625" cy="6858000"/>
  <p:notesSz cx="9944100" cy="6805613"/>
  <p:defaultTextStyle>
    <a:defPPr>
      <a:defRPr lang="en-US"/>
    </a:defPPr>
    <a:lvl1pPr algn="l" rtl="0" eaLnBrk="0" fontAlgn="base" hangingPunct="0">
      <a:spcBef>
        <a:spcPct val="0"/>
      </a:spcBef>
      <a:spcAft>
        <a:spcPct val="0"/>
      </a:spcAft>
      <a:defRPr sz="2800" b="1"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2800" b="1"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chemeClr val="bg2"/>
        </a:solidFill>
        <a:latin typeface="Arial" panose="020B0604020202020204" pitchFamily="34" charset="0"/>
        <a:ea typeface="+mn-ea"/>
        <a:cs typeface="+mn-cs"/>
      </a:defRPr>
    </a:lvl5pPr>
    <a:lvl6pPr marL="2286000" algn="l" defTabSz="914400" rtl="0" eaLnBrk="1" latinLnBrk="0" hangingPunct="1">
      <a:defRPr sz="2800" b="1" kern="1200">
        <a:solidFill>
          <a:schemeClr val="bg2"/>
        </a:solidFill>
        <a:latin typeface="Arial" panose="020B0604020202020204" pitchFamily="34" charset="0"/>
        <a:ea typeface="+mn-ea"/>
        <a:cs typeface="+mn-cs"/>
      </a:defRPr>
    </a:lvl6pPr>
    <a:lvl7pPr marL="2743200" algn="l" defTabSz="914400" rtl="0" eaLnBrk="1" latinLnBrk="0" hangingPunct="1">
      <a:defRPr sz="2800" b="1" kern="1200">
        <a:solidFill>
          <a:schemeClr val="bg2"/>
        </a:solidFill>
        <a:latin typeface="Arial" panose="020B0604020202020204" pitchFamily="34" charset="0"/>
        <a:ea typeface="+mn-ea"/>
        <a:cs typeface="+mn-cs"/>
      </a:defRPr>
    </a:lvl7pPr>
    <a:lvl8pPr marL="3200400" algn="l" defTabSz="914400" rtl="0" eaLnBrk="1" latinLnBrk="0" hangingPunct="1">
      <a:defRPr sz="2800" b="1" kern="1200">
        <a:solidFill>
          <a:schemeClr val="bg2"/>
        </a:solidFill>
        <a:latin typeface="Arial" panose="020B0604020202020204" pitchFamily="34" charset="0"/>
        <a:ea typeface="+mn-ea"/>
        <a:cs typeface="+mn-cs"/>
      </a:defRPr>
    </a:lvl8pPr>
    <a:lvl9pPr marL="3657600" algn="l" defTabSz="914400" rtl="0" eaLnBrk="1" latinLnBrk="0" hangingPunct="1">
      <a:defRPr sz="2800" b="1"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1DB0CD"/>
    <a:srgbClr val="FBFFE5"/>
    <a:srgbClr val="EFECFE"/>
    <a:srgbClr val="3F3FFF"/>
    <a:srgbClr val="3333FF"/>
    <a:srgbClr val="D6CFFD"/>
    <a:srgbClr val="E7FDFF"/>
    <a:srgbClr val="0066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Střední styl 1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3" autoAdjust="0"/>
    <p:restoredTop sz="86359" autoAdjust="0"/>
  </p:normalViewPr>
  <p:slideViewPr>
    <p:cSldViewPr snapToGrid="0">
      <p:cViewPr varScale="1">
        <p:scale>
          <a:sx n="113" d="100"/>
          <a:sy n="113" d="100"/>
        </p:scale>
        <p:origin x="1494" y="114"/>
      </p:cViewPr>
      <p:guideLst>
        <p:guide orient="horz" pos="2160"/>
        <p:guide pos="3175"/>
      </p:guideLst>
    </p:cSldViewPr>
  </p:slideViewPr>
  <p:outlineViewPr>
    <p:cViewPr>
      <p:scale>
        <a:sx n="33" d="100"/>
        <a:sy n="33" d="100"/>
      </p:scale>
      <p:origin x="0" y="-60636"/>
    </p:cViewPr>
  </p:outlineViewPr>
  <p:notesTextViewPr>
    <p:cViewPr>
      <p:scale>
        <a:sx n="100" d="100"/>
        <a:sy n="100" d="100"/>
      </p:scale>
      <p:origin x="0" y="0"/>
    </p:cViewPr>
  </p:notesTextViewPr>
  <p:sorterViewPr>
    <p:cViewPr varScale="1">
      <p:scale>
        <a:sx n="1" d="1"/>
        <a:sy n="1" d="1"/>
      </p:scale>
      <p:origin x="0" y="-27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2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4311440" cy="339567"/>
          </a:xfrm>
          <a:prstGeom prst="rect">
            <a:avLst/>
          </a:prstGeom>
          <a:noFill/>
          <a:ln w="9525">
            <a:noFill/>
            <a:miter lim="800000"/>
            <a:headEnd/>
            <a:tailEnd/>
          </a:ln>
          <a:effectLst/>
        </p:spPr>
        <p:txBody>
          <a:bodyPr vert="horz" wrap="square" lIns="91826" tIns="45915" rIns="91826" bIns="45915" numCol="1" anchor="t" anchorCtr="0" compatLnSpc="1">
            <a:prstTxWarp prst="textNoShape">
              <a:avLst/>
            </a:prstTxWarp>
          </a:bodyPr>
          <a:lstStyle>
            <a:lvl1pPr defTabSz="917711" eaLnBrk="0" hangingPunct="0">
              <a:defRPr sz="1200" b="0">
                <a:solidFill>
                  <a:schemeClr val="tx1"/>
                </a:solidFill>
                <a:latin typeface="Times New Roman" pitchFamily="18" charset="0"/>
              </a:defRPr>
            </a:lvl1pPr>
          </a:lstStyle>
          <a:p>
            <a:pPr>
              <a:defRPr/>
            </a:pPr>
            <a:endParaRPr lang="cs-CZ"/>
          </a:p>
        </p:txBody>
      </p:sp>
      <p:sp>
        <p:nvSpPr>
          <p:cNvPr id="51203" name="Rectangle 3"/>
          <p:cNvSpPr>
            <a:spLocks noGrp="1" noChangeArrowheads="1"/>
          </p:cNvSpPr>
          <p:nvPr>
            <p:ph type="dt" sz="quarter" idx="1"/>
          </p:nvPr>
        </p:nvSpPr>
        <p:spPr bwMode="auto">
          <a:xfrm>
            <a:off x="5631073" y="0"/>
            <a:ext cx="4311440" cy="339567"/>
          </a:xfrm>
          <a:prstGeom prst="rect">
            <a:avLst/>
          </a:prstGeom>
          <a:noFill/>
          <a:ln w="9525">
            <a:noFill/>
            <a:miter lim="800000"/>
            <a:headEnd/>
            <a:tailEnd/>
          </a:ln>
          <a:effectLst/>
        </p:spPr>
        <p:txBody>
          <a:bodyPr vert="horz" wrap="square" lIns="91826" tIns="45915" rIns="91826" bIns="45915" numCol="1" anchor="t" anchorCtr="0" compatLnSpc="1">
            <a:prstTxWarp prst="textNoShape">
              <a:avLst/>
            </a:prstTxWarp>
          </a:bodyPr>
          <a:lstStyle>
            <a:lvl1pPr algn="r" defTabSz="917711" eaLnBrk="0" hangingPunct="0">
              <a:defRPr sz="1200" b="0">
                <a:solidFill>
                  <a:schemeClr val="tx1"/>
                </a:solidFill>
                <a:latin typeface="Times New Roman" pitchFamily="18" charset="0"/>
              </a:defRPr>
            </a:lvl1pPr>
          </a:lstStyle>
          <a:p>
            <a:pPr>
              <a:defRPr/>
            </a:pPr>
            <a:fld id="{4D510C13-1249-4283-9C16-D9D7CC38EBE9}" type="datetimeFigureOut">
              <a:rPr lang="cs-CZ"/>
              <a:pPr>
                <a:defRPr/>
              </a:pPr>
              <a:t>31.01.2022</a:t>
            </a:fld>
            <a:r>
              <a:rPr lang="cs-CZ"/>
              <a:t>co to je</a:t>
            </a:r>
          </a:p>
        </p:txBody>
      </p:sp>
      <p:sp>
        <p:nvSpPr>
          <p:cNvPr id="51204" name="Rectangle 4"/>
          <p:cNvSpPr>
            <a:spLocks noGrp="1" noChangeArrowheads="1"/>
          </p:cNvSpPr>
          <p:nvPr>
            <p:ph type="ftr" sz="quarter" idx="2"/>
          </p:nvPr>
        </p:nvSpPr>
        <p:spPr bwMode="auto">
          <a:xfrm>
            <a:off x="0" y="6466047"/>
            <a:ext cx="4311440" cy="337979"/>
          </a:xfrm>
          <a:prstGeom prst="rect">
            <a:avLst/>
          </a:prstGeom>
          <a:noFill/>
          <a:ln w="9525">
            <a:noFill/>
            <a:miter lim="800000"/>
            <a:headEnd/>
            <a:tailEnd/>
          </a:ln>
          <a:effectLst/>
        </p:spPr>
        <p:txBody>
          <a:bodyPr vert="horz" wrap="square" lIns="91826" tIns="45915" rIns="91826" bIns="45915" numCol="1" anchor="b" anchorCtr="0" compatLnSpc="1">
            <a:prstTxWarp prst="textNoShape">
              <a:avLst/>
            </a:prstTxWarp>
          </a:bodyPr>
          <a:lstStyle>
            <a:lvl1pPr defTabSz="917711" eaLnBrk="0" hangingPunct="0">
              <a:defRPr sz="1200" b="0">
                <a:solidFill>
                  <a:schemeClr val="tx1"/>
                </a:solidFill>
                <a:latin typeface="Times New Roman" pitchFamily="18" charset="0"/>
              </a:defRPr>
            </a:lvl1pPr>
          </a:lstStyle>
          <a:p>
            <a:pPr>
              <a:defRPr/>
            </a:pPr>
            <a:r>
              <a:rPr lang="cs-CZ"/>
              <a:t>16.1.2012</a:t>
            </a:r>
          </a:p>
        </p:txBody>
      </p:sp>
      <p:sp>
        <p:nvSpPr>
          <p:cNvPr id="51205" name="Rectangle 5"/>
          <p:cNvSpPr>
            <a:spLocks noGrp="1" noChangeArrowheads="1"/>
          </p:cNvSpPr>
          <p:nvPr>
            <p:ph type="sldNum" sz="quarter" idx="3"/>
          </p:nvPr>
        </p:nvSpPr>
        <p:spPr bwMode="auto">
          <a:xfrm>
            <a:off x="5631073" y="6466047"/>
            <a:ext cx="4311440" cy="337979"/>
          </a:xfrm>
          <a:prstGeom prst="rect">
            <a:avLst/>
          </a:prstGeom>
          <a:noFill/>
          <a:ln w="9525">
            <a:noFill/>
            <a:miter lim="800000"/>
            <a:headEnd/>
            <a:tailEnd/>
          </a:ln>
          <a:effectLst/>
        </p:spPr>
        <p:txBody>
          <a:bodyPr vert="horz" wrap="square" lIns="91826" tIns="45915" rIns="91826" bIns="45915" numCol="1" anchor="b" anchorCtr="0" compatLnSpc="1">
            <a:prstTxWarp prst="textNoShape">
              <a:avLst/>
            </a:prstTxWarp>
          </a:bodyPr>
          <a:lstStyle>
            <a:lvl1pPr algn="r" defTabSz="917759" eaLnBrk="0" hangingPunct="0">
              <a:defRPr sz="1200" b="0">
                <a:solidFill>
                  <a:schemeClr val="tx1"/>
                </a:solidFill>
                <a:latin typeface="Times New Roman" panose="02020603050405020304" pitchFamily="18" charset="0"/>
              </a:defRPr>
            </a:lvl1pPr>
          </a:lstStyle>
          <a:p>
            <a:pPr>
              <a:defRPr/>
            </a:pPr>
            <a:fld id="{92ADB1C9-C38F-42B4-B247-E6E696C15975}" type="slidenum">
              <a:rPr lang="cs-CZ" altLang="cs-CZ"/>
              <a:pPr>
                <a:defRPr/>
              </a:pPr>
              <a:t>‹#›</a:t>
            </a:fld>
            <a:endParaRPr lang="cs-CZ" altLang="cs-CZ"/>
          </a:p>
        </p:txBody>
      </p:sp>
    </p:spTree>
    <p:extLst>
      <p:ext uri="{BB962C8B-B14F-4D97-AF65-F5344CB8AC3E}">
        <p14:creationId xmlns:p14="http://schemas.microsoft.com/office/powerpoint/2010/main" val="3580309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4311440" cy="339567"/>
          </a:xfrm>
          <a:prstGeom prst="rect">
            <a:avLst/>
          </a:prstGeom>
          <a:noFill/>
          <a:ln w="9525">
            <a:noFill/>
            <a:miter lim="800000"/>
            <a:headEnd/>
            <a:tailEnd/>
          </a:ln>
          <a:effectLst/>
        </p:spPr>
        <p:txBody>
          <a:bodyPr vert="horz" wrap="square" lIns="91826" tIns="45915" rIns="91826" bIns="45915" numCol="1" anchor="t" anchorCtr="0" compatLnSpc="1">
            <a:prstTxWarp prst="textNoShape">
              <a:avLst/>
            </a:prstTxWarp>
          </a:bodyPr>
          <a:lstStyle>
            <a:lvl1pPr defTabSz="917711" eaLnBrk="0" hangingPunct="0">
              <a:defRPr sz="1200" b="0">
                <a:solidFill>
                  <a:schemeClr val="tx1"/>
                </a:solidFill>
                <a:latin typeface="Times New Roman" pitchFamily="18" charset="0"/>
              </a:defRPr>
            </a:lvl1pPr>
          </a:lstStyle>
          <a:p>
            <a:pPr>
              <a:defRPr/>
            </a:pPr>
            <a:endParaRPr lang="cs-CZ"/>
          </a:p>
        </p:txBody>
      </p:sp>
      <p:sp>
        <p:nvSpPr>
          <p:cNvPr id="53251" name="Rectangle 3"/>
          <p:cNvSpPr>
            <a:spLocks noGrp="1" noChangeArrowheads="1"/>
          </p:cNvSpPr>
          <p:nvPr>
            <p:ph type="dt" idx="1"/>
          </p:nvPr>
        </p:nvSpPr>
        <p:spPr bwMode="auto">
          <a:xfrm>
            <a:off x="5631073" y="0"/>
            <a:ext cx="4311440" cy="339567"/>
          </a:xfrm>
          <a:prstGeom prst="rect">
            <a:avLst/>
          </a:prstGeom>
          <a:noFill/>
          <a:ln w="9525">
            <a:noFill/>
            <a:miter lim="800000"/>
            <a:headEnd/>
            <a:tailEnd/>
          </a:ln>
          <a:effectLst/>
        </p:spPr>
        <p:txBody>
          <a:bodyPr vert="horz" wrap="square" lIns="91826" tIns="45915" rIns="91826" bIns="45915" numCol="1" anchor="t" anchorCtr="0" compatLnSpc="1">
            <a:prstTxWarp prst="textNoShape">
              <a:avLst/>
            </a:prstTxWarp>
          </a:bodyPr>
          <a:lstStyle>
            <a:lvl1pPr algn="r" defTabSz="917711" eaLnBrk="0" hangingPunct="0">
              <a:defRPr sz="1200" b="0">
                <a:solidFill>
                  <a:schemeClr val="tx1"/>
                </a:solidFill>
                <a:latin typeface="Times New Roman" pitchFamily="18" charset="0"/>
              </a:defRPr>
            </a:lvl1pPr>
          </a:lstStyle>
          <a:p>
            <a:pPr>
              <a:defRPr/>
            </a:pPr>
            <a:fld id="{AF47580D-83AD-4E98-A357-060C1D0B48A9}" type="datetimeFigureOut">
              <a:rPr lang="cs-CZ"/>
              <a:pPr>
                <a:defRPr/>
              </a:pPr>
              <a:t>31.01.2022</a:t>
            </a:fld>
            <a:r>
              <a:rPr lang="cs-CZ"/>
              <a:t>co to je</a:t>
            </a:r>
          </a:p>
        </p:txBody>
      </p:sp>
      <p:sp>
        <p:nvSpPr>
          <p:cNvPr id="147460" name="Rectangle 4"/>
          <p:cNvSpPr>
            <a:spLocks noGrp="1" noRot="1" noChangeAspect="1" noChangeArrowheads="1" noTextEdit="1"/>
          </p:cNvSpPr>
          <p:nvPr>
            <p:ph type="sldImg" idx="2"/>
          </p:nvPr>
        </p:nvSpPr>
        <p:spPr bwMode="auto">
          <a:xfrm>
            <a:off x="3094038" y="509588"/>
            <a:ext cx="3756025" cy="2554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94093" y="3230643"/>
            <a:ext cx="7955915" cy="3065620"/>
          </a:xfrm>
          <a:prstGeom prst="rect">
            <a:avLst/>
          </a:prstGeom>
          <a:noFill/>
          <a:ln w="9525">
            <a:noFill/>
            <a:miter lim="800000"/>
            <a:headEnd/>
            <a:tailEnd/>
          </a:ln>
          <a:effectLst/>
        </p:spPr>
        <p:txBody>
          <a:bodyPr vert="horz" wrap="square" lIns="91826" tIns="45915" rIns="91826" bIns="45915"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53254" name="Rectangle 6"/>
          <p:cNvSpPr>
            <a:spLocks noGrp="1" noChangeArrowheads="1"/>
          </p:cNvSpPr>
          <p:nvPr>
            <p:ph type="ftr" sz="quarter" idx="4"/>
          </p:nvPr>
        </p:nvSpPr>
        <p:spPr bwMode="auto">
          <a:xfrm>
            <a:off x="0" y="6466047"/>
            <a:ext cx="4311440" cy="337979"/>
          </a:xfrm>
          <a:prstGeom prst="rect">
            <a:avLst/>
          </a:prstGeom>
          <a:noFill/>
          <a:ln w="9525">
            <a:noFill/>
            <a:miter lim="800000"/>
            <a:headEnd/>
            <a:tailEnd/>
          </a:ln>
          <a:effectLst/>
        </p:spPr>
        <p:txBody>
          <a:bodyPr vert="horz" wrap="square" lIns="91826" tIns="45915" rIns="91826" bIns="45915" numCol="1" anchor="b" anchorCtr="0" compatLnSpc="1">
            <a:prstTxWarp prst="textNoShape">
              <a:avLst/>
            </a:prstTxWarp>
          </a:bodyPr>
          <a:lstStyle>
            <a:lvl1pPr defTabSz="917711" eaLnBrk="0" hangingPunct="0">
              <a:defRPr sz="1200" b="0">
                <a:solidFill>
                  <a:schemeClr val="tx1"/>
                </a:solidFill>
                <a:latin typeface="Times New Roman" pitchFamily="18" charset="0"/>
              </a:defRPr>
            </a:lvl1pPr>
          </a:lstStyle>
          <a:p>
            <a:pPr>
              <a:defRPr/>
            </a:pPr>
            <a:r>
              <a:rPr lang="cs-CZ"/>
              <a:t>16.1.2012</a:t>
            </a:r>
          </a:p>
        </p:txBody>
      </p:sp>
      <p:sp>
        <p:nvSpPr>
          <p:cNvPr id="53255" name="Rectangle 7"/>
          <p:cNvSpPr>
            <a:spLocks noGrp="1" noChangeArrowheads="1"/>
          </p:cNvSpPr>
          <p:nvPr>
            <p:ph type="sldNum" sz="quarter" idx="5"/>
          </p:nvPr>
        </p:nvSpPr>
        <p:spPr bwMode="auto">
          <a:xfrm>
            <a:off x="5631073" y="6466047"/>
            <a:ext cx="4311440" cy="337979"/>
          </a:xfrm>
          <a:prstGeom prst="rect">
            <a:avLst/>
          </a:prstGeom>
          <a:noFill/>
          <a:ln w="9525">
            <a:noFill/>
            <a:miter lim="800000"/>
            <a:headEnd/>
            <a:tailEnd/>
          </a:ln>
          <a:effectLst/>
        </p:spPr>
        <p:txBody>
          <a:bodyPr vert="horz" wrap="square" lIns="91826" tIns="45915" rIns="91826" bIns="45915" numCol="1" anchor="b" anchorCtr="0" compatLnSpc="1">
            <a:prstTxWarp prst="textNoShape">
              <a:avLst/>
            </a:prstTxWarp>
          </a:bodyPr>
          <a:lstStyle>
            <a:lvl1pPr algn="r" defTabSz="917759" eaLnBrk="0" hangingPunct="0">
              <a:defRPr sz="1200" b="0">
                <a:solidFill>
                  <a:schemeClr val="tx1"/>
                </a:solidFill>
                <a:latin typeface="Times New Roman" panose="02020603050405020304" pitchFamily="18" charset="0"/>
              </a:defRPr>
            </a:lvl1pPr>
          </a:lstStyle>
          <a:p>
            <a:pPr>
              <a:defRPr/>
            </a:pPr>
            <a:fld id="{C5616AB3-E468-46AA-B88B-CC85D81E37AC}" type="slidenum">
              <a:rPr lang="cs-CZ" altLang="cs-CZ"/>
              <a:pPr>
                <a:defRPr/>
              </a:pPr>
              <a:t>‹#›</a:t>
            </a:fld>
            <a:endParaRPr lang="cs-CZ" altLang="cs-CZ"/>
          </a:p>
        </p:txBody>
      </p:sp>
    </p:spTree>
    <p:extLst>
      <p:ext uri="{BB962C8B-B14F-4D97-AF65-F5344CB8AC3E}">
        <p14:creationId xmlns:p14="http://schemas.microsoft.com/office/powerpoint/2010/main" val="62092410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AF47580D-83AD-4E98-A357-060C1D0B48A9}" type="datetimeFigureOut">
              <a:rPr lang="cs-CZ" smtClean="0"/>
              <a:pPr>
                <a:defRPr/>
              </a:pPr>
              <a:t>31.01.2022</a:t>
            </a:fld>
            <a:r>
              <a:rPr lang="cs-CZ"/>
              <a:t>co to je</a:t>
            </a:r>
          </a:p>
        </p:txBody>
      </p:sp>
      <p:sp>
        <p:nvSpPr>
          <p:cNvPr id="5" name="Zástupný symbol pro zápatí 4"/>
          <p:cNvSpPr>
            <a:spLocks noGrp="1"/>
          </p:cNvSpPr>
          <p:nvPr>
            <p:ph type="ftr" sz="quarter" idx="11"/>
          </p:nvPr>
        </p:nvSpPr>
        <p:spPr/>
        <p:txBody>
          <a:bodyPr/>
          <a:lstStyle/>
          <a:p>
            <a:pPr>
              <a:defRPr/>
            </a:pPr>
            <a:r>
              <a:rPr lang="cs-CZ"/>
              <a:t>16.1.2012</a:t>
            </a:r>
          </a:p>
        </p:txBody>
      </p:sp>
      <p:sp>
        <p:nvSpPr>
          <p:cNvPr id="6" name="Zástupný symbol pro číslo snímku 5"/>
          <p:cNvSpPr>
            <a:spLocks noGrp="1"/>
          </p:cNvSpPr>
          <p:nvPr>
            <p:ph type="sldNum" sz="quarter" idx="12"/>
          </p:nvPr>
        </p:nvSpPr>
        <p:spPr/>
        <p:txBody>
          <a:bodyPr/>
          <a:lstStyle/>
          <a:p>
            <a:pPr>
              <a:defRPr/>
            </a:pPr>
            <a:fld id="{C5616AB3-E468-46AA-B88B-CC85D81E37AC}" type="slidenum">
              <a:rPr lang="cs-CZ" altLang="cs-CZ" smtClean="0"/>
              <a:pPr>
                <a:defRPr/>
              </a:pPr>
              <a:t>1</a:t>
            </a:fld>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Zástupný symbol pro obrázek snímku 1"/>
          <p:cNvSpPr>
            <a:spLocks noGrp="1" noRot="1" noChangeAspect="1" noTextEdit="1"/>
          </p:cNvSpPr>
          <p:nvPr>
            <p:ph type="sldImg"/>
          </p:nvPr>
        </p:nvSpPr>
        <p:spPr>
          <a:ln/>
        </p:spPr>
      </p:sp>
      <p:sp>
        <p:nvSpPr>
          <p:cNvPr id="185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185348" name="Zástupný symbol pro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800" b="1">
                <a:solidFill>
                  <a:schemeClr val="bg2"/>
                </a:solidFill>
                <a:latin typeface="Arial" panose="020B0604020202020204" pitchFamily="34" charset="0"/>
              </a:defRPr>
            </a:lvl1pPr>
            <a:lvl2pPr marL="742950" indent="-285750" defTabSz="915988">
              <a:defRPr sz="2800" b="1">
                <a:solidFill>
                  <a:schemeClr val="bg2"/>
                </a:solidFill>
                <a:latin typeface="Arial" panose="020B0604020202020204" pitchFamily="34" charset="0"/>
              </a:defRPr>
            </a:lvl2pPr>
            <a:lvl3pPr marL="1143000" indent="-228600" defTabSz="915988">
              <a:defRPr sz="2800" b="1">
                <a:solidFill>
                  <a:schemeClr val="bg2"/>
                </a:solidFill>
                <a:latin typeface="Arial" panose="020B0604020202020204" pitchFamily="34" charset="0"/>
              </a:defRPr>
            </a:lvl3pPr>
            <a:lvl4pPr marL="1600200" indent="-228600" defTabSz="915988">
              <a:defRPr sz="2800" b="1">
                <a:solidFill>
                  <a:schemeClr val="bg2"/>
                </a:solidFill>
                <a:latin typeface="Arial" panose="020B0604020202020204" pitchFamily="34" charset="0"/>
              </a:defRPr>
            </a:lvl4pPr>
            <a:lvl5pPr marL="2057400" indent="-228600" defTabSz="915988">
              <a:defRPr sz="2800" b="1">
                <a:solidFill>
                  <a:schemeClr val="bg2"/>
                </a:solidFill>
                <a:latin typeface="Arial" panose="020B0604020202020204" pitchFamily="34" charset="0"/>
              </a:defRPr>
            </a:lvl5pPr>
            <a:lvl6pPr marL="2514600" indent="-228600" defTabSz="915988" eaLnBrk="0" fontAlgn="base" hangingPunct="0">
              <a:spcBef>
                <a:spcPct val="0"/>
              </a:spcBef>
              <a:spcAft>
                <a:spcPct val="0"/>
              </a:spcAft>
              <a:defRPr sz="2800" b="1">
                <a:solidFill>
                  <a:schemeClr val="bg2"/>
                </a:solidFill>
                <a:latin typeface="Arial" panose="020B0604020202020204" pitchFamily="34" charset="0"/>
              </a:defRPr>
            </a:lvl6pPr>
            <a:lvl7pPr marL="2971800" indent="-228600" defTabSz="915988" eaLnBrk="0" fontAlgn="base" hangingPunct="0">
              <a:spcBef>
                <a:spcPct val="0"/>
              </a:spcBef>
              <a:spcAft>
                <a:spcPct val="0"/>
              </a:spcAft>
              <a:defRPr sz="2800" b="1">
                <a:solidFill>
                  <a:schemeClr val="bg2"/>
                </a:solidFill>
                <a:latin typeface="Arial" panose="020B0604020202020204" pitchFamily="34" charset="0"/>
              </a:defRPr>
            </a:lvl7pPr>
            <a:lvl8pPr marL="3429000" indent="-228600" defTabSz="915988" eaLnBrk="0" fontAlgn="base" hangingPunct="0">
              <a:spcBef>
                <a:spcPct val="0"/>
              </a:spcBef>
              <a:spcAft>
                <a:spcPct val="0"/>
              </a:spcAft>
              <a:defRPr sz="2800" b="1">
                <a:solidFill>
                  <a:schemeClr val="bg2"/>
                </a:solidFill>
                <a:latin typeface="Arial" panose="020B0604020202020204" pitchFamily="34" charset="0"/>
              </a:defRPr>
            </a:lvl8pPr>
            <a:lvl9pPr marL="3886200" indent="-228600" defTabSz="915988" eaLnBrk="0" fontAlgn="base" hangingPunct="0">
              <a:spcBef>
                <a:spcPct val="0"/>
              </a:spcBef>
              <a:spcAft>
                <a:spcPct val="0"/>
              </a:spcAft>
              <a:defRPr sz="2800" b="1">
                <a:solidFill>
                  <a:schemeClr val="bg2"/>
                </a:solidFill>
                <a:latin typeface="Arial" panose="020B0604020202020204" pitchFamily="34" charset="0"/>
              </a:defRPr>
            </a:lvl9pPr>
          </a:lstStyle>
          <a:p>
            <a:fld id="{757ED7B7-D50C-49B6-8A72-42E22D691690}" type="datetime1">
              <a:rPr lang="cs-CZ" altLang="cs-CZ" sz="1200" b="0" smtClean="0">
                <a:solidFill>
                  <a:schemeClr val="tx1"/>
                </a:solidFill>
                <a:latin typeface="Times New Roman" panose="02020603050405020304" pitchFamily="18" charset="0"/>
              </a:rPr>
              <a:pPr/>
              <a:t>31.01.2022</a:t>
            </a:fld>
            <a:r>
              <a:rPr lang="cs-CZ" altLang="cs-CZ" sz="1200" b="0">
                <a:solidFill>
                  <a:schemeClr val="tx1"/>
                </a:solidFill>
                <a:latin typeface="Times New Roman" panose="02020603050405020304" pitchFamily="18" charset="0"/>
              </a:rPr>
              <a:t>co to je</a:t>
            </a:r>
          </a:p>
        </p:txBody>
      </p:sp>
      <p:sp>
        <p:nvSpPr>
          <p:cNvPr id="185349" name="Zástupný symbol pro zápatí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800" b="1">
                <a:solidFill>
                  <a:schemeClr val="bg2"/>
                </a:solidFill>
                <a:latin typeface="Arial" panose="020B0604020202020204" pitchFamily="34" charset="0"/>
              </a:defRPr>
            </a:lvl1pPr>
            <a:lvl2pPr marL="742950" indent="-285750" defTabSz="915988">
              <a:defRPr sz="2800" b="1">
                <a:solidFill>
                  <a:schemeClr val="bg2"/>
                </a:solidFill>
                <a:latin typeface="Arial" panose="020B0604020202020204" pitchFamily="34" charset="0"/>
              </a:defRPr>
            </a:lvl2pPr>
            <a:lvl3pPr marL="1143000" indent="-228600" defTabSz="915988">
              <a:defRPr sz="2800" b="1">
                <a:solidFill>
                  <a:schemeClr val="bg2"/>
                </a:solidFill>
                <a:latin typeface="Arial" panose="020B0604020202020204" pitchFamily="34" charset="0"/>
              </a:defRPr>
            </a:lvl3pPr>
            <a:lvl4pPr marL="1600200" indent="-228600" defTabSz="915988">
              <a:defRPr sz="2800" b="1">
                <a:solidFill>
                  <a:schemeClr val="bg2"/>
                </a:solidFill>
                <a:latin typeface="Arial" panose="020B0604020202020204" pitchFamily="34" charset="0"/>
              </a:defRPr>
            </a:lvl4pPr>
            <a:lvl5pPr marL="2057400" indent="-228600" defTabSz="915988">
              <a:defRPr sz="2800" b="1">
                <a:solidFill>
                  <a:schemeClr val="bg2"/>
                </a:solidFill>
                <a:latin typeface="Arial" panose="020B0604020202020204" pitchFamily="34" charset="0"/>
              </a:defRPr>
            </a:lvl5pPr>
            <a:lvl6pPr marL="2514600" indent="-228600" defTabSz="915988" eaLnBrk="0" fontAlgn="base" hangingPunct="0">
              <a:spcBef>
                <a:spcPct val="0"/>
              </a:spcBef>
              <a:spcAft>
                <a:spcPct val="0"/>
              </a:spcAft>
              <a:defRPr sz="2800" b="1">
                <a:solidFill>
                  <a:schemeClr val="bg2"/>
                </a:solidFill>
                <a:latin typeface="Arial" panose="020B0604020202020204" pitchFamily="34" charset="0"/>
              </a:defRPr>
            </a:lvl6pPr>
            <a:lvl7pPr marL="2971800" indent="-228600" defTabSz="915988" eaLnBrk="0" fontAlgn="base" hangingPunct="0">
              <a:spcBef>
                <a:spcPct val="0"/>
              </a:spcBef>
              <a:spcAft>
                <a:spcPct val="0"/>
              </a:spcAft>
              <a:defRPr sz="2800" b="1">
                <a:solidFill>
                  <a:schemeClr val="bg2"/>
                </a:solidFill>
                <a:latin typeface="Arial" panose="020B0604020202020204" pitchFamily="34" charset="0"/>
              </a:defRPr>
            </a:lvl7pPr>
            <a:lvl8pPr marL="3429000" indent="-228600" defTabSz="915988" eaLnBrk="0" fontAlgn="base" hangingPunct="0">
              <a:spcBef>
                <a:spcPct val="0"/>
              </a:spcBef>
              <a:spcAft>
                <a:spcPct val="0"/>
              </a:spcAft>
              <a:defRPr sz="2800" b="1">
                <a:solidFill>
                  <a:schemeClr val="bg2"/>
                </a:solidFill>
                <a:latin typeface="Arial" panose="020B0604020202020204" pitchFamily="34" charset="0"/>
              </a:defRPr>
            </a:lvl8pPr>
            <a:lvl9pPr marL="3886200" indent="-228600" defTabSz="915988" eaLnBrk="0" fontAlgn="base" hangingPunct="0">
              <a:spcBef>
                <a:spcPct val="0"/>
              </a:spcBef>
              <a:spcAft>
                <a:spcPct val="0"/>
              </a:spcAft>
              <a:defRPr sz="2800" b="1">
                <a:solidFill>
                  <a:schemeClr val="bg2"/>
                </a:solidFill>
                <a:latin typeface="Arial" panose="020B0604020202020204" pitchFamily="34" charset="0"/>
              </a:defRPr>
            </a:lvl9pPr>
          </a:lstStyle>
          <a:p>
            <a:r>
              <a:rPr lang="cs-CZ" altLang="cs-CZ" sz="1200" b="0">
                <a:solidFill>
                  <a:schemeClr val="tx1"/>
                </a:solidFill>
                <a:latin typeface="Times New Roman" panose="02020603050405020304" pitchFamily="18" charset="0"/>
              </a:rPr>
              <a:t>16.1.2012</a:t>
            </a:r>
          </a:p>
        </p:txBody>
      </p:sp>
      <p:sp>
        <p:nvSpPr>
          <p:cNvPr id="185350" name="Zástupný symbol pro číslo snímku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800" b="1">
                <a:solidFill>
                  <a:schemeClr val="bg2"/>
                </a:solidFill>
                <a:latin typeface="Arial" panose="020B0604020202020204" pitchFamily="34" charset="0"/>
              </a:defRPr>
            </a:lvl1pPr>
            <a:lvl2pPr marL="742950" indent="-285750" defTabSz="917575">
              <a:defRPr sz="2800" b="1">
                <a:solidFill>
                  <a:schemeClr val="bg2"/>
                </a:solidFill>
                <a:latin typeface="Arial" panose="020B0604020202020204" pitchFamily="34" charset="0"/>
              </a:defRPr>
            </a:lvl2pPr>
            <a:lvl3pPr marL="1143000" indent="-228600" defTabSz="917575">
              <a:defRPr sz="2800" b="1">
                <a:solidFill>
                  <a:schemeClr val="bg2"/>
                </a:solidFill>
                <a:latin typeface="Arial" panose="020B0604020202020204" pitchFamily="34" charset="0"/>
              </a:defRPr>
            </a:lvl3pPr>
            <a:lvl4pPr marL="1600200" indent="-228600" defTabSz="917575">
              <a:defRPr sz="2800" b="1">
                <a:solidFill>
                  <a:schemeClr val="bg2"/>
                </a:solidFill>
                <a:latin typeface="Arial" panose="020B0604020202020204" pitchFamily="34" charset="0"/>
              </a:defRPr>
            </a:lvl4pPr>
            <a:lvl5pPr marL="2057400" indent="-228600" defTabSz="917575">
              <a:defRPr sz="2800" b="1">
                <a:solidFill>
                  <a:schemeClr val="bg2"/>
                </a:solidFill>
                <a:latin typeface="Arial" panose="020B0604020202020204" pitchFamily="34" charset="0"/>
              </a:defRPr>
            </a:lvl5pPr>
            <a:lvl6pPr marL="2514600" indent="-228600" defTabSz="917575" eaLnBrk="0" fontAlgn="base" hangingPunct="0">
              <a:spcBef>
                <a:spcPct val="0"/>
              </a:spcBef>
              <a:spcAft>
                <a:spcPct val="0"/>
              </a:spcAft>
              <a:defRPr sz="2800" b="1">
                <a:solidFill>
                  <a:schemeClr val="bg2"/>
                </a:solidFill>
                <a:latin typeface="Arial" panose="020B0604020202020204" pitchFamily="34" charset="0"/>
              </a:defRPr>
            </a:lvl6pPr>
            <a:lvl7pPr marL="2971800" indent="-228600" defTabSz="917575" eaLnBrk="0" fontAlgn="base" hangingPunct="0">
              <a:spcBef>
                <a:spcPct val="0"/>
              </a:spcBef>
              <a:spcAft>
                <a:spcPct val="0"/>
              </a:spcAft>
              <a:defRPr sz="2800" b="1">
                <a:solidFill>
                  <a:schemeClr val="bg2"/>
                </a:solidFill>
                <a:latin typeface="Arial" panose="020B0604020202020204" pitchFamily="34" charset="0"/>
              </a:defRPr>
            </a:lvl7pPr>
            <a:lvl8pPr marL="3429000" indent="-228600" defTabSz="917575" eaLnBrk="0" fontAlgn="base" hangingPunct="0">
              <a:spcBef>
                <a:spcPct val="0"/>
              </a:spcBef>
              <a:spcAft>
                <a:spcPct val="0"/>
              </a:spcAft>
              <a:defRPr sz="2800" b="1">
                <a:solidFill>
                  <a:schemeClr val="bg2"/>
                </a:solidFill>
                <a:latin typeface="Arial" panose="020B0604020202020204" pitchFamily="34" charset="0"/>
              </a:defRPr>
            </a:lvl8pPr>
            <a:lvl9pPr marL="3886200" indent="-228600" defTabSz="917575" eaLnBrk="0" fontAlgn="base" hangingPunct="0">
              <a:spcBef>
                <a:spcPct val="0"/>
              </a:spcBef>
              <a:spcAft>
                <a:spcPct val="0"/>
              </a:spcAft>
              <a:defRPr sz="2800" b="1">
                <a:solidFill>
                  <a:schemeClr val="bg2"/>
                </a:solidFill>
                <a:latin typeface="Arial" panose="020B0604020202020204" pitchFamily="34" charset="0"/>
              </a:defRPr>
            </a:lvl9pPr>
          </a:lstStyle>
          <a:p>
            <a:fld id="{BA73D2A3-3CDA-45D3-8A55-B4F1B8ED8520}" type="slidenum">
              <a:rPr lang="cs-CZ" altLang="cs-CZ" sz="1200" b="0" smtClean="0">
                <a:solidFill>
                  <a:schemeClr val="tx1"/>
                </a:solidFill>
                <a:latin typeface="Times New Roman" panose="02020603050405020304" pitchFamily="18" charset="0"/>
              </a:rPr>
              <a:pPr/>
              <a:t>35</a:t>
            </a:fld>
            <a:endParaRPr lang="cs-CZ" altLang="cs-CZ"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3031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2511106C-CE30-4AEB-86A0-E04757ACBE38}"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2828727077"/>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DD0CDB85-18C1-42DD-9118-6A1AAFD83241}"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3FBA7FAD-CCF9-4025-98B5-466235C92E01}" type="slidenum">
              <a:rPr lang="cs-CZ" altLang="cs-CZ"/>
              <a:pPr>
                <a:defRPr/>
              </a:pPr>
              <a:t>‹#›</a:t>
            </a:fld>
            <a:endParaRPr lang="cs-CZ" altLang="cs-CZ"/>
          </a:p>
        </p:txBody>
      </p:sp>
    </p:spTree>
    <p:extLst>
      <p:ext uri="{BB962C8B-B14F-4D97-AF65-F5344CB8AC3E}">
        <p14:creationId xmlns:p14="http://schemas.microsoft.com/office/powerpoint/2010/main" val="637817459"/>
      </p:ext>
    </p:extLst>
  </p:cSld>
  <p:clrMapOvr>
    <a:masterClrMapping/>
  </p:clrMapOvr>
  <p:transition spd="med">
    <p:dissolv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19E91A17-7313-4C19-9EDD-CDCFFAE8D5EA}"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4595B49-23F3-44DD-AE63-DED5A8792F9D}" type="slidenum">
              <a:rPr lang="cs-CZ" altLang="cs-CZ"/>
              <a:pPr>
                <a:defRPr/>
              </a:pPr>
              <a:t>‹#›</a:t>
            </a:fld>
            <a:endParaRPr lang="cs-CZ" altLang="cs-CZ"/>
          </a:p>
        </p:txBody>
      </p:sp>
    </p:spTree>
    <p:extLst>
      <p:ext uri="{BB962C8B-B14F-4D97-AF65-F5344CB8AC3E}">
        <p14:creationId xmlns:p14="http://schemas.microsoft.com/office/powerpoint/2010/main" val="332011933"/>
      </p:ext>
    </p:extLst>
  </p:cSld>
  <p:clrMapOvr>
    <a:masterClrMapping/>
  </p:clrMapOvr>
  <p:transition spd="med">
    <p:dissolv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B98E6450-3D79-4E38-AB31-C4F06268F195}"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503E2C1F-A615-4DC9-902D-209DB79A8AF2}" type="slidenum">
              <a:rPr lang="cs-CZ" altLang="cs-CZ"/>
              <a:pPr>
                <a:defRPr/>
              </a:pPr>
              <a:t>‹#›</a:t>
            </a:fld>
            <a:endParaRPr lang="cs-CZ" altLang="cs-CZ"/>
          </a:p>
        </p:txBody>
      </p:sp>
    </p:spTree>
    <p:extLst>
      <p:ext uri="{BB962C8B-B14F-4D97-AF65-F5344CB8AC3E}">
        <p14:creationId xmlns:p14="http://schemas.microsoft.com/office/powerpoint/2010/main" val="1103605116"/>
      </p:ext>
    </p:extLst>
  </p:cSld>
  <p:clrMapOvr>
    <a:masterClrMapping/>
  </p:clrMapOvr>
  <p:transition spd="med">
    <p:dissolv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1FE8BC87-9D1F-4200-B1FE-2471055A2B95}"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47B5C5B-8B2C-4107-A8EC-5576A944FB4E}" type="slidenum">
              <a:rPr lang="cs-CZ" altLang="cs-CZ"/>
              <a:pPr>
                <a:defRPr/>
              </a:pPr>
              <a:t>‹#›</a:t>
            </a:fld>
            <a:endParaRPr lang="cs-CZ" altLang="cs-CZ"/>
          </a:p>
        </p:txBody>
      </p:sp>
    </p:spTree>
    <p:extLst>
      <p:ext uri="{BB962C8B-B14F-4D97-AF65-F5344CB8AC3E}">
        <p14:creationId xmlns:p14="http://schemas.microsoft.com/office/powerpoint/2010/main" val="1978591203"/>
      </p:ext>
    </p:extLst>
  </p:cSld>
  <p:clrMapOvr>
    <a:masterClrMapping/>
  </p:clrMapOvr>
  <p:transition spd="med">
    <p:dissolv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D861DC42-9FD8-4A73-A749-C1A1E762835F}"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341147C8-90F1-46A6-A299-094BC89B3CA4}" type="slidenum">
              <a:rPr lang="cs-CZ" altLang="cs-CZ"/>
              <a:pPr>
                <a:defRPr/>
              </a:pPr>
              <a:t>‹#›</a:t>
            </a:fld>
            <a:endParaRPr lang="cs-CZ" altLang="cs-CZ"/>
          </a:p>
        </p:txBody>
      </p:sp>
    </p:spTree>
    <p:extLst>
      <p:ext uri="{BB962C8B-B14F-4D97-AF65-F5344CB8AC3E}">
        <p14:creationId xmlns:p14="http://schemas.microsoft.com/office/powerpoint/2010/main" val="2792157556"/>
      </p:ext>
    </p:extLst>
  </p:cSld>
  <p:clrMapOvr>
    <a:masterClrMapping/>
  </p:clrMapOvr>
  <p:transition spd="med">
    <p:dissolv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3BACDA84-7D98-4B0C-94F0-8A965C335EC8}"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2865733937"/>
      </p:ext>
    </p:extLst>
  </p:cSld>
  <p:clrMapOvr>
    <a:masterClrMapping/>
  </p:clrMapOvr>
  <p:transition spd="med">
    <p:dissolv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3804902E-8BD1-446F-9B1F-C7AC3FDDFD28}"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DA10C07F-61EA-4242-9FAF-86864299ED4E}" type="slidenum">
              <a:rPr lang="cs-CZ" altLang="cs-CZ"/>
              <a:pPr>
                <a:defRPr/>
              </a:pPr>
              <a:t>‹#›</a:t>
            </a:fld>
            <a:endParaRPr lang="cs-CZ" altLang="cs-CZ"/>
          </a:p>
        </p:txBody>
      </p:sp>
    </p:spTree>
    <p:extLst>
      <p:ext uri="{BB962C8B-B14F-4D97-AF65-F5344CB8AC3E}">
        <p14:creationId xmlns:p14="http://schemas.microsoft.com/office/powerpoint/2010/main" val="1699371578"/>
      </p:ext>
    </p:extLst>
  </p:cSld>
  <p:clrMapOvr>
    <a:masterClrMapping/>
  </p:clrMapOvr>
  <p:transition spd="med">
    <p:dissolv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94F2D2D6-A544-4C5E-BF93-EA5B6D1B0147}"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7AB4814-9E46-42EB-9288-034F9A143F57}" type="slidenum">
              <a:rPr lang="cs-CZ" altLang="cs-CZ"/>
              <a:pPr>
                <a:defRPr/>
              </a:pPr>
              <a:t>‹#›</a:t>
            </a:fld>
            <a:endParaRPr lang="cs-CZ" altLang="cs-CZ"/>
          </a:p>
        </p:txBody>
      </p:sp>
    </p:spTree>
    <p:extLst>
      <p:ext uri="{BB962C8B-B14F-4D97-AF65-F5344CB8AC3E}">
        <p14:creationId xmlns:p14="http://schemas.microsoft.com/office/powerpoint/2010/main" val="263027708"/>
      </p:ext>
    </p:extLst>
  </p:cSld>
  <p:clrMapOvr>
    <a:masterClrMapping/>
  </p:clrMapOvr>
  <p:transition spd="med">
    <p:dissolv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616F8705-E95A-4E2C-B785-20A05E7C4EB6}"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E719D31B-273A-4167-9D8A-22601AFDB1C3}" type="slidenum">
              <a:rPr lang="cs-CZ" altLang="cs-CZ"/>
              <a:pPr>
                <a:defRPr/>
              </a:pPr>
              <a:t>‹#›</a:t>
            </a:fld>
            <a:endParaRPr lang="cs-CZ" altLang="cs-CZ"/>
          </a:p>
        </p:txBody>
      </p:sp>
    </p:spTree>
    <p:extLst>
      <p:ext uri="{BB962C8B-B14F-4D97-AF65-F5344CB8AC3E}">
        <p14:creationId xmlns:p14="http://schemas.microsoft.com/office/powerpoint/2010/main" val="1230649425"/>
      </p:ext>
    </p:extLst>
  </p:cSld>
  <p:clrMapOvr>
    <a:masterClrMapping/>
  </p:clrMapOvr>
  <p:transition spd="med">
    <p:dissolv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81696E0F-1DD9-42B9-8C25-924CCBF5A730}"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969570D9-2382-4079-A9E0-7CFCD2DB2B95}" type="slidenum">
              <a:rPr lang="cs-CZ" altLang="cs-CZ"/>
              <a:pPr>
                <a:defRPr/>
              </a:pPr>
              <a:t>‹#›</a:t>
            </a:fld>
            <a:endParaRPr lang="cs-CZ" altLang="cs-CZ"/>
          </a:p>
        </p:txBody>
      </p:sp>
    </p:spTree>
    <p:extLst>
      <p:ext uri="{BB962C8B-B14F-4D97-AF65-F5344CB8AC3E}">
        <p14:creationId xmlns:p14="http://schemas.microsoft.com/office/powerpoint/2010/main" val="3435148070"/>
      </p:ext>
    </p:extLst>
  </p:cSld>
  <p:clrMapOvr>
    <a:masterClrMapping/>
  </p:clrMapOvr>
  <p:transition spd="med">
    <p:dissolv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C0E25BFF-5A53-4CEA-821B-51E20A438E38}"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1F8D9D28-C1C5-45A7-BD67-B47312C1CB30}" type="slidenum">
              <a:rPr lang="cs-CZ" altLang="cs-CZ"/>
              <a:pPr>
                <a:defRPr/>
              </a:pPr>
              <a:t>‹#›</a:t>
            </a:fld>
            <a:endParaRPr lang="cs-CZ" altLang="cs-CZ"/>
          </a:p>
        </p:txBody>
      </p:sp>
    </p:spTree>
    <p:extLst>
      <p:ext uri="{BB962C8B-B14F-4D97-AF65-F5344CB8AC3E}">
        <p14:creationId xmlns:p14="http://schemas.microsoft.com/office/powerpoint/2010/main" val="2502031235"/>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98F08497-9A03-436E-9B05-7C740CC77DDB}"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481E9857-3773-41AE-9541-7CBB115B7492}" type="slidenum">
              <a:rPr lang="cs-CZ" altLang="cs-CZ"/>
              <a:pPr>
                <a:defRPr/>
              </a:pPr>
              <a:t>‹#›</a:t>
            </a:fld>
            <a:endParaRPr lang="cs-CZ" altLang="cs-CZ"/>
          </a:p>
        </p:txBody>
      </p:sp>
    </p:spTree>
    <p:extLst>
      <p:ext uri="{BB962C8B-B14F-4D97-AF65-F5344CB8AC3E}">
        <p14:creationId xmlns:p14="http://schemas.microsoft.com/office/powerpoint/2010/main" val="3066362997"/>
      </p:ext>
    </p:extLst>
  </p:cSld>
  <p:clrMapOvr>
    <a:masterClrMapping/>
  </p:clrMapOvr>
  <p:transition spd="med">
    <p:dissolv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95A579-C322-4A83-93C9-06249F063EA8}"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33BA152F-8AC9-4F26-A32C-6FC30DAEDAA4}" type="slidenum">
              <a:rPr lang="cs-CZ" altLang="cs-CZ"/>
              <a:pPr>
                <a:defRPr/>
              </a:pPr>
              <a:t>‹#›</a:t>
            </a:fld>
            <a:endParaRPr lang="cs-CZ" altLang="cs-CZ"/>
          </a:p>
        </p:txBody>
      </p:sp>
    </p:spTree>
    <p:extLst>
      <p:ext uri="{BB962C8B-B14F-4D97-AF65-F5344CB8AC3E}">
        <p14:creationId xmlns:p14="http://schemas.microsoft.com/office/powerpoint/2010/main" val="2009018837"/>
      </p:ext>
    </p:extLst>
  </p:cSld>
  <p:clrMapOvr>
    <a:masterClrMapping/>
  </p:clrMapOvr>
  <p:transition spd="med">
    <p:dissolv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0102E64D-BEB7-4130-BA55-8205A8D6CF15}"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E5FAFB9-40A3-4BB6-BAFC-C8795F9A0299}" type="slidenum">
              <a:rPr lang="cs-CZ" altLang="cs-CZ"/>
              <a:pPr>
                <a:defRPr/>
              </a:pPr>
              <a:t>‹#›</a:t>
            </a:fld>
            <a:endParaRPr lang="cs-CZ" altLang="cs-CZ"/>
          </a:p>
        </p:txBody>
      </p:sp>
    </p:spTree>
    <p:extLst>
      <p:ext uri="{BB962C8B-B14F-4D97-AF65-F5344CB8AC3E}">
        <p14:creationId xmlns:p14="http://schemas.microsoft.com/office/powerpoint/2010/main" val="2802667155"/>
      </p:ext>
    </p:extLst>
  </p:cSld>
  <p:clrMapOvr>
    <a:masterClrMapping/>
  </p:clrMapOvr>
  <p:transition spd="med">
    <p:dissolv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15848C90-540C-44EF-A09B-507CCA978B86}"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667FBAC2-9E63-469A-90C5-68DD366DDF7F}" type="slidenum">
              <a:rPr lang="cs-CZ" altLang="cs-CZ"/>
              <a:pPr>
                <a:defRPr/>
              </a:pPr>
              <a:t>‹#›</a:t>
            </a:fld>
            <a:endParaRPr lang="cs-CZ" altLang="cs-CZ"/>
          </a:p>
        </p:txBody>
      </p:sp>
    </p:spTree>
    <p:extLst>
      <p:ext uri="{BB962C8B-B14F-4D97-AF65-F5344CB8AC3E}">
        <p14:creationId xmlns:p14="http://schemas.microsoft.com/office/powerpoint/2010/main" val="524577501"/>
      </p:ext>
    </p:extLst>
  </p:cSld>
  <p:clrMapOvr>
    <a:masterClrMapping/>
  </p:clrMapOvr>
  <p:transition spd="med">
    <p:dissolv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693BF9C6-D68F-4B66-B790-3901F6C8A0E5}"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EFD57D65-214A-4F5C-9BCD-1F3F9106D3A2}" type="slidenum">
              <a:rPr lang="cs-CZ" altLang="cs-CZ"/>
              <a:pPr>
                <a:defRPr/>
              </a:pPr>
              <a:t>‹#›</a:t>
            </a:fld>
            <a:endParaRPr lang="cs-CZ" altLang="cs-CZ"/>
          </a:p>
        </p:txBody>
      </p:sp>
    </p:spTree>
    <p:extLst>
      <p:ext uri="{BB962C8B-B14F-4D97-AF65-F5344CB8AC3E}">
        <p14:creationId xmlns:p14="http://schemas.microsoft.com/office/powerpoint/2010/main" val="1799447188"/>
      </p:ext>
    </p:extLst>
  </p:cSld>
  <p:clrMapOvr>
    <a:masterClrMapping/>
  </p:clrMapOvr>
  <p:transition spd="med">
    <p:dissolv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A16E73B3-9596-4122-9EB3-7898383A0EBE}"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EAE0B456-BA0A-4082-90B6-A1375B200250}" type="slidenum">
              <a:rPr lang="cs-CZ" altLang="cs-CZ"/>
              <a:pPr>
                <a:defRPr/>
              </a:pPr>
              <a:t>‹#›</a:t>
            </a:fld>
            <a:endParaRPr lang="cs-CZ" altLang="cs-CZ"/>
          </a:p>
        </p:txBody>
      </p:sp>
    </p:spTree>
    <p:extLst>
      <p:ext uri="{BB962C8B-B14F-4D97-AF65-F5344CB8AC3E}">
        <p14:creationId xmlns:p14="http://schemas.microsoft.com/office/powerpoint/2010/main" val="507715591"/>
      </p:ext>
    </p:extLst>
  </p:cSld>
  <p:clrMapOvr>
    <a:masterClrMapping/>
  </p:clrMapOvr>
  <p:transition spd="med">
    <p:dissolv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B18FFD19-BF15-420C-9FB9-0A5B99B07664}"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19FA799A-29B8-4667-80CD-2023669699D1}" type="slidenum">
              <a:rPr lang="cs-CZ" altLang="cs-CZ"/>
              <a:pPr>
                <a:defRPr/>
              </a:pPr>
              <a:t>‹#›</a:t>
            </a:fld>
            <a:endParaRPr lang="cs-CZ" altLang="cs-CZ"/>
          </a:p>
        </p:txBody>
      </p:sp>
    </p:spTree>
    <p:extLst>
      <p:ext uri="{BB962C8B-B14F-4D97-AF65-F5344CB8AC3E}">
        <p14:creationId xmlns:p14="http://schemas.microsoft.com/office/powerpoint/2010/main" val="2854464110"/>
      </p:ext>
    </p:extLst>
  </p:cSld>
  <p:clrMapOvr>
    <a:masterClrMapping/>
  </p:clrMapOvr>
  <p:transition spd="med">
    <p:dissolv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448DEAA0-15CD-4DFA-B5AA-1E6FA7BE0D46}"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21AB6C7-7E77-4577-A2C2-C894D6F72CC3}" type="slidenum">
              <a:rPr lang="cs-CZ" altLang="cs-CZ"/>
              <a:pPr>
                <a:defRPr/>
              </a:pPr>
              <a:t>‹#›</a:t>
            </a:fld>
            <a:endParaRPr lang="cs-CZ" altLang="cs-CZ"/>
          </a:p>
        </p:txBody>
      </p:sp>
    </p:spTree>
    <p:extLst>
      <p:ext uri="{BB962C8B-B14F-4D97-AF65-F5344CB8AC3E}">
        <p14:creationId xmlns:p14="http://schemas.microsoft.com/office/powerpoint/2010/main" val="3578817898"/>
      </p:ext>
    </p:extLst>
  </p:cSld>
  <p:clrMapOvr>
    <a:masterClrMapping/>
  </p:clrMapOvr>
  <p:transition spd="med">
    <p:dissolv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43CD09B0-5777-465F-B108-BD1E67C14CBE}"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624E17F1-FB6D-42E4-9C9F-80B675A4DCCE}" type="slidenum">
              <a:rPr lang="cs-CZ" altLang="cs-CZ"/>
              <a:pPr>
                <a:defRPr/>
              </a:pPr>
              <a:t>‹#›</a:t>
            </a:fld>
            <a:endParaRPr lang="cs-CZ" altLang="cs-CZ"/>
          </a:p>
        </p:txBody>
      </p:sp>
    </p:spTree>
    <p:extLst>
      <p:ext uri="{BB962C8B-B14F-4D97-AF65-F5344CB8AC3E}">
        <p14:creationId xmlns:p14="http://schemas.microsoft.com/office/powerpoint/2010/main" val="2343472295"/>
      </p:ext>
    </p:extLst>
  </p:cSld>
  <p:clrMapOvr>
    <a:masterClrMapping/>
  </p:clrMapOvr>
  <p:transition spd="med">
    <p:dissolv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8C710D45-2216-4528-A88F-E9293645DE4D}" type="datetime1">
              <a:rPr lang="cs-CZ"/>
              <a:pPr>
                <a:defRPr/>
              </a:pPr>
              <a:t>31.01.2022</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28449E56-4D82-405E-BDC3-9B41CBB79262}" type="slidenum">
              <a:rPr lang="en-US" altLang="cs-CZ"/>
              <a:pPr>
                <a:defRPr/>
              </a:pPr>
              <a:t>‹#›</a:t>
            </a:fld>
            <a:endParaRPr lang="en-US" altLang="cs-CZ"/>
          </a:p>
        </p:txBody>
      </p:sp>
    </p:spTree>
    <p:extLst>
      <p:ext uri="{BB962C8B-B14F-4D97-AF65-F5344CB8AC3E}">
        <p14:creationId xmlns:p14="http://schemas.microsoft.com/office/powerpoint/2010/main" val="2369389418"/>
      </p:ext>
    </p:extLst>
  </p:cSld>
  <p:clrMapOvr>
    <a:masterClrMapping/>
  </p:clrMapOvr>
  <p:transition spd="med">
    <p:dissolv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C47E1630-FCC9-43B0-9526-E1BACEBBCC6C}"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5B21FAF4-C102-4E93-9A3F-9CBAC2FDD06E}" type="slidenum">
              <a:rPr lang="cs-CZ" altLang="cs-CZ"/>
              <a:pPr>
                <a:defRPr/>
              </a:pPr>
              <a:t>‹#›</a:t>
            </a:fld>
            <a:endParaRPr lang="cs-CZ" altLang="cs-CZ"/>
          </a:p>
        </p:txBody>
      </p:sp>
    </p:spTree>
    <p:extLst>
      <p:ext uri="{BB962C8B-B14F-4D97-AF65-F5344CB8AC3E}">
        <p14:creationId xmlns:p14="http://schemas.microsoft.com/office/powerpoint/2010/main" val="1742879204"/>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A176B271-338A-401A-90C0-642DF96F3387}"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5EC6D964-A6BD-462C-A810-9971250197DA}" type="slidenum">
              <a:rPr lang="cs-CZ" altLang="cs-CZ"/>
              <a:pPr>
                <a:defRPr/>
              </a:pPr>
              <a:t>‹#›</a:t>
            </a:fld>
            <a:endParaRPr lang="cs-CZ" altLang="cs-CZ"/>
          </a:p>
        </p:txBody>
      </p:sp>
    </p:spTree>
    <p:extLst>
      <p:ext uri="{BB962C8B-B14F-4D97-AF65-F5344CB8AC3E}">
        <p14:creationId xmlns:p14="http://schemas.microsoft.com/office/powerpoint/2010/main" val="483538762"/>
      </p:ext>
    </p:extLst>
  </p:cSld>
  <p:clrMapOvr>
    <a:masterClrMapping/>
  </p:clrMapOvr>
  <p:transition spd="med">
    <p:dissolv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BE5E66BF-F225-4AA6-88E7-7AC62CDEE54E}" type="datetime1">
              <a:rPr lang="cs-CZ"/>
              <a:pPr>
                <a:defRPr/>
              </a:pPr>
              <a:t>31.01.2022</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684D6573-3E78-42AD-B2DF-544D0EB30CA5}" type="slidenum">
              <a:rPr lang="cs-CZ" altLang="cs-CZ"/>
              <a:pPr>
                <a:defRPr/>
              </a:pPr>
              <a:t>‹#›</a:t>
            </a:fld>
            <a:endParaRPr lang="cs-CZ" altLang="cs-CZ"/>
          </a:p>
        </p:txBody>
      </p:sp>
    </p:spTree>
    <p:extLst>
      <p:ext uri="{BB962C8B-B14F-4D97-AF65-F5344CB8AC3E}">
        <p14:creationId xmlns:p14="http://schemas.microsoft.com/office/powerpoint/2010/main" val="3661765115"/>
      </p:ext>
    </p:extLst>
  </p:cSld>
  <p:clrMapOvr>
    <a:masterClrMapping/>
  </p:clrMapOvr>
  <p:transition spd="med">
    <p:dissolv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768071F3-6A92-4B86-A7CB-D505E095CF4B}" type="datetime1">
              <a:rPr lang="cs-CZ"/>
              <a:pPr>
                <a:defRPr/>
              </a:pPr>
              <a:t>31.01.2022</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7A4B51EF-D759-4AAD-93C9-A1BDE65B4204}" type="slidenum">
              <a:rPr lang="cs-CZ" altLang="cs-CZ"/>
              <a:pPr>
                <a:defRPr/>
              </a:pPr>
              <a:t>‹#›</a:t>
            </a:fld>
            <a:endParaRPr lang="cs-CZ" altLang="cs-CZ"/>
          </a:p>
        </p:txBody>
      </p:sp>
    </p:spTree>
    <p:extLst>
      <p:ext uri="{BB962C8B-B14F-4D97-AF65-F5344CB8AC3E}">
        <p14:creationId xmlns:p14="http://schemas.microsoft.com/office/powerpoint/2010/main" val="3690859068"/>
      </p:ext>
    </p:extLst>
  </p:cSld>
  <p:clrMapOvr>
    <a:masterClrMapping/>
  </p:clrMapOvr>
  <p:transition spd="med">
    <p:dissolv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A804BEC1-DF88-4A22-BE84-D662A81C3498}" type="datetime1">
              <a:rPr lang="cs-CZ"/>
              <a:pPr>
                <a:defRPr/>
              </a:pPr>
              <a:t>31.01.2022</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30C0E9FE-86AE-4ACF-8B2C-E8A1D6889806}" type="slidenum">
              <a:rPr lang="cs-CZ" altLang="cs-CZ"/>
              <a:pPr>
                <a:defRPr/>
              </a:pPr>
              <a:t>‹#›</a:t>
            </a:fld>
            <a:endParaRPr lang="cs-CZ" altLang="cs-CZ"/>
          </a:p>
        </p:txBody>
      </p:sp>
    </p:spTree>
    <p:extLst>
      <p:ext uri="{BB962C8B-B14F-4D97-AF65-F5344CB8AC3E}">
        <p14:creationId xmlns:p14="http://schemas.microsoft.com/office/powerpoint/2010/main" val="2912889199"/>
      </p:ext>
    </p:extLst>
  </p:cSld>
  <p:clrMapOvr>
    <a:masterClrMapping/>
  </p:clrMapOvr>
  <p:transition spd="med">
    <p:dissolv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8E55619C-061A-4E8B-9BFA-867DD0DCCCF0}" type="datetime1">
              <a:rPr lang="cs-CZ"/>
              <a:pPr>
                <a:defRPr/>
              </a:pPr>
              <a:t>31.01.2022</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E4A1A1FC-F9BD-40B8-A592-1E7E3364C0B8}" type="slidenum">
              <a:rPr lang="cs-CZ" altLang="cs-CZ"/>
              <a:pPr>
                <a:defRPr/>
              </a:pPr>
              <a:t>‹#›</a:t>
            </a:fld>
            <a:endParaRPr lang="cs-CZ" altLang="cs-CZ"/>
          </a:p>
        </p:txBody>
      </p:sp>
    </p:spTree>
    <p:extLst>
      <p:ext uri="{BB962C8B-B14F-4D97-AF65-F5344CB8AC3E}">
        <p14:creationId xmlns:p14="http://schemas.microsoft.com/office/powerpoint/2010/main" val="3077117651"/>
      </p:ext>
    </p:extLst>
  </p:cSld>
  <p:clrMapOvr>
    <a:masterClrMapping/>
  </p:clrMapOvr>
  <p:transition spd="med">
    <p:dissolv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B62AF94F-6A4E-4628-BB7B-7AC53B9405A9}"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AED374B5-42BB-42FD-B718-BB8A2F85C8E2}" type="slidenum">
              <a:rPr lang="cs-CZ" altLang="cs-CZ"/>
              <a:pPr>
                <a:defRPr/>
              </a:pPr>
              <a:t>‹#›</a:t>
            </a:fld>
            <a:endParaRPr lang="cs-CZ" altLang="cs-CZ"/>
          </a:p>
        </p:txBody>
      </p:sp>
    </p:spTree>
    <p:extLst>
      <p:ext uri="{BB962C8B-B14F-4D97-AF65-F5344CB8AC3E}">
        <p14:creationId xmlns:p14="http://schemas.microsoft.com/office/powerpoint/2010/main" val="533499701"/>
      </p:ext>
    </p:extLst>
  </p:cSld>
  <p:clrMapOvr>
    <a:masterClrMapping/>
  </p:clrMapOvr>
  <p:transition spd="med">
    <p:dissolv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BA57F347-CEC2-4F7E-85C4-1C6ABE3D0F5E}"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4751ADA9-203A-49A7-9CED-1C1C6BF74216}" type="slidenum">
              <a:rPr lang="cs-CZ" altLang="cs-CZ"/>
              <a:pPr>
                <a:defRPr/>
              </a:pPr>
              <a:t>‹#›</a:t>
            </a:fld>
            <a:endParaRPr lang="cs-CZ" altLang="cs-CZ"/>
          </a:p>
        </p:txBody>
      </p:sp>
    </p:spTree>
    <p:extLst>
      <p:ext uri="{BB962C8B-B14F-4D97-AF65-F5344CB8AC3E}">
        <p14:creationId xmlns:p14="http://schemas.microsoft.com/office/powerpoint/2010/main" val="3983110213"/>
      </p:ext>
    </p:extLst>
  </p:cSld>
  <p:clrMapOvr>
    <a:masterClrMapping/>
  </p:clrMapOvr>
  <p:transition spd="med">
    <p:dissolv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A2F266D5-4F05-498E-BD30-BEAD279BB044}"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2B9BF229-A464-463E-BE1F-6653C3C3D00B}" type="slidenum">
              <a:rPr lang="cs-CZ" altLang="cs-CZ"/>
              <a:pPr>
                <a:defRPr/>
              </a:pPr>
              <a:t>‹#›</a:t>
            </a:fld>
            <a:endParaRPr lang="cs-CZ" altLang="cs-CZ"/>
          </a:p>
        </p:txBody>
      </p:sp>
    </p:spTree>
    <p:extLst>
      <p:ext uri="{BB962C8B-B14F-4D97-AF65-F5344CB8AC3E}">
        <p14:creationId xmlns:p14="http://schemas.microsoft.com/office/powerpoint/2010/main" val="3354712216"/>
      </p:ext>
    </p:extLst>
  </p:cSld>
  <p:clrMapOvr>
    <a:masterClrMapping/>
  </p:clrMapOvr>
  <p:transition spd="med">
    <p:dissolv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7F8704C4-830C-4CA9-88B2-3DB773CD85E2}"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FF894336-D20F-429C-BB6D-D54141FA9411}" type="slidenum">
              <a:rPr lang="cs-CZ" altLang="cs-CZ"/>
              <a:pPr>
                <a:defRPr/>
              </a:pPr>
              <a:t>‹#›</a:t>
            </a:fld>
            <a:endParaRPr lang="cs-CZ" altLang="cs-CZ"/>
          </a:p>
        </p:txBody>
      </p:sp>
    </p:spTree>
    <p:extLst>
      <p:ext uri="{BB962C8B-B14F-4D97-AF65-F5344CB8AC3E}">
        <p14:creationId xmlns:p14="http://schemas.microsoft.com/office/powerpoint/2010/main" val="1931605931"/>
      </p:ext>
    </p:extLst>
  </p:cSld>
  <p:clrMapOvr>
    <a:masterClrMapping/>
  </p:clrMapOvr>
  <p:transition spd="med">
    <p:dissolv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DBDE49C5-1D2A-41E5-8E15-4E4E6DB5E213}" type="datetime1">
              <a:rPr lang="cs-CZ"/>
              <a:pPr>
                <a:defRPr/>
              </a:pPr>
              <a:t>31.01.2022</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E10CFD15-8314-4EBB-A052-808C306C2C56}" type="slidenum">
              <a:rPr lang="cs-CZ" altLang="cs-CZ"/>
              <a:pPr>
                <a:defRPr/>
              </a:pPr>
              <a:t>‹#›</a:t>
            </a:fld>
            <a:endParaRPr lang="cs-CZ" altLang="cs-CZ"/>
          </a:p>
        </p:txBody>
      </p:sp>
    </p:spTree>
    <p:extLst>
      <p:ext uri="{BB962C8B-B14F-4D97-AF65-F5344CB8AC3E}">
        <p14:creationId xmlns:p14="http://schemas.microsoft.com/office/powerpoint/2010/main" val="95307602"/>
      </p:ext>
    </p:extLst>
  </p:cSld>
  <p:clrMapOvr>
    <a:masterClrMapping/>
  </p:clrMapOvr>
  <p:transition spd="med">
    <p:dissolv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857365"/>
            <a:ext cx="8568531"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cs-CZ"/>
              <a:t>Klepnutím lze upravit styl předlohy nadpisů.</a:t>
            </a:r>
            <a:endParaRPr lang="en-US"/>
          </a:p>
        </p:txBody>
      </p:sp>
      <p:sp>
        <p:nvSpPr>
          <p:cNvPr id="3" name="Subtitle 2"/>
          <p:cNvSpPr>
            <a:spLocks noGrp="1"/>
          </p:cNvSpPr>
          <p:nvPr>
            <p:ph type="subTitle" idx="1"/>
          </p:nvPr>
        </p:nvSpPr>
        <p:spPr>
          <a:xfrm>
            <a:off x="2274085" y="3357562"/>
            <a:ext cx="7056438"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en-US"/>
          </a:p>
        </p:txBody>
      </p:sp>
      <p:sp>
        <p:nvSpPr>
          <p:cNvPr id="4" name="Date Placeholder 3"/>
          <p:cNvSpPr>
            <a:spLocks noGrp="1"/>
          </p:cNvSpPr>
          <p:nvPr>
            <p:ph type="dt" sz="half" idx="10"/>
          </p:nvPr>
        </p:nvSpPr>
        <p:spPr/>
        <p:txBody>
          <a:bodyPr/>
          <a:lstStyle>
            <a:lvl1pPr>
              <a:defRPr/>
            </a:lvl1pPr>
          </a:lstStyle>
          <a:p>
            <a:pPr>
              <a:defRPr/>
            </a:pPr>
            <a:fld id="{8CE06781-6891-4C4C-8D1E-37498FA2EE15}" type="datetime1">
              <a:rPr lang="cs-CZ"/>
              <a:pPr>
                <a:defRPr/>
              </a:pPr>
              <a:t>31.01.2022</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03DAA512-FEC6-4993-A033-E59E5AF00293}" type="slidenum">
              <a:rPr lang="en-US" altLang="cs-CZ"/>
              <a:pPr>
                <a:defRPr/>
              </a:pPr>
              <a:t>‹#›</a:t>
            </a:fld>
            <a:endParaRPr lang="en-US" altLang="cs-CZ"/>
          </a:p>
        </p:txBody>
      </p:sp>
    </p:spTree>
    <p:extLst>
      <p:ext uri="{BB962C8B-B14F-4D97-AF65-F5344CB8AC3E}">
        <p14:creationId xmlns:p14="http://schemas.microsoft.com/office/powerpoint/2010/main" val="1407551686"/>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B1C4650F-DF59-4031-8AA3-4D2C434F416A}"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F8685933-4C7F-4D68-9F12-FA3DAFDF924C}" type="slidenum">
              <a:rPr lang="cs-CZ" altLang="cs-CZ"/>
              <a:pPr>
                <a:defRPr/>
              </a:pPr>
              <a:t>‹#›</a:t>
            </a:fld>
            <a:endParaRPr lang="cs-CZ" altLang="cs-CZ"/>
          </a:p>
        </p:txBody>
      </p:sp>
    </p:spTree>
    <p:extLst>
      <p:ext uri="{BB962C8B-B14F-4D97-AF65-F5344CB8AC3E}">
        <p14:creationId xmlns:p14="http://schemas.microsoft.com/office/powerpoint/2010/main" val="3860698080"/>
      </p:ext>
    </p:extLst>
  </p:cSld>
  <p:clrMapOvr>
    <a:masterClrMapping/>
  </p:clrMapOvr>
  <p:transition spd="med">
    <p:dissolv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grpSp>
        <p:nvGrpSpPr>
          <p:cNvPr id="4" name="Group 23"/>
          <p:cNvGrpSpPr>
            <a:grpSpLocks/>
          </p:cNvGrpSpPr>
          <p:nvPr/>
        </p:nvGrpSpPr>
        <p:grpSpPr bwMode="auto">
          <a:xfrm>
            <a:off x="2433638" y="1331913"/>
            <a:ext cx="7146925" cy="144462"/>
            <a:chOff x="2214546" y="1427612"/>
            <a:chExt cx="6482858" cy="144000"/>
          </a:xfrm>
        </p:grpSpPr>
        <p:sp>
          <p:nvSpPr>
            <p:cNvPr id="5" name="Chevron 9"/>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Rectangle 22"/>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A58D8DDA-E237-46DE-8531-FE705217BD00}" type="datetime1">
              <a:rPr lang="cs-CZ"/>
              <a:pPr>
                <a:defRPr/>
              </a:pPr>
              <a:t>31.01.2022</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26782906-41C3-41D6-8C30-574AB02CA598}" type="slidenum">
              <a:rPr lang="cs-CZ" altLang="cs-CZ"/>
              <a:pPr>
                <a:defRPr/>
              </a:pPr>
              <a:t>‹#›</a:t>
            </a:fld>
            <a:endParaRPr lang="cs-CZ" altLang="cs-CZ"/>
          </a:p>
        </p:txBody>
      </p:sp>
    </p:spTree>
    <p:extLst>
      <p:ext uri="{BB962C8B-B14F-4D97-AF65-F5344CB8AC3E}">
        <p14:creationId xmlns:p14="http://schemas.microsoft.com/office/powerpoint/2010/main" val="2188440489"/>
      </p:ext>
    </p:extLst>
  </p:cSld>
  <p:clrMapOvr>
    <a:masterClrMapping/>
  </p:clrMapOvr>
  <p:transition spd="med">
    <p:dissolv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96300" y="3286113"/>
            <a:ext cx="8568531"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cs-CZ"/>
              <a:t>Klepnutím lze upravit styl předlohy nadpisů.</a:t>
            </a:r>
            <a:endParaRPr lang="en-US"/>
          </a:p>
        </p:txBody>
      </p:sp>
      <p:sp>
        <p:nvSpPr>
          <p:cNvPr id="3" name="Text Placeholder 2"/>
          <p:cNvSpPr>
            <a:spLocks noGrp="1"/>
          </p:cNvSpPr>
          <p:nvPr>
            <p:ph type="body" idx="1"/>
          </p:nvPr>
        </p:nvSpPr>
        <p:spPr>
          <a:xfrm>
            <a:off x="796300" y="1785927"/>
            <a:ext cx="8568531"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EE3E315A-61AC-47B0-8B87-09FDD245BC0C}" type="datetime1">
              <a:rPr lang="cs-CZ"/>
              <a:pPr>
                <a:defRPr/>
              </a:pPr>
              <a:t>31.01.2022</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D585E590-6DD5-4F64-81AB-0E6E50427AFF}" type="slidenum">
              <a:rPr lang="cs-CZ" altLang="cs-CZ"/>
              <a:pPr>
                <a:defRPr/>
              </a:pPr>
              <a:t>‹#›</a:t>
            </a:fld>
            <a:endParaRPr lang="cs-CZ" altLang="cs-CZ"/>
          </a:p>
        </p:txBody>
      </p:sp>
    </p:spTree>
    <p:extLst>
      <p:ext uri="{BB962C8B-B14F-4D97-AF65-F5344CB8AC3E}">
        <p14:creationId xmlns:p14="http://schemas.microsoft.com/office/powerpoint/2010/main" val="177594188"/>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grpSp>
        <p:nvGrpSpPr>
          <p:cNvPr id="5" name="Group 7"/>
          <p:cNvGrpSpPr>
            <a:grpSpLocks/>
          </p:cNvGrpSpPr>
          <p:nvPr/>
        </p:nvGrpSpPr>
        <p:grpSpPr bwMode="auto">
          <a:xfrm>
            <a:off x="2433638" y="1331913"/>
            <a:ext cx="7146925" cy="144462"/>
            <a:chOff x="2214546" y="1427612"/>
            <a:chExt cx="6482858" cy="144000"/>
          </a:xfrm>
        </p:grpSpPr>
        <p:sp>
          <p:nvSpPr>
            <p:cNvPr id="6" name="Chevron 8"/>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Rectangle 9"/>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sz="half" idx="1"/>
          </p:nvPr>
        </p:nvSpPr>
        <p:spPr>
          <a:xfrm>
            <a:off x="504031"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5124318"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CA8C81D0-CE95-41CD-830D-98657D3429DB}"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D7FDAF47-825D-4339-8BAD-953F88F365AB}" type="slidenum">
              <a:rPr lang="cs-CZ" altLang="cs-CZ"/>
              <a:pPr>
                <a:defRPr/>
              </a:pPr>
              <a:t>‹#›</a:t>
            </a:fld>
            <a:endParaRPr lang="cs-CZ" altLang="cs-CZ"/>
          </a:p>
        </p:txBody>
      </p:sp>
    </p:spTree>
    <p:extLst>
      <p:ext uri="{BB962C8B-B14F-4D97-AF65-F5344CB8AC3E}">
        <p14:creationId xmlns:p14="http://schemas.microsoft.com/office/powerpoint/2010/main" val="4042076371"/>
      </p:ext>
    </p:extLst>
  </p:cSld>
  <p:clrMapOvr>
    <a:masterClrMapping/>
  </p:clrMapOvr>
  <p:transition spd="med">
    <p:dissolv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grpSp>
        <p:nvGrpSpPr>
          <p:cNvPr id="7" name="Group 9"/>
          <p:cNvGrpSpPr>
            <a:grpSpLocks/>
          </p:cNvGrpSpPr>
          <p:nvPr/>
        </p:nvGrpSpPr>
        <p:grpSpPr bwMode="auto">
          <a:xfrm>
            <a:off x="2433638" y="1331913"/>
            <a:ext cx="7146925" cy="144462"/>
            <a:chOff x="2214546" y="1427612"/>
            <a:chExt cx="6482858" cy="144000"/>
          </a:xfrm>
        </p:grpSpPr>
        <p:sp>
          <p:nvSpPr>
            <p:cNvPr id="8" name="Chevron 10"/>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9" name="Rectangle 11"/>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Content Placeholder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0" name="Date Placeholder 6"/>
          <p:cNvSpPr>
            <a:spLocks noGrp="1"/>
          </p:cNvSpPr>
          <p:nvPr>
            <p:ph type="dt" sz="half" idx="10"/>
          </p:nvPr>
        </p:nvSpPr>
        <p:spPr/>
        <p:txBody>
          <a:bodyPr/>
          <a:lstStyle>
            <a:lvl1pPr>
              <a:defRPr/>
            </a:lvl1pPr>
          </a:lstStyle>
          <a:p>
            <a:pPr>
              <a:defRPr/>
            </a:pPr>
            <a:fld id="{05AB2528-C75D-4BA7-8638-0249DE702A21}" type="datetime1">
              <a:rPr lang="cs-CZ"/>
              <a:pPr>
                <a:defRPr/>
              </a:pPr>
              <a:t>31.01.2022</a:t>
            </a:fld>
            <a:endParaRPr lang="cs-CZ"/>
          </a:p>
        </p:txBody>
      </p:sp>
      <p:sp>
        <p:nvSpPr>
          <p:cNvPr id="11" name="Footer Placeholder 7"/>
          <p:cNvSpPr>
            <a:spLocks noGrp="1"/>
          </p:cNvSpPr>
          <p:nvPr>
            <p:ph type="ftr" sz="quarter" idx="11"/>
          </p:nvPr>
        </p:nvSpPr>
        <p:spPr/>
        <p:txBody>
          <a:bodyPr/>
          <a:lstStyle>
            <a:lvl1pPr>
              <a:defRPr/>
            </a:lvl1pPr>
          </a:lstStyle>
          <a:p>
            <a:pPr>
              <a:defRPr/>
            </a:pPr>
            <a:endParaRPr lang="cs-CZ"/>
          </a:p>
        </p:txBody>
      </p:sp>
      <p:sp>
        <p:nvSpPr>
          <p:cNvPr id="12" name="Slide Number Placeholder 8"/>
          <p:cNvSpPr>
            <a:spLocks noGrp="1"/>
          </p:cNvSpPr>
          <p:nvPr>
            <p:ph type="sldNum" sz="quarter" idx="12"/>
          </p:nvPr>
        </p:nvSpPr>
        <p:spPr/>
        <p:txBody>
          <a:bodyPr/>
          <a:lstStyle>
            <a:lvl1pPr>
              <a:defRPr/>
            </a:lvl1pPr>
          </a:lstStyle>
          <a:p>
            <a:pPr>
              <a:defRPr/>
            </a:pPr>
            <a:fld id="{A14BAC9A-893C-4456-B30A-66DB9CAF2490}" type="slidenum">
              <a:rPr lang="cs-CZ" altLang="cs-CZ"/>
              <a:pPr>
                <a:defRPr/>
              </a:pPr>
              <a:t>‹#›</a:t>
            </a:fld>
            <a:endParaRPr lang="cs-CZ" altLang="cs-CZ"/>
          </a:p>
        </p:txBody>
      </p:sp>
    </p:spTree>
    <p:extLst>
      <p:ext uri="{BB962C8B-B14F-4D97-AF65-F5344CB8AC3E}">
        <p14:creationId xmlns:p14="http://schemas.microsoft.com/office/powerpoint/2010/main" val="4284681294"/>
      </p:ext>
    </p:extLst>
  </p:cSld>
  <p:clrMapOvr>
    <a:masterClrMapping/>
  </p:clrMapOvr>
  <p:transition spd="med">
    <p:dissolv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grpSp>
        <p:nvGrpSpPr>
          <p:cNvPr id="3" name="Group 5"/>
          <p:cNvGrpSpPr>
            <a:grpSpLocks/>
          </p:cNvGrpSpPr>
          <p:nvPr/>
        </p:nvGrpSpPr>
        <p:grpSpPr bwMode="auto">
          <a:xfrm>
            <a:off x="2433638" y="1331913"/>
            <a:ext cx="7146925" cy="144462"/>
            <a:chOff x="2214546" y="1427612"/>
            <a:chExt cx="6482858" cy="144000"/>
          </a:xfrm>
        </p:grpSpPr>
        <p:sp>
          <p:nvSpPr>
            <p:cNvPr id="4" name="Chevron 6"/>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 name="Rectangle 7"/>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6" name="Date Placeholder 2"/>
          <p:cNvSpPr>
            <a:spLocks noGrp="1"/>
          </p:cNvSpPr>
          <p:nvPr>
            <p:ph type="dt" sz="half" idx="10"/>
          </p:nvPr>
        </p:nvSpPr>
        <p:spPr/>
        <p:txBody>
          <a:bodyPr/>
          <a:lstStyle>
            <a:lvl1pPr>
              <a:defRPr/>
            </a:lvl1pPr>
          </a:lstStyle>
          <a:p>
            <a:pPr>
              <a:defRPr/>
            </a:pPr>
            <a:fld id="{209C7573-C5E2-425C-9D34-F0ABDC442B0D}" type="datetime1">
              <a:rPr lang="cs-CZ"/>
              <a:pPr>
                <a:defRPr/>
              </a:pPr>
              <a:t>31.01.2022</a:t>
            </a:fld>
            <a:endParaRPr lang="cs-CZ"/>
          </a:p>
        </p:txBody>
      </p:sp>
      <p:sp>
        <p:nvSpPr>
          <p:cNvPr id="7" name="Footer Placeholder 3"/>
          <p:cNvSpPr>
            <a:spLocks noGrp="1"/>
          </p:cNvSpPr>
          <p:nvPr>
            <p:ph type="ftr" sz="quarter" idx="11"/>
          </p:nvPr>
        </p:nvSpPr>
        <p:spPr/>
        <p:txBody>
          <a:bodyPr/>
          <a:lstStyle>
            <a:lvl1pPr>
              <a:defRPr/>
            </a:lvl1pPr>
          </a:lstStyle>
          <a:p>
            <a:pPr>
              <a:defRPr/>
            </a:pPr>
            <a:endParaRPr lang="cs-CZ"/>
          </a:p>
        </p:txBody>
      </p:sp>
      <p:sp>
        <p:nvSpPr>
          <p:cNvPr id="8" name="Slide Number Placeholder 4"/>
          <p:cNvSpPr>
            <a:spLocks noGrp="1"/>
          </p:cNvSpPr>
          <p:nvPr>
            <p:ph type="sldNum" sz="quarter" idx="12"/>
          </p:nvPr>
        </p:nvSpPr>
        <p:spPr/>
        <p:txBody>
          <a:bodyPr/>
          <a:lstStyle>
            <a:lvl1pPr>
              <a:defRPr/>
            </a:lvl1pPr>
          </a:lstStyle>
          <a:p>
            <a:pPr>
              <a:defRPr/>
            </a:pPr>
            <a:fld id="{15AC06F3-29C9-4B5E-9050-80328B07EBD5}" type="slidenum">
              <a:rPr lang="cs-CZ" altLang="cs-CZ"/>
              <a:pPr>
                <a:defRPr/>
              </a:pPr>
              <a:t>‹#›</a:t>
            </a:fld>
            <a:endParaRPr lang="cs-CZ" altLang="cs-CZ"/>
          </a:p>
        </p:txBody>
      </p:sp>
    </p:spTree>
    <p:extLst>
      <p:ext uri="{BB962C8B-B14F-4D97-AF65-F5344CB8AC3E}">
        <p14:creationId xmlns:p14="http://schemas.microsoft.com/office/powerpoint/2010/main" val="1621100033"/>
      </p:ext>
    </p:extLst>
  </p:cSld>
  <p:clrMapOvr>
    <a:masterClrMapping/>
  </p:clrMapOvr>
  <p:transition spd="med">
    <p:dissolv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69CD24-32D5-48E7-A852-F364B540D758}" type="datetime1">
              <a:rPr lang="cs-CZ"/>
              <a:pPr>
                <a:defRPr/>
              </a:pPr>
              <a:t>31.01.2022</a:t>
            </a:fld>
            <a:endParaRPr lang="cs-CZ"/>
          </a:p>
        </p:txBody>
      </p:sp>
      <p:sp>
        <p:nvSpPr>
          <p:cNvPr id="3" name="Footer Placeholder 4"/>
          <p:cNvSpPr>
            <a:spLocks noGrp="1"/>
          </p:cNvSpPr>
          <p:nvPr>
            <p:ph type="ftr" sz="quarter" idx="11"/>
          </p:nvPr>
        </p:nvSpPr>
        <p:spPr/>
        <p:txBody>
          <a:bodyPr/>
          <a:lstStyle>
            <a:lvl1pPr>
              <a:defRPr/>
            </a:lvl1pPr>
          </a:lstStyle>
          <a:p>
            <a:pPr>
              <a:defRPr/>
            </a:pPr>
            <a:endParaRPr lang="cs-CZ"/>
          </a:p>
        </p:txBody>
      </p:sp>
      <p:sp>
        <p:nvSpPr>
          <p:cNvPr id="4" name="Slide Number Placeholder 5"/>
          <p:cNvSpPr>
            <a:spLocks noGrp="1"/>
          </p:cNvSpPr>
          <p:nvPr>
            <p:ph type="sldNum" sz="quarter" idx="12"/>
          </p:nvPr>
        </p:nvSpPr>
        <p:spPr/>
        <p:txBody>
          <a:bodyPr/>
          <a:lstStyle>
            <a:lvl1pPr>
              <a:defRPr/>
            </a:lvl1pPr>
          </a:lstStyle>
          <a:p>
            <a:pPr>
              <a:defRPr/>
            </a:pPr>
            <a:fld id="{ED7807D5-73A4-405D-915F-6B2F238A15FC}" type="slidenum">
              <a:rPr lang="cs-CZ" altLang="cs-CZ"/>
              <a:pPr>
                <a:defRPr/>
              </a:pPr>
              <a:t>‹#›</a:t>
            </a:fld>
            <a:endParaRPr lang="cs-CZ" altLang="cs-CZ"/>
          </a:p>
        </p:txBody>
      </p:sp>
    </p:spTree>
    <p:extLst>
      <p:ext uri="{BB962C8B-B14F-4D97-AF65-F5344CB8AC3E}">
        <p14:creationId xmlns:p14="http://schemas.microsoft.com/office/powerpoint/2010/main" val="259795807"/>
      </p:ext>
    </p:extLst>
  </p:cSld>
  <p:clrMapOvr>
    <a:masterClrMapping/>
  </p:clrMapOvr>
  <p:transition spd="med">
    <p:dissolv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947523" y="285728"/>
            <a:ext cx="5629071"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cs-CZ"/>
              <a:t>Klepnutím lze upravit styl předlohy nadpisů.</a:t>
            </a:r>
            <a:endParaRPr lang="en-US"/>
          </a:p>
        </p:txBody>
      </p:sp>
      <p:sp>
        <p:nvSpPr>
          <p:cNvPr id="3" name="Content Placeholder 2"/>
          <p:cNvSpPr>
            <a:spLocks noGrp="1"/>
          </p:cNvSpPr>
          <p:nvPr>
            <p:ph idx="1"/>
          </p:nvPr>
        </p:nvSpPr>
        <p:spPr>
          <a:xfrm>
            <a:off x="3941245" y="1446219"/>
            <a:ext cx="5635349"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504033" y="285730"/>
            <a:ext cx="3316456"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3"/>
          <p:cNvSpPr>
            <a:spLocks noGrp="1"/>
          </p:cNvSpPr>
          <p:nvPr>
            <p:ph type="dt" sz="half" idx="10"/>
          </p:nvPr>
        </p:nvSpPr>
        <p:spPr/>
        <p:txBody>
          <a:bodyPr/>
          <a:lstStyle>
            <a:lvl1pPr>
              <a:defRPr/>
            </a:lvl1pPr>
          </a:lstStyle>
          <a:p>
            <a:pPr>
              <a:defRPr/>
            </a:pPr>
            <a:fld id="{7B4E884B-6267-42CE-A3E3-97854EBC6F49}" type="datetime1">
              <a:rPr lang="cs-CZ"/>
              <a:pPr>
                <a:defRPr/>
              </a:pPr>
              <a:t>31.01.2022</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837D5420-D230-4071-9D44-935C98999F77}" type="slidenum">
              <a:rPr lang="cs-CZ" altLang="cs-CZ"/>
              <a:pPr>
                <a:defRPr/>
              </a:pPr>
              <a:t>‹#›</a:t>
            </a:fld>
            <a:endParaRPr lang="cs-CZ" altLang="cs-CZ"/>
          </a:p>
        </p:txBody>
      </p:sp>
    </p:spTree>
    <p:extLst>
      <p:ext uri="{BB962C8B-B14F-4D97-AF65-F5344CB8AC3E}">
        <p14:creationId xmlns:p14="http://schemas.microsoft.com/office/powerpoint/2010/main" val="1717355408"/>
      </p:ext>
    </p:extLst>
  </p:cSld>
  <p:clrMapOvr>
    <a:masterClrMapping/>
  </p:clrMapOvr>
  <p:transition spd="med">
    <p:dissolv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505551" y="615868"/>
            <a:ext cx="1023821"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cs-CZ"/>
              <a:t>Klepnutím lze upravit styl předlohy nadpisů.</a:t>
            </a:r>
            <a:endParaRPr lang="en-US"/>
          </a:p>
        </p:txBody>
      </p:sp>
      <p:sp>
        <p:nvSpPr>
          <p:cNvPr id="3" name="Picture Placeholder 2"/>
          <p:cNvSpPr>
            <a:spLocks noGrp="1"/>
          </p:cNvSpPr>
          <p:nvPr>
            <p:ph type="pic" idx="1"/>
          </p:nvPr>
        </p:nvSpPr>
        <p:spPr>
          <a:xfrm>
            <a:off x="787519" y="612778"/>
            <a:ext cx="7560522"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en-US" noProof="0"/>
          </a:p>
        </p:txBody>
      </p:sp>
      <p:sp>
        <p:nvSpPr>
          <p:cNvPr id="4" name="Text Placeholder 3"/>
          <p:cNvSpPr>
            <a:spLocks noGrp="1"/>
          </p:cNvSpPr>
          <p:nvPr>
            <p:ph type="body" sz="half" idx="2"/>
          </p:nvPr>
        </p:nvSpPr>
        <p:spPr>
          <a:xfrm>
            <a:off x="787519" y="5500702"/>
            <a:ext cx="7560522"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lvl1pPr>
              <a:defRPr/>
            </a:lvl1pPr>
          </a:lstStyle>
          <a:p>
            <a:pPr>
              <a:defRPr/>
            </a:pPr>
            <a:fld id="{580F7060-0317-456A-AB14-C20EBA19C1C0}" type="datetime1">
              <a:rPr lang="cs-CZ"/>
              <a:pPr>
                <a:defRPr/>
              </a:pPr>
              <a:t>31.01.2022</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31B2D174-A46D-4BBE-B009-C613625C659D}" type="slidenum">
              <a:rPr lang="cs-CZ" altLang="cs-CZ"/>
              <a:pPr>
                <a:defRPr/>
              </a:pPr>
              <a:t>‹#›</a:t>
            </a:fld>
            <a:endParaRPr lang="cs-CZ" altLang="cs-CZ"/>
          </a:p>
        </p:txBody>
      </p:sp>
    </p:spTree>
    <p:extLst>
      <p:ext uri="{BB962C8B-B14F-4D97-AF65-F5344CB8AC3E}">
        <p14:creationId xmlns:p14="http://schemas.microsoft.com/office/powerpoint/2010/main" val="381886731"/>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3638" y="1331913"/>
            <a:ext cx="7146925" cy="144462"/>
            <a:chOff x="2214546" y="1427612"/>
            <a:chExt cx="6482858" cy="144000"/>
          </a:xfrm>
        </p:grpSpPr>
        <p:sp>
          <p:nvSpPr>
            <p:cNvPr id="5" name="Chevron 7"/>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Rectangle 8"/>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1600200"/>
            <a:ext cx="9072563" cy="4829196"/>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4DA6332B-2718-4F92-AF6C-81BA6F373FF0}" type="datetime1">
              <a:rPr lang="cs-CZ"/>
              <a:pPr>
                <a:defRPr/>
              </a:pPr>
              <a:t>31.01.2022</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52F07FE0-7520-4329-B800-A1CB90B33BE8}" type="slidenum">
              <a:rPr lang="cs-CZ" altLang="cs-CZ"/>
              <a:pPr>
                <a:defRPr/>
              </a:pPr>
              <a:t>‹#›</a:t>
            </a:fld>
            <a:endParaRPr lang="cs-CZ" altLang="cs-CZ"/>
          </a:p>
        </p:txBody>
      </p:sp>
    </p:spTree>
    <p:extLst>
      <p:ext uri="{BB962C8B-B14F-4D97-AF65-F5344CB8AC3E}">
        <p14:creationId xmlns:p14="http://schemas.microsoft.com/office/powerpoint/2010/main" val="2665128991"/>
      </p:ext>
    </p:extLst>
  </p:cSld>
  <p:clrMapOvr>
    <a:masterClrMapping/>
  </p:clrMapOvr>
  <p:transition spd="med">
    <p:dissolv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4264" y="274638"/>
            <a:ext cx="1622330" cy="6154758"/>
          </a:xfrm>
        </p:spPr>
        <p:txBody>
          <a:bodyPr vert="eaVert"/>
          <a:lstStyle>
            <a:lvl1pPr>
              <a:defRPr>
                <a:effectLst>
                  <a:outerShdw blurRad="50800" dist="50800" dir="18900000" algn="tl" rotWithShape="0">
                    <a:srgbClr val="000000">
                      <a:alpha val="43137"/>
                    </a:srgbClr>
                  </a:outerShdw>
                </a:effectLst>
              </a:defRPr>
            </a:lvl1pPr>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8"/>
            <a:ext cx="7371477" cy="6154758"/>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58D1A418-3A46-4CDC-9A65-87BB5056EE18}" type="datetime1">
              <a:rPr lang="cs-CZ"/>
              <a:pPr>
                <a:defRPr/>
              </a:pPr>
              <a:t>31.01.2022</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77205570-AACC-4124-84CC-01FA6ED40215}" type="slidenum">
              <a:rPr lang="cs-CZ" altLang="cs-CZ"/>
              <a:pPr>
                <a:defRPr/>
              </a:pPr>
              <a:t>‹#›</a:t>
            </a:fld>
            <a:endParaRPr lang="cs-CZ" altLang="cs-CZ"/>
          </a:p>
        </p:txBody>
      </p:sp>
    </p:spTree>
    <p:extLst>
      <p:ext uri="{BB962C8B-B14F-4D97-AF65-F5344CB8AC3E}">
        <p14:creationId xmlns:p14="http://schemas.microsoft.com/office/powerpoint/2010/main" val="1199892594"/>
      </p:ext>
    </p:extLst>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08283602-5240-4C7E-86F4-F006189C5C4F}"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214AC4E4-D6B3-44FD-A649-B9FBFB7D6BF5}" type="slidenum">
              <a:rPr lang="cs-CZ" altLang="cs-CZ"/>
              <a:pPr>
                <a:defRPr/>
              </a:pPr>
              <a:t>‹#›</a:t>
            </a:fld>
            <a:endParaRPr lang="cs-CZ" altLang="cs-CZ"/>
          </a:p>
        </p:txBody>
      </p:sp>
    </p:spTree>
    <p:extLst>
      <p:ext uri="{BB962C8B-B14F-4D97-AF65-F5344CB8AC3E}">
        <p14:creationId xmlns:p14="http://schemas.microsoft.com/office/powerpoint/2010/main" val="2523437876"/>
      </p:ext>
    </p:extLst>
  </p:cSld>
  <p:clrMapOvr>
    <a:masterClrMapping/>
  </p:clrMapOvr>
  <p:transition spd="med">
    <p:dissolv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0D4D4B3A-871A-48A6-8C16-9FFF634EAF33}"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1335411781"/>
      </p:ext>
    </p:extLst>
  </p:cSld>
  <p:clrMapOvr>
    <a:masterClrMapping/>
  </p:clrMapOvr>
  <p:transition spd="med">
    <p:dissolv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572BA225-276E-4783-92EF-2EDAFDAF514F}"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B0D306CA-2D55-4422-AC4C-2D96AECDA3E5}" type="slidenum">
              <a:rPr lang="cs-CZ" altLang="cs-CZ"/>
              <a:pPr>
                <a:defRPr/>
              </a:pPr>
              <a:t>‹#›</a:t>
            </a:fld>
            <a:endParaRPr lang="cs-CZ" altLang="cs-CZ"/>
          </a:p>
        </p:txBody>
      </p:sp>
    </p:spTree>
    <p:extLst>
      <p:ext uri="{BB962C8B-B14F-4D97-AF65-F5344CB8AC3E}">
        <p14:creationId xmlns:p14="http://schemas.microsoft.com/office/powerpoint/2010/main" val="1772077910"/>
      </p:ext>
    </p:extLst>
  </p:cSld>
  <p:clrMapOvr>
    <a:masterClrMapping/>
  </p:clrMapOvr>
  <p:transition spd="med">
    <p:dissolv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FC3D0A90-A4F6-4533-ACD0-2073ABFAEBEA}"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5026DD0E-9192-4041-B641-87B4CA081594}" type="slidenum">
              <a:rPr lang="cs-CZ" altLang="cs-CZ"/>
              <a:pPr>
                <a:defRPr/>
              </a:pPr>
              <a:t>‹#›</a:t>
            </a:fld>
            <a:endParaRPr lang="cs-CZ" altLang="cs-CZ"/>
          </a:p>
        </p:txBody>
      </p:sp>
    </p:spTree>
    <p:extLst>
      <p:ext uri="{BB962C8B-B14F-4D97-AF65-F5344CB8AC3E}">
        <p14:creationId xmlns:p14="http://schemas.microsoft.com/office/powerpoint/2010/main" val="3013817602"/>
      </p:ext>
    </p:extLst>
  </p:cSld>
  <p:clrMapOvr>
    <a:masterClrMapping/>
  </p:clrMapOvr>
  <p:transition spd="med">
    <p:dissolv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E82302B0-4884-447F-B676-0E694A94DF5F}"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BB941285-6296-476F-BCAC-85CDB52E0850}" type="slidenum">
              <a:rPr lang="cs-CZ" altLang="cs-CZ"/>
              <a:pPr>
                <a:defRPr/>
              </a:pPr>
              <a:t>‹#›</a:t>
            </a:fld>
            <a:endParaRPr lang="cs-CZ" altLang="cs-CZ"/>
          </a:p>
        </p:txBody>
      </p:sp>
    </p:spTree>
    <p:extLst>
      <p:ext uri="{BB962C8B-B14F-4D97-AF65-F5344CB8AC3E}">
        <p14:creationId xmlns:p14="http://schemas.microsoft.com/office/powerpoint/2010/main" val="3088569529"/>
      </p:ext>
    </p:extLst>
  </p:cSld>
  <p:clrMapOvr>
    <a:masterClrMapping/>
  </p:clrMapOvr>
  <p:transition spd="med">
    <p:dissolv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14675D2A-8D84-4261-93D7-76985FCBBDB7}"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7B9D49B6-658C-4438-8AF1-FD46D3F7AA36}" type="slidenum">
              <a:rPr lang="cs-CZ" altLang="cs-CZ"/>
              <a:pPr>
                <a:defRPr/>
              </a:pPr>
              <a:t>‹#›</a:t>
            </a:fld>
            <a:endParaRPr lang="cs-CZ" altLang="cs-CZ"/>
          </a:p>
        </p:txBody>
      </p:sp>
    </p:spTree>
    <p:extLst>
      <p:ext uri="{BB962C8B-B14F-4D97-AF65-F5344CB8AC3E}">
        <p14:creationId xmlns:p14="http://schemas.microsoft.com/office/powerpoint/2010/main" val="3102149039"/>
      </p:ext>
    </p:extLst>
  </p:cSld>
  <p:clrMapOvr>
    <a:masterClrMapping/>
  </p:clrMapOvr>
  <p:transition spd="med">
    <p:dissolv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E988F1CB-3B59-4A61-AC2D-5A4096156AF4}"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DE64EACD-C56A-4E2E-88D7-8818A22E15D9}" type="slidenum">
              <a:rPr lang="cs-CZ" altLang="cs-CZ"/>
              <a:pPr>
                <a:defRPr/>
              </a:pPr>
              <a:t>‹#›</a:t>
            </a:fld>
            <a:endParaRPr lang="cs-CZ" altLang="cs-CZ"/>
          </a:p>
        </p:txBody>
      </p:sp>
    </p:spTree>
    <p:extLst>
      <p:ext uri="{BB962C8B-B14F-4D97-AF65-F5344CB8AC3E}">
        <p14:creationId xmlns:p14="http://schemas.microsoft.com/office/powerpoint/2010/main" val="4234360971"/>
      </p:ext>
    </p:extLst>
  </p:cSld>
  <p:clrMapOvr>
    <a:masterClrMapping/>
  </p:clrMapOvr>
  <p:transition spd="med">
    <p:dissolv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A3402F-6811-46A9-A523-5CF22F548F92}"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A2A4FBA7-2F37-4074-ACE0-DD3C8C3CDC3D}" type="slidenum">
              <a:rPr lang="cs-CZ" altLang="cs-CZ"/>
              <a:pPr>
                <a:defRPr/>
              </a:pPr>
              <a:t>‹#›</a:t>
            </a:fld>
            <a:endParaRPr lang="cs-CZ" altLang="cs-CZ"/>
          </a:p>
        </p:txBody>
      </p:sp>
    </p:spTree>
    <p:extLst>
      <p:ext uri="{BB962C8B-B14F-4D97-AF65-F5344CB8AC3E}">
        <p14:creationId xmlns:p14="http://schemas.microsoft.com/office/powerpoint/2010/main" val="1196165890"/>
      </p:ext>
    </p:extLst>
  </p:cSld>
  <p:clrMapOvr>
    <a:masterClrMapping/>
  </p:clrMapOvr>
  <p:transition spd="med">
    <p:dissolv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7E5183F8-9349-475D-90F5-B9BB1CD14889}"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D7ED06F5-6408-49DC-A188-1DC3002E8B53}" type="slidenum">
              <a:rPr lang="cs-CZ" altLang="cs-CZ"/>
              <a:pPr>
                <a:defRPr/>
              </a:pPr>
              <a:t>‹#›</a:t>
            </a:fld>
            <a:endParaRPr lang="cs-CZ" altLang="cs-CZ"/>
          </a:p>
        </p:txBody>
      </p:sp>
    </p:spTree>
    <p:extLst>
      <p:ext uri="{BB962C8B-B14F-4D97-AF65-F5344CB8AC3E}">
        <p14:creationId xmlns:p14="http://schemas.microsoft.com/office/powerpoint/2010/main" val="3771843965"/>
      </p:ext>
    </p:extLst>
  </p:cSld>
  <p:clrMapOvr>
    <a:masterClrMapping/>
  </p:clrMapOvr>
  <p:transition spd="med">
    <p:dissolv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549206CD-4EDC-4833-A2A5-2D479BDE90FA}"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60A70E12-696E-4321-A65C-8677A5A27D9A}" type="slidenum">
              <a:rPr lang="cs-CZ" altLang="cs-CZ"/>
              <a:pPr>
                <a:defRPr/>
              </a:pPr>
              <a:t>‹#›</a:t>
            </a:fld>
            <a:endParaRPr lang="cs-CZ" altLang="cs-CZ"/>
          </a:p>
        </p:txBody>
      </p:sp>
    </p:spTree>
    <p:extLst>
      <p:ext uri="{BB962C8B-B14F-4D97-AF65-F5344CB8AC3E}">
        <p14:creationId xmlns:p14="http://schemas.microsoft.com/office/powerpoint/2010/main" val="4084390799"/>
      </p:ext>
    </p:extLst>
  </p:cSld>
  <p:clrMapOvr>
    <a:masterClrMapping/>
  </p:clrMapOvr>
  <p:transition spd="med">
    <p:dissolv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42068F22-44A9-4883-AD33-DAFAF859416E}"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7816AC28-1899-4EFF-87BB-2C0726B0CA44}" type="slidenum">
              <a:rPr lang="cs-CZ" altLang="cs-CZ"/>
              <a:pPr>
                <a:defRPr/>
              </a:pPr>
              <a:t>‹#›</a:t>
            </a:fld>
            <a:endParaRPr lang="cs-CZ" altLang="cs-CZ"/>
          </a:p>
        </p:txBody>
      </p:sp>
    </p:spTree>
    <p:extLst>
      <p:ext uri="{BB962C8B-B14F-4D97-AF65-F5344CB8AC3E}">
        <p14:creationId xmlns:p14="http://schemas.microsoft.com/office/powerpoint/2010/main" val="2626495921"/>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B476B4FB-2A48-4F06-BB3B-55BFC01BF2E6}"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1315549183"/>
      </p:ext>
    </p:extLst>
  </p:cSld>
  <p:clrMapOvr>
    <a:masterClrMapping/>
  </p:clrMapOvr>
  <p:transition spd="med">
    <p:dissolv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0A3C4E36-8BA0-40E8-AA30-C2DABA3CA860}"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F5053C9D-33A4-49BA-8144-2AF817427B90}" type="slidenum">
              <a:rPr lang="cs-CZ" altLang="cs-CZ"/>
              <a:pPr>
                <a:defRPr/>
              </a:pPr>
              <a:t>‹#›</a:t>
            </a:fld>
            <a:endParaRPr lang="cs-CZ" altLang="cs-CZ"/>
          </a:p>
        </p:txBody>
      </p:sp>
    </p:spTree>
    <p:extLst>
      <p:ext uri="{BB962C8B-B14F-4D97-AF65-F5344CB8AC3E}">
        <p14:creationId xmlns:p14="http://schemas.microsoft.com/office/powerpoint/2010/main" val="4242353707"/>
      </p:ext>
    </p:extLst>
  </p:cSld>
  <p:clrMapOvr>
    <a:masterClrMapping/>
  </p:clrMapOvr>
  <p:transition spd="med">
    <p:dissolv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C44A3E43-435B-400F-80DA-9A8EDB8BF9D5}"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4A9A190F-B59B-4F10-B48E-627386BBFD7D}" type="slidenum">
              <a:rPr lang="cs-CZ" altLang="cs-CZ"/>
              <a:pPr>
                <a:defRPr/>
              </a:pPr>
              <a:t>‹#›</a:t>
            </a:fld>
            <a:endParaRPr lang="cs-CZ" altLang="cs-CZ"/>
          </a:p>
        </p:txBody>
      </p:sp>
    </p:spTree>
    <p:extLst>
      <p:ext uri="{BB962C8B-B14F-4D97-AF65-F5344CB8AC3E}">
        <p14:creationId xmlns:p14="http://schemas.microsoft.com/office/powerpoint/2010/main" val="2657923174"/>
      </p:ext>
    </p:extLst>
  </p:cSld>
  <p:clrMapOvr>
    <a:masterClrMapping/>
  </p:clrMapOvr>
  <p:transition spd="med">
    <p:dissolv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F2762A5A-E3A9-4043-8B99-62BF9D9A2D5F}"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97BD23A8-2DDD-4ADB-8A36-BFF9E74F55A7}" type="slidenum">
              <a:rPr lang="cs-CZ" altLang="cs-CZ"/>
              <a:pPr>
                <a:defRPr/>
              </a:pPr>
              <a:t>‹#›</a:t>
            </a:fld>
            <a:endParaRPr lang="cs-CZ" altLang="cs-CZ"/>
          </a:p>
        </p:txBody>
      </p:sp>
    </p:spTree>
    <p:extLst>
      <p:ext uri="{BB962C8B-B14F-4D97-AF65-F5344CB8AC3E}">
        <p14:creationId xmlns:p14="http://schemas.microsoft.com/office/powerpoint/2010/main" val="4273724644"/>
      </p:ext>
    </p:extLst>
  </p:cSld>
  <p:clrMapOvr>
    <a:masterClrMapping/>
  </p:clrMapOvr>
  <p:transition spd="med">
    <p:dissolv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72DD3164-59EB-4CC1-9256-4317141AE42D}"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8485E351-FB5A-450A-ACE9-504E695D9DEB}" type="slidenum">
              <a:rPr lang="cs-CZ" altLang="cs-CZ"/>
              <a:pPr>
                <a:defRPr/>
              </a:pPr>
              <a:t>‹#›</a:t>
            </a:fld>
            <a:endParaRPr lang="cs-CZ" altLang="cs-CZ"/>
          </a:p>
        </p:txBody>
      </p:sp>
    </p:spTree>
    <p:extLst>
      <p:ext uri="{BB962C8B-B14F-4D97-AF65-F5344CB8AC3E}">
        <p14:creationId xmlns:p14="http://schemas.microsoft.com/office/powerpoint/2010/main" val="124244766"/>
      </p:ext>
    </p:extLst>
  </p:cSld>
  <p:clrMapOvr>
    <a:masterClrMapping/>
  </p:clrMapOvr>
  <p:transition spd="med">
    <p:dissolv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4A8C933A-95F8-4E45-A0DA-817594107DCB}" type="datetime1">
              <a:rPr lang="cs-CZ"/>
              <a:pPr>
                <a:defRPr/>
              </a:pPr>
              <a:t>31.01.2022</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1498204B-AF83-4A6B-9F55-46EF3FE76EF9}" type="slidenum">
              <a:rPr lang="en-US" altLang="cs-CZ"/>
              <a:pPr>
                <a:defRPr/>
              </a:pPr>
              <a:t>‹#›</a:t>
            </a:fld>
            <a:endParaRPr lang="en-US" altLang="cs-CZ"/>
          </a:p>
        </p:txBody>
      </p:sp>
    </p:spTree>
    <p:extLst>
      <p:ext uri="{BB962C8B-B14F-4D97-AF65-F5344CB8AC3E}">
        <p14:creationId xmlns:p14="http://schemas.microsoft.com/office/powerpoint/2010/main" val="1115259568"/>
      </p:ext>
    </p:extLst>
  </p:cSld>
  <p:clrMapOvr>
    <a:masterClrMapping/>
  </p:clrMapOvr>
  <p:transition spd="med">
    <p:dissolv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4421C441-97DC-471A-8EDD-3A3AF22A0409}"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B29D6538-BEC1-4D3D-BE20-E76B954DE646}" type="slidenum">
              <a:rPr lang="cs-CZ" altLang="cs-CZ"/>
              <a:pPr>
                <a:defRPr/>
              </a:pPr>
              <a:t>‹#›</a:t>
            </a:fld>
            <a:endParaRPr lang="cs-CZ" altLang="cs-CZ"/>
          </a:p>
        </p:txBody>
      </p:sp>
    </p:spTree>
    <p:extLst>
      <p:ext uri="{BB962C8B-B14F-4D97-AF65-F5344CB8AC3E}">
        <p14:creationId xmlns:p14="http://schemas.microsoft.com/office/powerpoint/2010/main" val="865781964"/>
      </p:ext>
    </p:extLst>
  </p:cSld>
  <p:clrMapOvr>
    <a:masterClrMapping/>
  </p:clrMapOvr>
  <p:transition spd="med">
    <p:dissolv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81C9F14F-0221-4FAC-AA3B-EDD88312E00D}" type="datetime1">
              <a:rPr lang="cs-CZ"/>
              <a:pPr>
                <a:defRPr/>
              </a:pPr>
              <a:t>31.01.2022</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5FAEC4FA-45C5-4D2C-9222-E204790D5F89}" type="slidenum">
              <a:rPr lang="cs-CZ" altLang="cs-CZ"/>
              <a:pPr>
                <a:defRPr/>
              </a:pPr>
              <a:t>‹#›</a:t>
            </a:fld>
            <a:endParaRPr lang="cs-CZ" altLang="cs-CZ"/>
          </a:p>
        </p:txBody>
      </p:sp>
    </p:spTree>
    <p:extLst>
      <p:ext uri="{BB962C8B-B14F-4D97-AF65-F5344CB8AC3E}">
        <p14:creationId xmlns:p14="http://schemas.microsoft.com/office/powerpoint/2010/main" val="2123856537"/>
      </p:ext>
    </p:extLst>
  </p:cSld>
  <p:clrMapOvr>
    <a:masterClrMapping/>
  </p:clrMapOvr>
  <p:transition spd="med">
    <p:dissolv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B9662F49-3825-4584-8C4D-13FA9C2D3C60}" type="datetime1">
              <a:rPr lang="cs-CZ"/>
              <a:pPr>
                <a:defRPr/>
              </a:pPr>
              <a:t>31.01.2022</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06804AF8-5500-47E6-A546-E1E768404D7A}" type="slidenum">
              <a:rPr lang="cs-CZ" altLang="cs-CZ"/>
              <a:pPr>
                <a:defRPr/>
              </a:pPr>
              <a:t>‹#›</a:t>
            </a:fld>
            <a:endParaRPr lang="cs-CZ" altLang="cs-CZ"/>
          </a:p>
        </p:txBody>
      </p:sp>
    </p:spTree>
    <p:extLst>
      <p:ext uri="{BB962C8B-B14F-4D97-AF65-F5344CB8AC3E}">
        <p14:creationId xmlns:p14="http://schemas.microsoft.com/office/powerpoint/2010/main" val="2435270573"/>
      </p:ext>
    </p:extLst>
  </p:cSld>
  <p:clrMapOvr>
    <a:masterClrMapping/>
  </p:clrMapOvr>
  <p:transition spd="med">
    <p:dissolv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7E42039B-3696-432C-9C44-882EA118B729}" type="datetime1">
              <a:rPr lang="cs-CZ"/>
              <a:pPr>
                <a:defRPr/>
              </a:pPr>
              <a:t>31.01.2022</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EB080528-E8A9-473F-A0F1-7B54AC64D39F}" type="slidenum">
              <a:rPr lang="cs-CZ" altLang="cs-CZ"/>
              <a:pPr>
                <a:defRPr/>
              </a:pPr>
              <a:t>‹#›</a:t>
            </a:fld>
            <a:endParaRPr lang="cs-CZ" altLang="cs-CZ"/>
          </a:p>
        </p:txBody>
      </p:sp>
    </p:spTree>
    <p:extLst>
      <p:ext uri="{BB962C8B-B14F-4D97-AF65-F5344CB8AC3E}">
        <p14:creationId xmlns:p14="http://schemas.microsoft.com/office/powerpoint/2010/main" val="1340095028"/>
      </p:ext>
    </p:extLst>
  </p:cSld>
  <p:clrMapOvr>
    <a:masterClrMapping/>
  </p:clrMapOvr>
  <p:transition spd="med">
    <p:dissolv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A833EE70-504A-478F-83E1-C01097DEE64E}" type="datetime1">
              <a:rPr lang="cs-CZ"/>
              <a:pPr>
                <a:defRPr/>
              </a:pPr>
              <a:t>31.01.2022</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54A0CE55-ED4D-45EC-828D-86BBFABB51F2}" type="slidenum">
              <a:rPr lang="cs-CZ" altLang="cs-CZ"/>
              <a:pPr>
                <a:defRPr/>
              </a:pPr>
              <a:t>‹#›</a:t>
            </a:fld>
            <a:endParaRPr lang="cs-CZ" altLang="cs-CZ"/>
          </a:p>
        </p:txBody>
      </p:sp>
    </p:spTree>
    <p:extLst>
      <p:ext uri="{BB962C8B-B14F-4D97-AF65-F5344CB8AC3E}">
        <p14:creationId xmlns:p14="http://schemas.microsoft.com/office/powerpoint/2010/main" val="1829109503"/>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8835C63D-BD28-48DD-9E93-7D7C97940363}"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142F9419-378F-4897-B8FC-724858636A90}" type="slidenum">
              <a:rPr lang="cs-CZ" altLang="cs-CZ"/>
              <a:pPr>
                <a:defRPr/>
              </a:pPr>
              <a:t>‹#›</a:t>
            </a:fld>
            <a:endParaRPr lang="cs-CZ" altLang="cs-CZ"/>
          </a:p>
        </p:txBody>
      </p:sp>
    </p:spTree>
    <p:extLst>
      <p:ext uri="{BB962C8B-B14F-4D97-AF65-F5344CB8AC3E}">
        <p14:creationId xmlns:p14="http://schemas.microsoft.com/office/powerpoint/2010/main" val="248216284"/>
      </p:ext>
    </p:extLst>
  </p:cSld>
  <p:clrMapOvr>
    <a:masterClrMapping/>
  </p:clrMapOvr>
  <p:transition spd="med">
    <p:dissolv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0A74DA03-4B3D-4CB3-BA4B-6038F5AAF75F}"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D263D8DA-4E85-4450-BB1F-98F1A014F8FE}" type="slidenum">
              <a:rPr lang="cs-CZ" altLang="cs-CZ"/>
              <a:pPr>
                <a:defRPr/>
              </a:pPr>
              <a:t>‹#›</a:t>
            </a:fld>
            <a:endParaRPr lang="cs-CZ" altLang="cs-CZ"/>
          </a:p>
        </p:txBody>
      </p:sp>
    </p:spTree>
    <p:extLst>
      <p:ext uri="{BB962C8B-B14F-4D97-AF65-F5344CB8AC3E}">
        <p14:creationId xmlns:p14="http://schemas.microsoft.com/office/powerpoint/2010/main" val="2930010616"/>
      </p:ext>
    </p:extLst>
  </p:cSld>
  <p:clrMapOvr>
    <a:masterClrMapping/>
  </p:clrMapOvr>
  <p:transition spd="med">
    <p:dissolv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DFAE3AA7-794D-4C4D-BC8D-3B58129B679B}"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017AFFA7-200C-4F3C-ADBE-8F4A3DB1D5AB}" type="slidenum">
              <a:rPr lang="cs-CZ" altLang="cs-CZ"/>
              <a:pPr>
                <a:defRPr/>
              </a:pPr>
              <a:t>‹#›</a:t>
            </a:fld>
            <a:endParaRPr lang="cs-CZ" altLang="cs-CZ"/>
          </a:p>
        </p:txBody>
      </p:sp>
    </p:spTree>
    <p:extLst>
      <p:ext uri="{BB962C8B-B14F-4D97-AF65-F5344CB8AC3E}">
        <p14:creationId xmlns:p14="http://schemas.microsoft.com/office/powerpoint/2010/main" val="1754747798"/>
      </p:ext>
    </p:extLst>
  </p:cSld>
  <p:clrMapOvr>
    <a:masterClrMapping/>
  </p:clrMapOvr>
  <p:transition spd="med">
    <p:dissolv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6529472C-A026-426C-9607-DC5258CF10A7}"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8E3FF4D4-7D3E-4A14-B3DA-8EF7FA81F08E}" type="slidenum">
              <a:rPr lang="cs-CZ" altLang="cs-CZ"/>
              <a:pPr>
                <a:defRPr/>
              </a:pPr>
              <a:t>‹#›</a:t>
            </a:fld>
            <a:endParaRPr lang="cs-CZ" altLang="cs-CZ"/>
          </a:p>
        </p:txBody>
      </p:sp>
    </p:spTree>
    <p:extLst>
      <p:ext uri="{BB962C8B-B14F-4D97-AF65-F5344CB8AC3E}">
        <p14:creationId xmlns:p14="http://schemas.microsoft.com/office/powerpoint/2010/main" val="1785501308"/>
      </p:ext>
    </p:extLst>
  </p:cSld>
  <p:clrMapOvr>
    <a:masterClrMapping/>
  </p:clrMapOvr>
  <p:transition spd="med">
    <p:dissolv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B4E8554D-68FE-404A-9621-09EC56779D45}"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4963392E-8EE1-4BFD-9428-D4DCE2968FA5}" type="slidenum">
              <a:rPr lang="cs-CZ" altLang="cs-CZ"/>
              <a:pPr>
                <a:defRPr/>
              </a:pPr>
              <a:t>‹#›</a:t>
            </a:fld>
            <a:endParaRPr lang="cs-CZ" altLang="cs-CZ"/>
          </a:p>
        </p:txBody>
      </p:sp>
    </p:spTree>
    <p:extLst>
      <p:ext uri="{BB962C8B-B14F-4D97-AF65-F5344CB8AC3E}">
        <p14:creationId xmlns:p14="http://schemas.microsoft.com/office/powerpoint/2010/main" val="1597298741"/>
      </p:ext>
    </p:extLst>
  </p:cSld>
  <p:clrMapOvr>
    <a:masterClrMapping/>
  </p:clrMapOvr>
  <p:transition spd="med">
    <p:dissolv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CEF1D9E8-5A81-47C4-9033-D4C417E003CE}" type="datetime1">
              <a:rPr lang="cs-CZ"/>
              <a:pPr>
                <a:defRPr/>
              </a:pPr>
              <a:t>31.01.2022</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57E435A9-DEB9-43A8-9FC7-C981F2A492D3}" type="slidenum">
              <a:rPr lang="cs-CZ" altLang="cs-CZ"/>
              <a:pPr>
                <a:defRPr/>
              </a:pPr>
              <a:t>‹#›</a:t>
            </a:fld>
            <a:endParaRPr lang="cs-CZ" altLang="cs-CZ"/>
          </a:p>
        </p:txBody>
      </p:sp>
    </p:spTree>
    <p:extLst>
      <p:ext uri="{BB962C8B-B14F-4D97-AF65-F5344CB8AC3E}">
        <p14:creationId xmlns:p14="http://schemas.microsoft.com/office/powerpoint/2010/main" val="3234967892"/>
      </p:ext>
    </p:extLst>
  </p:cSld>
  <p:clrMapOvr>
    <a:masterClrMapping/>
  </p:clrMapOvr>
  <p:transition spd="med">
    <p:dissolv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BBB9B975-4B35-4372-A9B4-859C19AE8F82}"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377512585"/>
      </p:ext>
    </p:extLst>
  </p:cSld>
  <p:clrMapOvr>
    <a:masterClrMapping/>
  </p:clrMapOvr>
  <p:transition spd="med">
    <p:dissolv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11DA19FC-04B1-4290-9972-47E0201CC3B2}"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77DADEA0-2341-4C64-A627-5E3036ECB821}" type="slidenum">
              <a:rPr lang="cs-CZ" altLang="cs-CZ"/>
              <a:pPr>
                <a:defRPr/>
              </a:pPr>
              <a:t>‹#›</a:t>
            </a:fld>
            <a:endParaRPr lang="cs-CZ" altLang="cs-CZ"/>
          </a:p>
        </p:txBody>
      </p:sp>
    </p:spTree>
    <p:extLst>
      <p:ext uri="{BB962C8B-B14F-4D97-AF65-F5344CB8AC3E}">
        <p14:creationId xmlns:p14="http://schemas.microsoft.com/office/powerpoint/2010/main" val="660790559"/>
      </p:ext>
    </p:extLst>
  </p:cSld>
  <p:clrMapOvr>
    <a:masterClrMapping/>
  </p:clrMapOvr>
  <p:transition spd="med">
    <p:dissolv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5552E850-EDA0-499C-AE89-290F92B571E5}"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005A55A1-A9A7-478D-8B41-C4C37CC512DC}" type="slidenum">
              <a:rPr lang="cs-CZ" altLang="cs-CZ"/>
              <a:pPr>
                <a:defRPr/>
              </a:pPr>
              <a:t>‹#›</a:t>
            </a:fld>
            <a:endParaRPr lang="cs-CZ" altLang="cs-CZ"/>
          </a:p>
        </p:txBody>
      </p:sp>
    </p:spTree>
    <p:extLst>
      <p:ext uri="{BB962C8B-B14F-4D97-AF65-F5344CB8AC3E}">
        <p14:creationId xmlns:p14="http://schemas.microsoft.com/office/powerpoint/2010/main" val="319749862"/>
      </p:ext>
    </p:extLst>
  </p:cSld>
  <p:clrMapOvr>
    <a:masterClrMapping/>
  </p:clrMapOvr>
  <p:transition spd="med">
    <p:dissolv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B3DD8FBA-9FA2-457F-B7E5-70B8B78EFCCA}"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BAB2694C-DE6F-46B4-99D3-A8C4997A9317}" type="slidenum">
              <a:rPr lang="cs-CZ" altLang="cs-CZ"/>
              <a:pPr>
                <a:defRPr/>
              </a:pPr>
              <a:t>‹#›</a:t>
            </a:fld>
            <a:endParaRPr lang="cs-CZ" altLang="cs-CZ"/>
          </a:p>
        </p:txBody>
      </p:sp>
    </p:spTree>
    <p:extLst>
      <p:ext uri="{BB962C8B-B14F-4D97-AF65-F5344CB8AC3E}">
        <p14:creationId xmlns:p14="http://schemas.microsoft.com/office/powerpoint/2010/main" val="2138622685"/>
      </p:ext>
    </p:extLst>
  </p:cSld>
  <p:clrMapOvr>
    <a:masterClrMapping/>
  </p:clrMapOvr>
  <p:transition spd="med">
    <p:dissolv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4BAD30DB-ABF6-4F24-BFE4-51AD5373CD22}"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FE49E4D8-A9A0-424E-B74E-22E5C8E155C4}" type="slidenum">
              <a:rPr lang="cs-CZ" altLang="cs-CZ"/>
              <a:pPr>
                <a:defRPr/>
              </a:pPr>
              <a:t>‹#›</a:t>
            </a:fld>
            <a:endParaRPr lang="cs-CZ" altLang="cs-CZ"/>
          </a:p>
        </p:txBody>
      </p:sp>
    </p:spTree>
    <p:extLst>
      <p:ext uri="{BB962C8B-B14F-4D97-AF65-F5344CB8AC3E}">
        <p14:creationId xmlns:p14="http://schemas.microsoft.com/office/powerpoint/2010/main" val="430077653"/>
      </p:ext>
    </p:extLst>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60844AA4-5E26-4E16-9481-292665A5C7E0}"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0EF65AFE-6D8C-4C36-BBF4-B85E4FAA8686}" type="slidenum">
              <a:rPr lang="cs-CZ" altLang="cs-CZ"/>
              <a:pPr>
                <a:defRPr/>
              </a:pPr>
              <a:t>‹#›</a:t>
            </a:fld>
            <a:endParaRPr lang="cs-CZ" altLang="cs-CZ"/>
          </a:p>
        </p:txBody>
      </p:sp>
    </p:spTree>
    <p:extLst>
      <p:ext uri="{BB962C8B-B14F-4D97-AF65-F5344CB8AC3E}">
        <p14:creationId xmlns:p14="http://schemas.microsoft.com/office/powerpoint/2010/main" val="2882727729"/>
      </p:ext>
    </p:extLst>
  </p:cSld>
  <p:clrMapOvr>
    <a:masterClrMapping/>
  </p:clrMapOvr>
  <p:transition spd="med">
    <p:dissolv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9FB77371-38EB-49B3-840C-092DD49C17ED}"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2A0AC682-F03E-4EC0-97AB-7F2863C94183}" type="slidenum">
              <a:rPr lang="cs-CZ" altLang="cs-CZ"/>
              <a:pPr>
                <a:defRPr/>
              </a:pPr>
              <a:t>‹#›</a:t>
            </a:fld>
            <a:endParaRPr lang="cs-CZ" altLang="cs-CZ"/>
          </a:p>
        </p:txBody>
      </p:sp>
    </p:spTree>
    <p:extLst>
      <p:ext uri="{BB962C8B-B14F-4D97-AF65-F5344CB8AC3E}">
        <p14:creationId xmlns:p14="http://schemas.microsoft.com/office/powerpoint/2010/main" val="3428669512"/>
      </p:ext>
    </p:extLst>
  </p:cSld>
  <p:clrMapOvr>
    <a:masterClrMapping/>
  </p:clrMapOvr>
  <p:transition spd="med">
    <p:dissolv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AA661F6-41AD-4C76-B425-7FC04F8E39AE}"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D3DCBE29-AC1C-496B-8A8A-CBBBD6803F39}" type="slidenum">
              <a:rPr lang="cs-CZ" altLang="cs-CZ"/>
              <a:pPr>
                <a:defRPr/>
              </a:pPr>
              <a:t>‹#›</a:t>
            </a:fld>
            <a:endParaRPr lang="cs-CZ" altLang="cs-CZ"/>
          </a:p>
        </p:txBody>
      </p:sp>
    </p:spTree>
    <p:extLst>
      <p:ext uri="{BB962C8B-B14F-4D97-AF65-F5344CB8AC3E}">
        <p14:creationId xmlns:p14="http://schemas.microsoft.com/office/powerpoint/2010/main" val="1558669637"/>
      </p:ext>
    </p:extLst>
  </p:cSld>
  <p:clrMapOvr>
    <a:masterClrMapping/>
  </p:clrMapOvr>
  <p:transition spd="med">
    <p:dissolv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A1203423-ADCF-4FF8-8144-EF4032EDA891}"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0C6D7BAC-85E2-4BEE-953E-EADCD99403BD}" type="slidenum">
              <a:rPr lang="cs-CZ" altLang="cs-CZ"/>
              <a:pPr>
                <a:defRPr/>
              </a:pPr>
              <a:t>‹#›</a:t>
            </a:fld>
            <a:endParaRPr lang="cs-CZ" altLang="cs-CZ"/>
          </a:p>
        </p:txBody>
      </p:sp>
    </p:spTree>
    <p:extLst>
      <p:ext uri="{BB962C8B-B14F-4D97-AF65-F5344CB8AC3E}">
        <p14:creationId xmlns:p14="http://schemas.microsoft.com/office/powerpoint/2010/main" val="4108737142"/>
      </p:ext>
    </p:extLst>
  </p:cSld>
  <p:clrMapOvr>
    <a:masterClrMapping/>
  </p:clrMapOvr>
  <p:transition spd="med">
    <p:dissolv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BD0AC4EC-7665-43DE-B548-6D1333DCEBFA}"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E921A3ED-D982-4DE0-B75C-2D18D3A9A754}" type="slidenum">
              <a:rPr lang="cs-CZ" altLang="cs-CZ"/>
              <a:pPr>
                <a:defRPr/>
              </a:pPr>
              <a:t>‹#›</a:t>
            </a:fld>
            <a:endParaRPr lang="cs-CZ" altLang="cs-CZ"/>
          </a:p>
        </p:txBody>
      </p:sp>
    </p:spTree>
    <p:extLst>
      <p:ext uri="{BB962C8B-B14F-4D97-AF65-F5344CB8AC3E}">
        <p14:creationId xmlns:p14="http://schemas.microsoft.com/office/powerpoint/2010/main" val="2423508704"/>
      </p:ext>
    </p:extLst>
  </p:cSld>
  <p:clrMapOvr>
    <a:masterClrMapping/>
  </p:clrMapOvr>
  <p:transition spd="med">
    <p:dissolv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74CAE2CE-B3B7-4931-85A5-093621DC6972}"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86B24CDD-6B70-4CA0-AC47-8FC8FB488F32}" type="slidenum">
              <a:rPr lang="cs-CZ" altLang="cs-CZ"/>
              <a:pPr>
                <a:defRPr/>
              </a:pPr>
              <a:t>‹#›</a:t>
            </a:fld>
            <a:endParaRPr lang="cs-CZ" altLang="cs-CZ"/>
          </a:p>
        </p:txBody>
      </p:sp>
    </p:spTree>
    <p:extLst>
      <p:ext uri="{BB962C8B-B14F-4D97-AF65-F5344CB8AC3E}">
        <p14:creationId xmlns:p14="http://schemas.microsoft.com/office/powerpoint/2010/main" val="2048691128"/>
      </p:ext>
    </p:extLst>
  </p:cSld>
  <p:clrMapOvr>
    <a:masterClrMapping/>
  </p:clrMapOvr>
  <p:transition spd="med">
    <p:dissolv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91220244-3D13-4516-8728-1ECA9E928683}"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B412CE4C-AFCE-4C4A-B044-04CC08F2A517}" type="slidenum">
              <a:rPr lang="cs-CZ" altLang="cs-CZ"/>
              <a:pPr>
                <a:defRPr/>
              </a:pPr>
              <a:t>‹#›</a:t>
            </a:fld>
            <a:endParaRPr lang="cs-CZ" altLang="cs-CZ"/>
          </a:p>
        </p:txBody>
      </p:sp>
    </p:spTree>
    <p:extLst>
      <p:ext uri="{BB962C8B-B14F-4D97-AF65-F5344CB8AC3E}">
        <p14:creationId xmlns:p14="http://schemas.microsoft.com/office/powerpoint/2010/main" val="3486379911"/>
      </p:ext>
    </p:extLst>
  </p:cSld>
  <p:clrMapOvr>
    <a:masterClrMapping/>
  </p:clrMapOvr>
  <p:transition spd="med">
    <p:dissolv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9E4610D9-17F7-43CF-87AF-9B5281AC5BC7}"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B199753D-48D5-4BF6-A0B9-44D9504C8334}" type="slidenum">
              <a:rPr lang="cs-CZ" altLang="cs-CZ"/>
              <a:pPr>
                <a:defRPr/>
              </a:pPr>
              <a:t>‹#›</a:t>
            </a:fld>
            <a:endParaRPr lang="cs-CZ" altLang="cs-CZ"/>
          </a:p>
        </p:txBody>
      </p:sp>
    </p:spTree>
    <p:extLst>
      <p:ext uri="{BB962C8B-B14F-4D97-AF65-F5344CB8AC3E}">
        <p14:creationId xmlns:p14="http://schemas.microsoft.com/office/powerpoint/2010/main" val="4271971580"/>
      </p:ext>
    </p:extLst>
  </p:cSld>
  <p:clrMapOvr>
    <a:masterClrMapping/>
  </p:clrMapOvr>
  <p:transition spd="med">
    <p:dissolv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22A10F7A-2ADF-476D-8692-2F46E7A8761D}"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AAC549E-1809-4F6F-A757-75CB478B1D13}" type="slidenum">
              <a:rPr lang="cs-CZ" altLang="cs-CZ"/>
              <a:pPr>
                <a:defRPr/>
              </a:pPr>
              <a:t>‹#›</a:t>
            </a:fld>
            <a:endParaRPr lang="cs-CZ" altLang="cs-CZ"/>
          </a:p>
        </p:txBody>
      </p:sp>
    </p:spTree>
    <p:extLst>
      <p:ext uri="{BB962C8B-B14F-4D97-AF65-F5344CB8AC3E}">
        <p14:creationId xmlns:p14="http://schemas.microsoft.com/office/powerpoint/2010/main" val="3395838295"/>
      </p:ext>
    </p:extLst>
  </p:cSld>
  <p:clrMapOvr>
    <a:masterClrMapping/>
  </p:clrMapOvr>
  <p:transition spd="med">
    <p:dissolv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38795E70-6CAE-47AC-B7EB-95757641593F}"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3211E489-DE0F-4F48-87F3-BBE2F6C363FF}" type="slidenum">
              <a:rPr lang="cs-CZ" altLang="cs-CZ"/>
              <a:pPr>
                <a:defRPr/>
              </a:pPr>
              <a:t>‹#›</a:t>
            </a:fld>
            <a:endParaRPr lang="cs-CZ" altLang="cs-CZ"/>
          </a:p>
        </p:txBody>
      </p:sp>
    </p:spTree>
    <p:extLst>
      <p:ext uri="{BB962C8B-B14F-4D97-AF65-F5344CB8AC3E}">
        <p14:creationId xmlns:p14="http://schemas.microsoft.com/office/powerpoint/2010/main" val="350121011"/>
      </p:ext>
    </p:extLst>
  </p:cSld>
  <p:clrMapOvr>
    <a:masterClrMapping/>
  </p:clrMapOvr>
  <p:transition spd="med">
    <p:dissolv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C27DC28D-C42D-4B5A-82B9-ECDFAF7C0D0A}"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1037671762"/>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3170CF14-F22A-43ED-AAA4-62B7920045E5}"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067825D-1651-4C9F-8141-13DA5D6F40CC}" type="slidenum">
              <a:rPr lang="cs-CZ" altLang="cs-CZ"/>
              <a:pPr>
                <a:defRPr/>
              </a:pPr>
              <a:t>‹#›</a:t>
            </a:fld>
            <a:endParaRPr lang="cs-CZ" altLang="cs-CZ"/>
          </a:p>
        </p:txBody>
      </p:sp>
    </p:spTree>
    <p:extLst>
      <p:ext uri="{BB962C8B-B14F-4D97-AF65-F5344CB8AC3E}">
        <p14:creationId xmlns:p14="http://schemas.microsoft.com/office/powerpoint/2010/main" val="3271343506"/>
      </p:ext>
    </p:extLst>
  </p:cSld>
  <p:clrMapOvr>
    <a:masterClrMapping/>
  </p:clrMapOvr>
  <p:transition spd="med">
    <p:dissolv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12B7E63E-AD09-4AD9-9F13-6CAC4E843855}"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7E735556-BAEC-412C-8688-C7A5E0C9F1DB}" type="slidenum">
              <a:rPr lang="cs-CZ" altLang="cs-CZ"/>
              <a:pPr>
                <a:defRPr/>
              </a:pPr>
              <a:t>‹#›</a:t>
            </a:fld>
            <a:endParaRPr lang="cs-CZ" altLang="cs-CZ"/>
          </a:p>
        </p:txBody>
      </p:sp>
    </p:spTree>
    <p:extLst>
      <p:ext uri="{BB962C8B-B14F-4D97-AF65-F5344CB8AC3E}">
        <p14:creationId xmlns:p14="http://schemas.microsoft.com/office/powerpoint/2010/main" val="3353769444"/>
      </p:ext>
    </p:extLst>
  </p:cSld>
  <p:clrMapOvr>
    <a:masterClrMapping/>
  </p:clrMapOvr>
  <p:transition spd="med">
    <p:dissolv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85CF835C-1446-403D-8FAC-B46CA6BE666E}"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21BCC0D6-5701-4C43-BFAF-6D29DF83A33B}" type="slidenum">
              <a:rPr lang="cs-CZ" altLang="cs-CZ"/>
              <a:pPr>
                <a:defRPr/>
              </a:pPr>
              <a:t>‹#›</a:t>
            </a:fld>
            <a:endParaRPr lang="cs-CZ" altLang="cs-CZ"/>
          </a:p>
        </p:txBody>
      </p:sp>
    </p:spTree>
    <p:extLst>
      <p:ext uri="{BB962C8B-B14F-4D97-AF65-F5344CB8AC3E}">
        <p14:creationId xmlns:p14="http://schemas.microsoft.com/office/powerpoint/2010/main" val="3297193576"/>
      </p:ext>
    </p:extLst>
  </p:cSld>
  <p:clrMapOvr>
    <a:masterClrMapping/>
  </p:clrMapOvr>
  <p:transition spd="med">
    <p:dissolv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BB07F752-93F3-4815-9A87-E855EFF7413D}"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22EF884F-804A-4571-9714-6C45FAF1A6A3}" type="slidenum">
              <a:rPr lang="cs-CZ" altLang="cs-CZ"/>
              <a:pPr>
                <a:defRPr/>
              </a:pPr>
              <a:t>‹#›</a:t>
            </a:fld>
            <a:endParaRPr lang="cs-CZ" altLang="cs-CZ"/>
          </a:p>
        </p:txBody>
      </p:sp>
    </p:spTree>
    <p:extLst>
      <p:ext uri="{BB962C8B-B14F-4D97-AF65-F5344CB8AC3E}">
        <p14:creationId xmlns:p14="http://schemas.microsoft.com/office/powerpoint/2010/main" val="2105000511"/>
      </p:ext>
    </p:extLst>
  </p:cSld>
  <p:clrMapOvr>
    <a:masterClrMapping/>
  </p:clrMapOvr>
  <p:transition spd="med">
    <p:dissolv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2291F3E8-9541-421A-B6AA-40F4E341A239}"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5E4A720B-4808-495A-81AD-18DE1F9BAED9}" type="slidenum">
              <a:rPr lang="cs-CZ" altLang="cs-CZ"/>
              <a:pPr>
                <a:defRPr/>
              </a:pPr>
              <a:t>‹#›</a:t>
            </a:fld>
            <a:endParaRPr lang="cs-CZ" altLang="cs-CZ"/>
          </a:p>
        </p:txBody>
      </p:sp>
    </p:spTree>
    <p:extLst>
      <p:ext uri="{BB962C8B-B14F-4D97-AF65-F5344CB8AC3E}">
        <p14:creationId xmlns:p14="http://schemas.microsoft.com/office/powerpoint/2010/main" val="3682430348"/>
      </p:ext>
    </p:extLst>
  </p:cSld>
  <p:clrMapOvr>
    <a:masterClrMapping/>
  </p:clrMapOvr>
  <p:transition spd="med">
    <p:dissolv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8984846F-1ED8-4FEA-A5ED-FF8F7E6C7887}"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830FA84E-B6CC-4EFC-BC18-4F47CD566D22}" type="slidenum">
              <a:rPr lang="cs-CZ" altLang="cs-CZ"/>
              <a:pPr>
                <a:defRPr/>
              </a:pPr>
              <a:t>‹#›</a:t>
            </a:fld>
            <a:endParaRPr lang="cs-CZ" altLang="cs-CZ"/>
          </a:p>
        </p:txBody>
      </p:sp>
    </p:spTree>
    <p:extLst>
      <p:ext uri="{BB962C8B-B14F-4D97-AF65-F5344CB8AC3E}">
        <p14:creationId xmlns:p14="http://schemas.microsoft.com/office/powerpoint/2010/main" val="4005637062"/>
      </p:ext>
    </p:extLst>
  </p:cSld>
  <p:clrMapOvr>
    <a:masterClrMapping/>
  </p:clrMapOvr>
  <p:transition spd="med">
    <p:dissolv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774489A-D0D0-4F1A-A740-4C1548982FA0}"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A6F924F0-5642-4196-BD63-37B043FE26CD}" type="slidenum">
              <a:rPr lang="cs-CZ" altLang="cs-CZ"/>
              <a:pPr>
                <a:defRPr/>
              </a:pPr>
              <a:t>‹#›</a:t>
            </a:fld>
            <a:endParaRPr lang="cs-CZ" altLang="cs-CZ"/>
          </a:p>
        </p:txBody>
      </p:sp>
    </p:spTree>
    <p:extLst>
      <p:ext uri="{BB962C8B-B14F-4D97-AF65-F5344CB8AC3E}">
        <p14:creationId xmlns:p14="http://schemas.microsoft.com/office/powerpoint/2010/main" val="2215938163"/>
      </p:ext>
    </p:extLst>
  </p:cSld>
  <p:clrMapOvr>
    <a:masterClrMapping/>
  </p:clrMapOvr>
  <p:transition spd="med">
    <p:dissolv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3E9B5D24-5574-49CB-98A8-40B9E4075776}"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9B933892-BD12-4DF4-8F28-79C2612A404D}" type="slidenum">
              <a:rPr lang="cs-CZ" altLang="cs-CZ"/>
              <a:pPr>
                <a:defRPr/>
              </a:pPr>
              <a:t>‹#›</a:t>
            </a:fld>
            <a:endParaRPr lang="cs-CZ" altLang="cs-CZ"/>
          </a:p>
        </p:txBody>
      </p:sp>
    </p:spTree>
    <p:extLst>
      <p:ext uri="{BB962C8B-B14F-4D97-AF65-F5344CB8AC3E}">
        <p14:creationId xmlns:p14="http://schemas.microsoft.com/office/powerpoint/2010/main" val="3227781294"/>
      </p:ext>
    </p:extLst>
  </p:cSld>
  <p:clrMapOvr>
    <a:masterClrMapping/>
  </p:clrMapOvr>
  <p:transition spd="med">
    <p:dissolv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A5D6AC57-7413-4AB5-A8A9-00BD6DC04E15}"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75BCA4A8-2B85-4B45-8EBB-49A22A753C25}" type="slidenum">
              <a:rPr lang="cs-CZ" altLang="cs-CZ"/>
              <a:pPr>
                <a:defRPr/>
              </a:pPr>
              <a:t>‹#›</a:t>
            </a:fld>
            <a:endParaRPr lang="cs-CZ" altLang="cs-CZ"/>
          </a:p>
        </p:txBody>
      </p:sp>
    </p:spTree>
    <p:extLst>
      <p:ext uri="{BB962C8B-B14F-4D97-AF65-F5344CB8AC3E}">
        <p14:creationId xmlns:p14="http://schemas.microsoft.com/office/powerpoint/2010/main" val="3358018336"/>
      </p:ext>
    </p:extLst>
  </p:cSld>
  <p:clrMapOvr>
    <a:masterClrMapping/>
  </p:clrMapOvr>
  <p:transition spd="med">
    <p:dissolv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A1B118BD-4E95-4925-A4C7-1942D79040A0}"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718337A2-1D14-4D78-B0A4-F5EE111729A5}" type="slidenum">
              <a:rPr lang="cs-CZ" altLang="cs-CZ"/>
              <a:pPr>
                <a:defRPr/>
              </a:pPr>
              <a:t>‹#›</a:t>
            </a:fld>
            <a:endParaRPr lang="cs-CZ" altLang="cs-CZ"/>
          </a:p>
        </p:txBody>
      </p:sp>
    </p:spTree>
    <p:extLst>
      <p:ext uri="{BB962C8B-B14F-4D97-AF65-F5344CB8AC3E}">
        <p14:creationId xmlns:p14="http://schemas.microsoft.com/office/powerpoint/2010/main" val="684800071"/>
      </p:ext>
    </p:extLst>
  </p:cSld>
  <p:clrMapOvr>
    <a:masterClrMapping/>
  </p:clrMapOvr>
  <p:transition spd="med">
    <p:dissolv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1AA17C21-006C-4806-99A3-4256A372F08C}"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B77EBA4E-1C2B-4005-B436-4B23B668F0A1}" type="slidenum">
              <a:rPr lang="cs-CZ" altLang="cs-CZ"/>
              <a:pPr>
                <a:defRPr/>
              </a:pPr>
              <a:t>‹#›</a:t>
            </a:fld>
            <a:endParaRPr lang="cs-CZ" altLang="cs-CZ"/>
          </a:p>
        </p:txBody>
      </p:sp>
    </p:spTree>
    <p:extLst>
      <p:ext uri="{BB962C8B-B14F-4D97-AF65-F5344CB8AC3E}">
        <p14:creationId xmlns:p14="http://schemas.microsoft.com/office/powerpoint/2010/main" val="2854265274"/>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02F4EFAC-55EA-45CD-A56F-FDF82AF23C39}"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F2C3F8A9-A8D5-497C-94B8-16F6B89B82C0}" type="slidenum">
              <a:rPr lang="cs-CZ" altLang="cs-CZ"/>
              <a:pPr>
                <a:defRPr/>
              </a:pPr>
              <a:t>‹#›</a:t>
            </a:fld>
            <a:endParaRPr lang="cs-CZ" altLang="cs-CZ"/>
          </a:p>
        </p:txBody>
      </p:sp>
    </p:spTree>
    <p:extLst>
      <p:ext uri="{BB962C8B-B14F-4D97-AF65-F5344CB8AC3E}">
        <p14:creationId xmlns:p14="http://schemas.microsoft.com/office/powerpoint/2010/main" val="1365756228"/>
      </p:ext>
    </p:extLst>
  </p:cSld>
  <p:clrMapOvr>
    <a:masterClrMapping/>
  </p:clrMapOvr>
  <p:transition spd="med">
    <p:dissolv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2057503D-1CEC-424E-88A2-DFE538489FC6}"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9DBB16CC-AA22-4693-9685-9507BD38CA1C}" type="slidenum">
              <a:rPr lang="cs-CZ" altLang="cs-CZ"/>
              <a:pPr>
                <a:defRPr/>
              </a:pPr>
              <a:t>‹#›</a:t>
            </a:fld>
            <a:endParaRPr lang="cs-CZ" altLang="cs-CZ"/>
          </a:p>
        </p:txBody>
      </p:sp>
    </p:spTree>
    <p:extLst>
      <p:ext uri="{BB962C8B-B14F-4D97-AF65-F5344CB8AC3E}">
        <p14:creationId xmlns:p14="http://schemas.microsoft.com/office/powerpoint/2010/main" val="346664461"/>
      </p:ext>
    </p:extLst>
  </p:cSld>
  <p:clrMapOvr>
    <a:masterClrMapping/>
  </p:clrMapOvr>
  <p:transition spd="med">
    <p:dissolv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49824D8E-A492-4F8A-A564-BEE20A174437}"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4521D74B-DCA9-4C7D-B01E-274E4A9C02EA}" type="slidenum">
              <a:rPr lang="cs-CZ" altLang="cs-CZ"/>
              <a:pPr>
                <a:defRPr/>
              </a:pPr>
              <a:t>‹#›</a:t>
            </a:fld>
            <a:endParaRPr lang="cs-CZ" altLang="cs-CZ"/>
          </a:p>
        </p:txBody>
      </p:sp>
    </p:spTree>
    <p:extLst>
      <p:ext uri="{BB962C8B-B14F-4D97-AF65-F5344CB8AC3E}">
        <p14:creationId xmlns:p14="http://schemas.microsoft.com/office/powerpoint/2010/main" val="3725711392"/>
      </p:ext>
    </p:extLst>
  </p:cSld>
  <p:clrMapOvr>
    <a:masterClrMapping/>
  </p:clrMapOvr>
  <p:transition spd="med">
    <p:dissolv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83C89B10-07BF-4152-B863-CAD5EC08B402}"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B34F2EA4-EB69-4CF7-A147-9E7AF95DF3BB}" type="slidenum">
              <a:rPr lang="cs-CZ" altLang="cs-CZ"/>
              <a:pPr>
                <a:defRPr/>
              </a:pPr>
              <a:t>‹#›</a:t>
            </a:fld>
            <a:endParaRPr lang="cs-CZ" altLang="cs-CZ"/>
          </a:p>
        </p:txBody>
      </p:sp>
    </p:spTree>
    <p:extLst>
      <p:ext uri="{BB962C8B-B14F-4D97-AF65-F5344CB8AC3E}">
        <p14:creationId xmlns:p14="http://schemas.microsoft.com/office/powerpoint/2010/main" val="2997378529"/>
      </p:ext>
    </p:extLst>
  </p:cSld>
  <p:clrMapOvr>
    <a:masterClrMapping/>
  </p:clrMapOvr>
  <p:transition spd="med">
    <p:dissolv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FF4CCE0B-B9A8-46E7-BA1D-3FC4175D5CEC}" type="datetime1">
              <a:rPr lang="cs-CZ"/>
              <a:pPr>
                <a:defRPr/>
              </a:pPr>
              <a:t>31.01.2022</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268F7AED-417E-4302-B0A2-481E12652085}" type="slidenum">
              <a:rPr lang="en-US" altLang="cs-CZ"/>
              <a:pPr>
                <a:defRPr/>
              </a:pPr>
              <a:t>‹#›</a:t>
            </a:fld>
            <a:endParaRPr lang="en-US" altLang="cs-CZ"/>
          </a:p>
        </p:txBody>
      </p:sp>
    </p:spTree>
    <p:extLst>
      <p:ext uri="{BB962C8B-B14F-4D97-AF65-F5344CB8AC3E}">
        <p14:creationId xmlns:p14="http://schemas.microsoft.com/office/powerpoint/2010/main" val="1300976046"/>
      </p:ext>
    </p:extLst>
  </p:cSld>
  <p:clrMapOvr>
    <a:masterClrMapping/>
  </p:clrMapOvr>
  <p:transition spd="med">
    <p:dissolv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4DA36B60-5D1D-404D-808A-989DCB0BBC36}"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F9A44A2F-35EB-49B0-BD3D-441EF0D13519}" type="slidenum">
              <a:rPr lang="cs-CZ" altLang="cs-CZ"/>
              <a:pPr>
                <a:defRPr/>
              </a:pPr>
              <a:t>‹#›</a:t>
            </a:fld>
            <a:endParaRPr lang="cs-CZ" altLang="cs-CZ"/>
          </a:p>
        </p:txBody>
      </p:sp>
    </p:spTree>
    <p:extLst>
      <p:ext uri="{BB962C8B-B14F-4D97-AF65-F5344CB8AC3E}">
        <p14:creationId xmlns:p14="http://schemas.microsoft.com/office/powerpoint/2010/main" val="931393237"/>
      </p:ext>
    </p:extLst>
  </p:cSld>
  <p:clrMapOvr>
    <a:masterClrMapping/>
  </p:clrMapOvr>
  <p:transition spd="med">
    <p:dissolv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1152E181-F88E-48C6-9290-204F49C1A5D2}" type="datetime1">
              <a:rPr lang="cs-CZ"/>
              <a:pPr>
                <a:defRPr/>
              </a:pPr>
              <a:t>31.01.2022</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E640F7D9-A59A-4F15-9DE0-590FADFC61E4}" type="slidenum">
              <a:rPr lang="cs-CZ" altLang="cs-CZ"/>
              <a:pPr>
                <a:defRPr/>
              </a:pPr>
              <a:t>‹#›</a:t>
            </a:fld>
            <a:endParaRPr lang="cs-CZ" altLang="cs-CZ"/>
          </a:p>
        </p:txBody>
      </p:sp>
    </p:spTree>
    <p:extLst>
      <p:ext uri="{BB962C8B-B14F-4D97-AF65-F5344CB8AC3E}">
        <p14:creationId xmlns:p14="http://schemas.microsoft.com/office/powerpoint/2010/main" val="2046125807"/>
      </p:ext>
    </p:extLst>
  </p:cSld>
  <p:clrMapOvr>
    <a:masterClrMapping/>
  </p:clrMapOvr>
  <p:transition spd="med">
    <p:dissolv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3AD326E8-014D-4BCD-962B-B41CF23A91DF}" type="datetime1">
              <a:rPr lang="cs-CZ"/>
              <a:pPr>
                <a:defRPr/>
              </a:pPr>
              <a:t>31.01.2022</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16740732-4824-4BFB-90BC-954B607689E3}" type="slidenum">
              <a:rPr lang="cs-CZ" altLang="cs-CZ"/>
              <a:pPr>
                <a:defRPr/>
              </a:pPr>
              <a:t>‹#›</a:t>
            </a:fld>
            <a:endParaRPr lang="cs-CZ" altLang="cs-CZ"/>
          </a:p>
        </p:txBody>
      </p:sp>
    </p:spTree>
    <p:extLst>
      <p:ext uri="{BB962C8B-B14F-4D97-AF65-F5344CB8AC3E}">
        <p14:creationId xmlns:p14="http://schemas.microsoft.com/office/powerpoint/2010/main" val="3656949253"/>
      </p:ext>
    </p:extLst>
  </p:cSld>
  <p:clrMapOvr>
    <a:masterClrMapping/>
  </p:clrMapOvr>
  <p:transition spd="med">
    <p:dissolv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29908ACC-9E26-48DA-B769-0846A5EEEFD7}" type="datetime1">
              <a:rPr lang="cs-CZ"/>
              <a:pPr>
                <a:defRPr/>
              </a:pPr>
              <a:t>31.01.2022</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10C7B6CD-1702-405F-A02F-D46D7DF2CB48}" type="slidenum">
              <a:rPr lang="cs-CZ" altLang="cs-CZ"/>
              <a:pPr>
                <a:defRPr/>
              </a:pPr>
              <a:t>‹#›</a:t>
            </a:fld>
            <a:endParaRPr lang="cs-CZ" altLang="cs-CZ"/>
          </a:p>
        </p:txBody>
      </p:sp>
    </p:spTree>
    <p:extLst>
      <p:ext uri="{BB962C8B-B14F-4D97-AF65-F5344CB8AC3E}">
        <p14:creationId xmlns:p14="http://schemas.microsoft.com/office/powerpoint/2010/main" val="3819689578"/>
      </p:ext>
    </p:extLst>
  </p:cSld>
  <p:clrMapOvr>
    <a:masterClrMapping/>
  </p:clrMapOvr>
  <p:transition spd="med">
    <p:dissolv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F9980AFE-AD1B-4B4D-898B-38FD114C554C}" type="datetime1">
              <a:rPr lang="cs-CZ"/>
              <a:pPr>
                <a:defRPr/>
              </a:pPr>
              <a:t>31.01.2022</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94F857D5-A176-4871-8DE2-8300A3E9F9F9}" type="slidenum">
              <a:rPr lang="cs-CZ" altLang="cs-CZ"/>
              <a:pPr>
                <a:defRPr/>
              </a:pPr>
              <a:t>‹#›</a:t>
            </a:fld>
            <a:endParaRPr lang="cs-CZ" altLang="cs-CZ"/>
          </a:p>
        </p:txBody>
      </p:sp>
    </p:spTree>
    <p:extLst>
      <p:ext uri="{BB962C8B-B14F-4D97-AF65-F5344CB8AC3E}">
        <p14:creationId xmlns:p14="http://schemas.microsoft.com/office/powerpoint/2010/main" val="1660200265"/>
      </p:ext>
    </p:extLst>
  </p:cSld>
  <p:clrMapOvr>
    <a:masterClrMapping/>
  </p:clrMapOvr>
  <p:transition spd="med">
    <p:dissolv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96738479-C13D-466F-8DD2-4DBEE43029A0}"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E579D14D-0C04-4A36-BB8F-D8EE114B10B7}" type="slidenum">
              <a:rPr lang="cs-CZ" altLang="cs-CZ"/>
              <a:pPr>
                <a:defRPr/>
              </a:pPr>
              <a:t>‹#›</a:t>
            </a:fld>
            <a:endParaRPr lang="cs-CZ" altLang="cs-CZ"/>
          </a:p>
        </p:txBody>
      </p:sp>
    </p:spTree>
    <p:extLst>
      <p:ext uri="{BB962C8B-B14F-4D97-AF65-F5344CB8AC3E}">
        <p14:creationId xmlns:p14="http://schemas.microsoft.com/office/powerpoint/2010/main" val="4076040189"/>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D8473AB2-1410-41D2-900A-9C2B322FD113}"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61CAD676-1AF1-4288-B4B1-9C7354DBE5CC}" type="slidenum">
              <a:rPr lang="cs-CZ" altLang="cs-CZ"/>
              <a:pPr>
                <a:defRPr/>
              </a:pPr>
              <a:t>‹#›</a:t>
            </a:fld>
            <a:endParaRPr lang="cs-CZ" altLang="cs-CZ"/>
          </a:p>
        </p:txBody>
      </p:sp>
    </p:spTree>
    <p:extLst>
      <p:ext uri="{BB962C8B-B14F-4D97-AF65-F5344CB8AC3E}">
        <p14:creationId xmlns:p14="http://schemas.microsoft.com/office/powerpoint/2010/main" val="683040663"/>
      </p:ext>
    </p:extLst>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520C758B-655E-4B56-851C-EB01514F2F73}"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D727651A-3061-4EF0-9DB1-60616138D61F}" type="slidenum">
              <a:rPr lang="cs-CZ" altLang="cs-CZ"/>
              <a:pPr>
                <a:defRPr/>
              </a:pPr>
              <a:t>‹#›</a:t>
            </a:fld>
            <a:endParaRPr lang="cs-CZ" altLang="cs-CZ"/>
          </a:p>
        </p:txBody>
      </p:sp>
    </p:spTree>
    <p:extLst>
      <p:ext uri="{BB962C8B-B14F-4D97-AF65-F5344CB8AC3E}">
        <p14:creationId xmlns:p14="http://schemas.microsoft.com/office/powerpoint/2010/main" val="3993546891"/>
      </p:ext>
    </p:extLst>
  </p:cSld>
  <p:clrMapOvr>
    <a:masterClrMapping/>
  </p:clrMapOvr>
  <p:transition spd="med">
    <p:dissolv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4910B1FE-84DB-4C3A-BFB8-3119BCCF3352}"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487E3BAC-040F-4CD5-865C-80AD899AD40A}" type="slidenum">
              <a:rPr lang="cs-CZ" altLang="cs-CZ"/>
              <a:pPr>
                <a:defRPr/>
              </a:pPr>
              <a:t>‹#›</a:t>
            </a:fld>
            <a:endParaRPr lang="cs-CZ" altLang="cs-CZ"/>
          </a:p>
        </p:txBody>
      </p:sp>
    </p:spTree>
    <p:extLst>
      <p:ext uri="{BB962C8B-B14F-4D97-AF65-F5344CB8AC3E}">
        <p14:creationId xmlns:p14="http://schemas.microsoft.com/office/powerpoint/2010/main" val="1129062439"/>
      </p:ext>
    </p:extLst>
  </p:cSld>
  <p:clrMapOvr>
    <a:masterClrMapping/>
  </p:clrMapOvr>
  <p:transition spd="med">
    <p:dissolv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BC10B8C4-253A-4507-8129-1E94FE79B3FD}"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3CC798CB-4994-4883-A8E5-73ACF081D314}" type="slidenum">
              <a:rPr lang="cs-CZ" altLang="cs-CZ"/>
              <a:pPr>
                <a:defRPr/>
              </a:pPr>
              <a:t>‹#›</a:t>
            </a:fld>
            <a:endParaRPr lang="cs-CZ" altLang="cs-CZ"/>
          </a:p>
        </p:txBody>
      </p:sp>
    </p:spTree>
    <p:extLst>
      <p:ext uri="{BB962C8B-B14F-4D97-AF65-F5344CB8AC3E}">
        <p14:creationId xmlns:p14="http://schemas.microsoft.com/office/powerpoint/2010/main" val="97623537"/>
      </p:ext>
    </p:extLst>
  </p:cSld>
  <p:clrMapOvr>
    <a:masterClrMapping/>
  </p:clrMapOvr>
  <p:transition spd="med">
    <p:dissolv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0216EB5A-3765-4871-B0B2-79008F1F8474}"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FB9280B9-6FAE-42F0-99EF-D1973F744482}" type="slidenum">
              <a:rPr lang="cs-CZ" altLang="cs-CZ"/>
              <a:pPr>
                <a:defRPr/>
              </a:pPr>
              <a:t>‹#›</a:t>
            </a:fld>
            <a:endParaRPr lang="cs-CZ" altLang="cs-CZ"/>
          </a:p>
        </p:txBody>
      </p:sp>
    </p:spTree>
    <p:extLst>
      <p:ext uri="{BB962C8B-B14F-4D97-AF65-F5344CB8AC3E}">
        <p14:creationId xmlns:p14="http://schemas.microsoft.com/office/powerpoint/2010/main" val="3742822579"/>
      </p:ext>
    </p:extLst>
  </p:cSld>
  <p:clrMapOvr>
    <a:masterClrMapping/>
  </p:clrMapOvr>
  <p:transition spd="med">
    <p:dissolv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E654EE71-97F6-4DCB-9156-4E08ADD059EF}" type="datetime1">
              <a:rPr lang="cs-CZ"/>
              <a:pPr>
                <a:defRPr/>
              </a:pPr>
              <a:t>31.01.2022</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60EDA0DC-0276-4E53-9380-895EBE58E1C9}" type="slidenum">
              <a:rPr lang="cs-CZ" altLang="cs-CZ"/>
              <a:pPr>
                <a:defRPr/>
              </a:pPr>
              <a:t>‹#›</a:t>
            </a:fld>
            <a:endParaRPr lang="cs-CZ" altLang="cs-CZ"/>
          </a:p>
        </p:txBody>
      </p:sp>
    </p:spTree>
    <p:extLst>
      <p:ext uri="{BB962C8B-B14F-4D97-AF65-F5344CB8AC3E}">
        <p14:creationId xmlns:p14="http://schemas.microsoft.com/office/powerpoint/2010/main" val="2222049074"/>
      </p:ext>
    </p:extLst>
  </p:cSld>
  <p:clrMapOvr>
    <a:masterClrMapping/>
  </p:clrMapOvr>
  <p:transition spd="med">
    <p:dissolv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857365"/>
            <a:ext cx="8568531"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cs-CZ"/>
              <a:t>Klepnutím lze upravit styl předlohy nadpisů.</a:t>
            </a:r>
            <a:endParaRPr lang="en-US"/>
          </a:p>
        </p:txBody>
      </p:sp>
      <p:sp>
        <p:nvSpPr>
          <p:cNvPr id="3" name="Subtitle 2"/>
          <p:cNvSpPr>
            <a:spLocks noGrp="1"/>
          </p:cNvSpPr>
          <p:nvPr>
            <p:ph type="subTitle" idx="1"/>
          </p:nvPr>
        </p:nvSpPr>
        <p:spPr>
          <a:xfrm>
            <a:off x="2274085" y="3357562"/>
            <a:ext cx="7056438"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en-US"/>
          </a:p>
        </p:txBody>
      </p:sp>
      <p:sp>
        <p:nvSpPr>
          <p:cNvPr id="4" name="Date Placeholder 3"/>
          <p:cNvSpPr>
            <a:spLocks noGrp="1"/>
          </p:cNvSpPr>
          <p:nvPr>
            <p:ph type="dt" sz="half" idx="10"/>
          </p:nvPr>
        </p:nvSpPr>
        <p:spPr/>
        <p:txBody>
          <a:bodyPr/>
          <a:lstStyle>
            <a:lvl1pPr>
              <a:defRPr/>
            </a:lvl1pPr>
          </a:lstStyle>
          <a:p>
            <a:pPr>
              <a:defRPr/>
            </a:pPr>
            <a:fld id="{A01F2C6A-596D-4EBF-BF88-826A8812D941}" type="datetime1">
              <a:rPr lang="cs-CZ"/>
              <a:pPr>
                <a:defRPr/>
              </a:pPr>
              <a:t>31.01.2022</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559DDB32-8BDC-47B6-9570-F43830090826}" type="slidenum">
              <a:rPr lang="en-US" altLang="cs-CZ"/>
              <a:pPr>
                <a:defRPr/>
              </a:pPr>
              <a:t>‹#›</a:t>
            </a:fld>
            <a:endParaRPr lang="en-US" altLang="cs-CZ"/>
          </a:p>
        </p:txBody>
      </p:sp>
    </p:spTree>
    <p:extLst>
      <p:ext uri="{BB962C8B-B14F-4D97-AF65-F5344CB8AC3E}">
        <p14:creationId xmlns:p14="http://schemas.microsoft.com/office/powerpoint/2010/main" val="1203363400"/>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grpSp>
        <p:nvGrpSpPr>
          <p:cNvPr id="4" name="Group 23"/>
          <p:cNvGrpSpPr>
            <a:grpSpLocks/>
          </p:cNvGrpSpPr>
          <p:nvPr/>
        </p:nvGrpSpPr>
        <p:grpSpPr bwMode="auto">
          <a:xfrm>
            <a:off x="2433638" y="1331913"/>
            <a:ext cx="7146925" cy="144462"/>
            <a:chOff x="2214546" y="1427612"/>
            <a:chExt cx="6482858" cy="144000"/>
          </a:xfrm>
        </p:grpSpPr>
        <p:sp>
          <p:nvSpPr>
            <p:cNvPr id="5" name="Chevron 9"/>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Rectangle 22"/>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AEB184E8-CDED-4CFA-9FEA-ACCA487DF82C}" type="datetime1">
              <a:rPr lang="cs-CZ"/>
              <a:pPr>
                <a:defRPr/>
              </a:pPr>
              <a:t>31.01.2022</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EC108F94-FE6A-4EC9-B15D-27A4E465BB0F}" type="slidenum">
              <a:rPr lang="cs-CZ" altLang="cs-CZ"/>
              <a:pPr>
                <a:defRPr/>
              </a:pPr>
              <a:t>‹#›</a:t>
            </a:fld>
            <a:endParaRPr lang="cs-CZ" altLang="cs-CZ"/>
          </a:p>
        </p:txBody>
      </p:sp>
    </p:spTree>
    <p:extLst>
      <p:ext uri="{BB962C8B-B14F-4D97-AF65-F5344CB8AC3E}">
        <p14:creationId xmlns:p14="http://schemas.microsoft.com/office/powerpoint/2010/main" val="2584141843"/>
      </p:ext>
    </p:extLst>
  </p:cSld>
  <p:clrMapOvr>
    <a:masterClrMapping/>
  </p:clrMapOvr>
  <p:transition spd="med">
    <p:dissolv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96300" y="3286113"/>
            <a:ext cx="8568531"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cs-CZ"/>
              <a:t>Klepnutím lze upravit styl předlohy nadpisů.</a:t>
            </a:r>
            <a:endParaRPr lang="en-US"/>
          </a:p>
        </p:txBody>
      </p:sp>
      <p:sp>
        <p:nvSpPr>
          <p:cNvPr id="3" name="Text Placeholder 2"/>
          <p:cNvSpPr>
            <a:spLocks noGrp="1"/>
          </p:cNvSpPr>
          <p:nvPr>
            <p:ph type="body" idx="1"/>
          </p:nvPr>
        </p:nvSpPr>
        <p:spPr>
          <a:xfrm>
            <a:off x="796300" y="1785927"/>
            <a:ext cx="8568531"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D17B7A13-9460-407A-A775-0A0B3968AF3F}" type="datetime1">
              <a:rPr lang="cs-CZ"/>
              <a:pPr>
                <a:defRPr/>
              </a:pPr>
              <a:t>31.01.2022</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0A263864-B290-4576-8B5C-9EF3B5DB9B6F}" type="slidenum">
              <a:rPr lang="cs-CZ" altLang="cs-CZ"/>
              <a:pPr>
                <a:defRPr/>
              </a:pPr>
              <a:t>‹#›</a:t>
            </a:fld>
            <a:endParaRPr lang="cs-CZ" altLang="cs-CZ"/>
          </a:p>
        </p:txBody>
      </p:sp>
    </p:spTree>
    <p:extLst>
      <p:ext uri="{BB962C8B-B14F-4D97-AF65-F5344CB8AC3E}">
        <p14:creationId xmlns:p14="http://schemas.microsoft.com/office/powerpoint/2010/main" val="2801118387"/>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grpSp>
        <p:nvGrpSpPr>
          <p:cNvPr id="5" name="Group 7"/>
          <p:cNvGrpSpPr>
            <a:grpSpLocks/>
          </p:cNvGrpSpPr>
          <p:nvPr/>
        </p:nvGrpSpPr>
        <p:grpSpPr bwMode="auto">
          <a:xfrm>
            <a:off x="2433638" y="1331913"/>
            <a:ext cx="7146925" cy="144462"/>
            <a:chOff x="2214546" y="1427612"/>
            <a:chExt cx="6482858" cy="144000"/>
          </a:xfrm>
        </p:grpSpPr>
        <p:sp>
          <p:nvSpPr>
            <p:cNvPr id="6" name="Chevron 8"/>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Rectangle 9"/>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sz="half" idx="1"/>
          </p:nvPr>
        </p:nvSpPr>
        <p:spPr>
          <a:xfrm>
            <a:off x="504031"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5124318"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F27AD61D-6D11-4DDB-97F6-13C58B64814B}"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0A901305-4B5E-410C-8543-5007B6636053}" type="slidenum">
              <a:rPr lang="cs-CZ" altLang="cs-CZ"/>
              <a:pPr>
                <a:defRPr/>
              </a:pPr>
              <a:t>‹#›</a:t>
            </a:fld>
            <a:endParaRPr lang="cs-CZ" altLang="cs-CZ"/>
          </a:p>
        </p:txBody>
      </p:sp>
    </p:spTree>
    <p:extLst>
      <p:ext uri="{BB962C8B-B14F-4D97-AF65-F5344CB8AC3E}">
        <p14:creationId xmlns:p14="http://schemas.microsoft.com/office/powerpoint/2010/main" val="1144745383"/>
      </p:ext>
    </p:extLst>
  </p:cSld>
  <p:clrMapOvr>
    <a:masterClrMapping/>
  </p:clrMapOvr>
  <p:transition spd="med">
    <p:dissolv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grpSp>
        <p:nvGrpSpPr>
          <p:cNvPr id="7" name="Group 9"/>
          <p:cNvGrpSpPr>
            <a:grpSpLocks/>
          </p:cNvGrpSpPr>
          <p:nvPr/>
        </p:nvGrpSpPr>
        <p:grpSpPr bwMode="auto">
          <a:xfrm>
            <a:off x="2433638" y="1331913"/>
            <a:ext cx="7146925" cy="144462"/>
            <a:chOff x="2214546" y="1427612"/>
            <a:chExt cx="6482858" cy="144000"/>
          </a:xfrm>
        </p:grpSpPr>
        <p:sp>
          <p:nvSpPr>
            <p:cNvPr id="8" name="Chevron 10"/>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9" name="Rectangle 11"/>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Content Placeholder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0" name="Date Placeholder 6"/>
          <p:cNvSpPr>
            <a:spLocks noGrp="1"/>
          </p:cNvSpPr>
          <p:nvPr>
            <p:ph type="dt" sz="half" idx="10"/>
          </p:nvPr>
        </p:nvSpPr>
        <p:spPr/>
        <p:txBody>
          <a:bodyPr/>
          <a:lstStyle>
            <a:lvl1pPr>
              <a:defRPr/>
            </a:lvl1pPr>
          </a:lstStyle>
          <a:p>
            <a:pPr>
              <a:defRPr/>
            </a:pPr>
            <a:fld id="{D0E2ED3C-07BA-4255-8843-1892D03FE460}" type="datetime1">
              <a:rPr lang="cs-CZ"/>
              <a:pPr>
                <a:defRPr/>
              </a:pPr>
              <a:t>31.01.2022</a:t>
            </a:fld>
            <a:endParaRPr lang="cs-CZ"/>
          </a:p>
        </p:txBody>
      </p:sp>
      <p:sp>
        <p:nvSpPr>
          <p:cNvPr id="11" name="Footer Placeholder 7"/>
          <p:cNvSpPr>
            <a:spLocks noGrp="1"/>
          </p:cNvSpPr>
          <p:nvPr>
            <p:ph type="ftr" sz="quarter" idx="11"/>
          </p:nvPr>
        </p:nvSpPr>
        <p:spPr/>
        <p:txBody>
          <a:bodyPr/>
          <a:lstStyle>
            <a:lvl1pPr>
              <a:defRPr/>
            </a:lvl1pPr>
          </a:lstStyle>
          <a:p>
            <a:pPr>
              <a:defRPr/>
            </a:pPr>
            <a:endParaRPr lang="cs-CZ"/>
          </a:p>
        </p:txBody>
      </p:sp>
      <p:sp>
        <p:nvSpPr>
          <p:cNvPr id="12" name="Slide Number Placeholder 8"/>
          <p:cNvSpPr>
            <a:spLocks noGrp="1"/>
          </p:cNvSpPr>
          <p:nvPr>
            <p:ph type="sldNum" sz="quarter" idx="12"/>
          </p:nvPr>
        </p:nvSpPr>
        <p:spPr/>
        <p:txBody>
          <a:bodyPr/>
          <a:lstStyle>
            <a:lvl1pPr>
              <a:defRPr/>
            </a:lvl1pPr>
          </a:lstStyle>
          <a:p>
            <a:pPr>
              <a:defRPr/>
            </a:pPr>
            <a:fld id="{CDE999CE-D595-4BB6-8D73-6770F48EF6BF}" type="slidenum">
              <a:rPr lang="cs-CZ" altLang="cs-CZ"/>
              <a:pPr>
                <a:defRPr/>
              </a:pPr>
              <a:t>‹#›</a:t>
            </a:fld>
            <a:endParaRPr lang="cs-CZ" altLang="cs-CZ"/>
          </a:p>
        </p:txBody>
      </p:sp>
    </p:spTree>
    <p:extLst>
      <p:ext uri="{BB962C8B-B14F-4D97-AF65-F5344CB8AC3E}">
        <p14:creationId xmlns:p14="http://schemas.microsoft.com/office/powerpoint/2010/main" val="3822872393"/>
      </p:ext>
    </p:extLst>
  </p:cSld>
  <p:clrMapOvr>
    <a:masterClrMapping/>
  </p:clrMapOvr>
  <p:transition spd="med">
    <p:dissolv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grpSp>
        <p:nvGrpSpPr>
          <p:cNvPr id="3" name="Group 5"/>
          <p:cNvGrpSpPr>
            <a:grpSpLocks/>
          </p:cNvGrpSpPr>
          <p:nvPr/>
        </p:nvGrpSpPr>
        <p:grpSpPr bwMode="auto">
          <a:xfrm>
            <a:off x="2433638" y="1331913"/>
            <a:ext cx="7146925" cy="144462"/>
            <a:chOff x="2214546" y="1427612"/>
            <a:chExt cx="6482858" cy="144000"/>
          </a:xfrm>
        </p:grpSpPr>
        <p:sp>
          <p:nvSpPr>
            <p:cNvPr id="4" name="Chevron 6"/>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 name="Rectangle 7"/>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6" name="Date Placeholder 2"/>
          <p:cNvSpPr>
            <a:spLocks noGrp="1"/>
          </p:cNvSpPr>
          <p:nvPr>
            <p:ph type="dt" sz="half" idx="10"/>
          </p:nvPr>
        </p:nvSpPr>
        <p:spPr/>
        <p:txBody>
          <a:bodyPr/>
          <a:lstStyle>
            <a:lvl1pPr>
              <a:defRPr/>
            </a:lvl1pPr>
          </a:lstStyle>
          <a:p>
            <a:pPr>
              <a:defRPr/>
            </a:pPr>
            <a:fld id="{88F84F1B-8EF2-4F2F-AC11-D45EE372043E}" type="datetime1">
              <a:rPr lang="cs-CZ"/>
              <a:pPr>
                <a:defRPr/>
              </a:pPr>
              <a:t>31.01.2022</a:t>
            </a:fld>
            <a:endParaRPr lang="cs-CZ"/>
          </a:p>
        </p:txBody>
      </p:sp>
      <p:sp>
        <p:nvSpPr>
          <p:cNvPr id="7" name="Footer Placeholder 3"/>
          <p:cNvSpPr>
            <a:spLocks noGrp="1"/>
          </p:cNvSpPr>
          <p:nvPr>
            <p:ph type="ftr" sz="quarter" idx="11"/>
          </p:nvPr>
        </p:nvSpPr>
        <p:spPr/>
        <p:txBody>
          <a:bodyPr/>
          <a:lstStyle>
            <a:lvl1pPr>
              <a:defRPr/>
            </a:lvl1pPr>
          </a:lstStyle>
          <a:p>
            <a:pPr>
              <a:defRPr/>
            </a:pPr>
            <a:endParaRPr lang="cs-CZ"/>
          </a:p>
        </p:txBody>
      </p:sp>
      <p:sp>
        <p:nvSpPr>
          <p:cNvPr id="8" name="Slide Number Placeholder 4"/>
          <p:cNvSpPr>
            <a:spLocks noGrp="1"/>
          </p:cNvSpPr>
          <p:nvPr>
            <p:ph type="sldNum" sz="quarter" idx="12"/>
          </p:nvPr>
        </p:nvSpPr>
        <p:spPr/>
        <p:txBody>
          <a:bodyPr/>
          <a:lstStyle>
            <a:lvl1pPr>
              <a:defRPr/>
            </a:lvl1pPr>
          </a:lstStyle>
          <a:p>
            <a:pPr>
              <a:defRPr/>
            </a:pPr>
            <a:fld id="{10C077E0-F50C-413A-8E2B-AE44D8CA71A3}" type="slidenum">
              <a:rPr lang="cs-CZ" altLang="cs-CZ"/>
              <a:pPr>
                <a:defRPr/>
              </a:pPr>
              <a:t>‹#›</a:t>
            </a:fld>
            <a:endParaRPr lang="cs-CZ" altLang="cs-CZ"/>
          </a:p>
        </p:txBody>
      </p:sp>
    </p:spTree>
    <p:extLst>
      <p:ext uri="{BB962C8B-B14F-4D97-AF65-F5344CB8AC3E}">
        <p14:creationId xmlns:p14="http://schemas.microsoft.com/office/powerpoint/2010/main" val="3768819294"/>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5B7D827-6757-4AD5-A3C0-B2642A114EFD}"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E5CBBFEB-DE81-46BB-BB96-330C88C360BC}" type="slidenum">
              <a:rPr lang="cs-CZ" altLang="cs-CZ"/>
              <a:pPr>
                <a:defRPr/>
              </a:pPr>
              <a:t>‹#›</a:t>
            </a:fld>
            <a:endParaRPr lang="cs-CZ" altLang="cs-CZ"/>
          </a:p>
        </p:txBody>
      </p:sp>
    </p:spTree>
    <p:extLst>
      <p:ext uri="{BB962C8B-B14F-4D97-AF65-F5344CB8AC3E}">
        <p14:creationId xmlns:p14="http://schemas.microsoft.com/office/powerpoint/2010/main" val="3272776500"/>
      </p:ext>
    </p:extLst>
  </p:cSld>
  <p:clrMapOvr>
    <a:masterClrMapping/>
  </p:clrMapOvr>
  <p:transition spd="med">
    <p:dissolv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760FFA-2669-4C6E-A779-86D9D17647CD}" type="datetime1">
              <a:rPr lang="cs-CZ"/>
              <a:pPr>
                <a:defRPr/>
              </a:pPr>
              <a:t>31.01.2022</a:t>
            </a:fld>
            <a:endParaRPr lang="cs-CZ"/>
          </a:p>
        </p:txBody>
      </p:sp>
      <p:sp>
        <p:nvSpPr>
          <p:cNvPr id="3" name="Footer Placeholder 4"/>
          <p:cNvSpPr>
            <a:spLocks noGrp="1"/>
          </p:cNvSpPr>
          <p:nvPr>
            <p:ph type="ftr" sz="quarter" idx="11"/>
          </p:nvPr>
        </p:nvSpPr>
        <p:spPr/>
        <p:txBody>
          <a:bodyPr/>
          <a:lstStyle>
            <a:lvl1pPr>
              <a:defRPr/>
            </a:lvl1pPr>
          </a:lstStyle>
          <a:p>
            <a:pPr>
              <a:defRPr/>
            </a:pPr>
            <a:endParaRPr lang="cs-CZ"/>
          </a:p>
        </p:txBody>
      </p:sp>
      <p:sp>
        <p:nvSpPr>
          <p:cNvPr id="4" name="Slide Number Placeholder 5"/>
          <p:cNvSpPr>
            <a:spLocks noGrp="1"/>
          </p:cNvSpPr>
          <p:nvPr>
            <p:ph type="sldNum" sz="quarter" idx="12"/>
          </p:nvPr>
        </p:nvSpPr>
        <p:spPr/>
        <p:txBody>
          <a:bodyPr/>
          <a:lstStyle>
            <a:lvl1pPr>
              <a:defRPr/>
            </a:lvl1pPr>
          </a:lstStyle>
          <a:p>
            <a:pPr>
              <a:defRPr/>
            </a:pPr>
            <a:fld id="{3F70C1D0-B35F-4217-927B-C53898D9C348}" type="slidenum">
              <a:rPr lang="cs-CZ" altLang="cs-CZ"/>
              <a:pPr>
                <a:defRPr/>
              </a:pPr>
              <a:t>‹#›</a:t>
            </a:fld>
            <a:endParaRPr lang="cs-CZ" altLang="cs-CZ"/>
          </a:p>
        </p:txBody>
      </p:sp>
    </p:spTree>
    <p:extLst>
      <p:ext uri="{BB962C8B-B14F-4D97-AF65-F5344CB8AC3E}">
        <p14:creationId xmlns:p14="http://schemas.microsoft.com/office/powerpoint/2010/main" val="1922359461"/>
      </p:ext>
    </p:extLst>
  </p:cSld>
  <p:clrMapOvr>
    <a:masterClrMapping/>
  </p:clrMapOvr>
  <p:transition spd="med">
    <p:dissolv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947523" y="285728"/>
            <a:ext cx="5629071"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cs-CZ"/>
              <a:t>Klepnutím lze upravit styl předlohy nadpisů.</a:t>
            </a:r>
            <a:endParaRPr lang="en-US"/>
          </a:p>
        </p:txBody>
      </p:sp>
      <p:sp>
        <p:nvSpPr>
          <p:cNvPr id="3" name="Content Placeholder 2"/>
          <p:cNvSpPr>
            <a:spLocks noGrp="1"/>
          </p:cNvSpPr>
          <p:nvPr>
            <p:ph idx="1"/>
          </p:nvPr>
        </p:nvSpPr>
        <p:spPr>
          <a:xfrm>
            <a:off x="3941245" y="1446219"/>
            <a:ext cx="5635349"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504033" y="285730"/>
            <a:ext cx="3316456"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3"/>
          <p:cNvSpPr>
            <a:spLocks noGrp="1"/>
          </p:cNvSpPr>
          <p:nvPr>
            <p:ph type="dt" sz="half" idx="10"/>
          </p:nvPr>
        </p:nvSpPr>
        <p:spPr/>
        <p:txBody>
          <a:bodyPr/>
          <a:lstStyle>
            <a:lvl1pPr>
              <a:defRPr/>
            </a:lvl1pPr>
          </a:lstStyle>
          <a:p>
            <a:pPr>
              <a:defRPr/>
            </a:pPr>
            <a:fld id="{D7847D0C-6F4D-4BBB-B908-8E4CA16306BD}" type="datetime1">
              <a:rPr lang="cs-CZ"/>
              <a:pPr>
                <a:defRPr/>
              </a:pPr>
              <a:t>31.01.2022</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54A7AEA5-BD11-44D3-9EF6-8AB4A133E9F5}" type="slidenum">
              <a:rPr lang="cs-CZ" altLang="cs-CZ"/>
              <a:pPr>
                <a:defRPr/>
              </a:pPr>
              <a:t>‹#›</a:t>
            </a:fld>
            <a:endParaRPr lang="cs-CZ" altLang="cs-CZ"/>
          </a:p>
        </p:txBody>
      </p:sp>
    </p:spTree>
    <p:extLst>
      <p:ext uri="{BB962C8B-B14F-4D97-AF65-F5344CB8AC3E}">
        <p14:creationId xmlns:p14="http://schemas.microsoft.com/office/powerpoint/2010/main" val="3313400443"/>
      </p:ext>
    </p:extLst>
  </p:cSld>
  <p:clrMapOvr>
    <a:masterClrMapping/>
  </p:clrMapOvr>
  <p:transition spd="med">
    <p:dissolv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505551" y="615868"/>
            <a:ext cx="1023821"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cs-CZ"/>
              <a:t>Klepnutím lze upravit styl předlohy nadpisů.</a:t>
            </a:r>
            <a:endParaRPr lang="en-US"/>
          </a:p>
        </p:txBody>
      </p:sp>
      <p:sp>
        <p:nvSpPr>
          <p:cNvPr id="3" name="Picture Placeholder 2"/>
          <p:cNvSpPr>
            <a:spLocks noGrp="1"/>
          </p:cNvSpPr>
          <p:nvPr>
            <p:ph type="pic" idx="1"/>
          </p:nvPr>
        </p:nvSpPr>
        <p:spPr>
          <a:xfrm>
            <a:off x="787519" y="612778"/>
            <a:ext cx="7560522"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en-US" noProof="0"/>
          </a:p>
        </p:txBody>
      </p:sp>
      <p:sp>
        <p:nvSpPr>
          <p:cNvPr id="4" name="Text Placeholder 3"/>
          <p:cNvSpPr>
            <a:spLocks noGrp="1"/>
          </p:cNvSpPr>
          <p:nvPr>
            <p:ph type="body" sz="half" idx="2"/>
          </p:nvPr>
        </p:nvSpPr>
        <p:spPr>
          <a:xfrm>
            <a:off x="787519" y="5500702"/>
            <a:ext cx="7560522"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lvl1pPr>
              <a:defRPr/>
            </a:lvl1pPr>
          </a:lstStyle>
          <a:p>
            <a:pPr>
              <a:defRPr/>
            </a:pPr>
            <a:fld id="{00810D9A-A05B-45E4-9133-D59529FF0A2F}" type="datetime1">
              <a:rPr lang="cs-CZ"/>
              <a:pPr>
                <a:defRPr/>
              </a:pPr>
              <a:t>31.01.2022</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E7941B29-0504-419A-BCA4-E3BAE84A7A8C}" type="slidenum">
              <a:rPr lang="cs-CZ" altLang="cs-CZ"/>
              <a:pPr>
                <a:defRPr/>
              </a:pPr>
              <a:t>‹#›</a:t>
            </a:fld>
            <a:endParaRPr lang="cs-CZ" altLang="cs-CZ"/>
          </a:p>
        </p:txBody>
      </p:sp>
    </p:spTree>
    <p:extLst>
      <p:ext uri="{BB962C8B-B14F-4D97-AF65-F5344CB8AC3E}">
        <p14:creationId xmlns:p14="http://schemas.microsoft.com/office/powerpoint/2010/main" val="833217517"/>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3638" y="1331913"/>
            <a:ext cx="7146925" cy="144462"/>
            <a:chOff x="2214546" y="1427612"/>
            <a:chExt cx="6482858" cy="144000"/>
          </a:xfrm>
        </p:grpSpPr>
        <p:sp>
          <p:nvSpPr>
            <p:cNvPr id="5" name="Chevron 7"/>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Rectangle 8"/>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1600200"/>
            <a:ext cx="9072563" cy="4829196"/>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389D2C33-6BDA-4B56-9887-CD3AB342B7C0}" type="datetime1">
              <a:rPr lang="cs-CZ"/>
              <a:pPr>
                <a:defRPr/>
              </a:pPr>
              <a:t>31.01.2022</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1DA04CB5-F42B-4EE7-8D9E-D7363C804D7B}" type="slidenum">
              <a:rPr lang="cs-CZ" altLang="cs-CZ"/>
              <a:pPr>
                <a:defRPr/>
              </a:pPr>
              <a:t>‹#›</a:t>
            </a:fld>
            <a:endParaRPr lang="cs-CZ" altLang="cs-CZ"/>
          </a:p>
        </p:txBody>
      </p:sp>
    </p:spTree>
    <p:extLst>
      <p:ext uri="{BB962C8B-B14F-4D97-AF65-F5344CB8AC3E}">
        <p14:creationId xmlns:p14="http://schemas.microsoft.com/office/powerpoint/2010/main" val="1225640697"/>
      </p:ext>
    </p:extLst>
  </p:cSld>
  <p:clrMapOvr>
    <a:masterClrMapping/>
  </p:clrMapOvr>
  <p:transition spd="med">
    <p:dissolv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4264" y="274638"/>
            <a:ext cx="1622330" cy="6154758"/>
          </a:xfrm>
        </p:spPr>
        <p:txBody>
          <a:bodyPr vert="eaVert"/>
          <a:lstStyle>
            <a:lvl1pPr>
              <a:defRPr>
                <a:effectLst>
                  <a:outerShdw blurRad="50800" dist="50800" dir="18900000" algn="tl" rotWithShape="0">
                    <a:srgbClr val="000000">
                      <a:alpha val="43137"/>
                    </a:srgbClr>
                  </a:outerShdw>
                </a:effectLst>
              </a:defRPr>
            </a:lvl1pPr>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8"/>
            <a:ext cx="7371477" cy="6154758"/>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3233EFE6-7669-4897-82E2-76226C7DABC1}" type="datetime1">
              <a:rPr lang="cs-CZ"/>
              <a:pPr>
                <a:defRPr/>
              </a:pPr>
              <a:t>31.01.2022</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98F7D06E-6080-4DB1-892A-5745DB79A04D}" type="slidenum">
              <a:rPr lang="cs-CZ" altLang="cs-CZ"/>
              <a:pPr>
                <a:defRPr/>
              </a:pPr>
              <a:t>‹#›</a:t>
            </a:fld>
            <a:endParaRPr lang="cs-CZ" altLang="cs-CZ"/>
          </a:p>
        </p:txBody>
      </p:sp>
    </p:spTree>
    <p:extLst>
      <p:ext uri="{BB962C8B-B14F-4D97-AF65-F5344CB8AC3E}">
        <p14:creationId xmlns:p14="http://schemas.microsoft.com/office/powerpoint/2010/main" val="2094614357"/>
      </p:ext>
    </p:extLst>
  </p:cSld>
  <p:clrMapOvr>
    <a:masterClrMapping/>
  </p:clrMapOvr>
  <p:transition spd="med">
    <p:dissolv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19E7D2AC-B027-46A7-905A-DC11C9EFFE09}"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2533791463"/>
      </p:ext>
    </p:extLst>
  </p:cSld>
  <p:clrMapOvr>
    <a:masterClrMapping/>
  </p:clrMapOvr>
  <p:transition spd="med">
    <p:dissolv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50B82E5D-C654-4FD7-9E58-A521CFD11C7C}"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5DA41185-9307-4FA4-AEB9-F8A1E20927A8}" type="slidenum">
              <a:rPr lang="cs-CZ" altLang="cs-CZ"/>
              <a:pPr>
                <a:defRPr/>
              </a:pPr>
              <a:t>‹#›</a:t>
            </a:fld>
            <a:endParaRPr lang="cs-CZ" altLang="cs-CZ"/>
          </a:p>
        </p:txBody>
      </p:sp>
    </p:spTree>
    <p:extLst>
      <p:ext uri="{BB962C8B-B14F-4D97-AF65-F5344CB8AC3E}">
        <p14:creationId xmlns:p14="http://schemas.microsoft.com/office/powerpoint/2010/main" val="60806351"/>
      </p:ext>
    </p:extLst>
  </p:cSld>
  <p:clrMapOvr>
    <a:masterClrMapping/>
  </p:clrMapOvr>
  <p:transition spd="med">
    <p:dissolv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625A431F-5D7F-4D3D-8016-CA5FC2F334CE}"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4B847044-B41E-4F4C-BC0D-1C1A531CB670}" type="slidenum">
              <a:rPr lang="cs-CZ" altLang="cs-CZ"/>
              <a:pPr>
                <a:defRPr/>
              </a:pPr>
              <a:t>‹#›</a:t>
            </a:fld>
            <a:endParaRPr lang="cs-CZ" altLang="cs-CZ"/>
          </a:p>
        </p:txBody>
      </p:sp>
    </p:spTree>
    <p:extLst>
      <p:ext uri="{BB962C8B-B14F-4D97-AF65-F5344CB8AC3E}">
        <p14:creationId xmlns:p14="http://schemas.microsoft.com/office/powerpoint/2010/main" val="3875024360"/>
      </p:ext>
    </p:extLst>
  </p:cSld>
  <p:clrMapOvr>
    <a:masterClrMapping/>
  </p:clrMapOvr>
  <p:transition spd="med">
    <p:dissolv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AE36B09A-F4A7-4004-92D7-909544FE5CE4}"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F3811E33-080B-4E23-A932-F1F0659B8DB1}" type="slidenum">
              <a:rPr lang="cs-CZ" altLang="cs-CZ"/>
              <a:pPr>
                <a:defRPr/>
              </a:pPr>
              <a:t>‹#›</a:t>
            </a:fld>
            <a:endParaRPr lang="cs-CZ" altLang="cs-CZ"/>
          </a:p>
        </p:txBody>
      </p:sp>
    </p:spTree>
    <p:extLst>
      <p:ext uri="{BB962C8B-B14F-4D97-AF65-F5344CB8AC3E}">
        <p14:creationId xmlns:p14="http://schemas.microsoft.com/office/powerpoint/2010/main" val="2975820759"/>
      </p:ext>
    </p:extLst>
  </p:cSld>
  <p:clrMapOvr>
    <a:masterClrMapping/>
  </p:clrMapOvr>
  <p:transition spd="med">
    <p:dissolv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283DC221-69D1-4E94-8ADB-D8CDFE0F4271}"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3120B472-8B23-407C-9993-331DD0FA43E8}" type="slidenum">
              <a:rPr lang="cs-CZ" altLang="cs-CZ"/>
              <a:pPr>
                <a:defRPr/>
              </a:pPr>
              <a:t>‹#›</a:t>
            </a:fld>
            <a:endParaRPr lang="cs-CZ" altLang="cs-CZ"/>
          </a:p>
        </p:txBody>
      </p:sp>
    </p:spTree>
    <p:extLst>
      <p:ext uri="{BB962C8B-B14F-4D97-AF65-F5344CB8AC3E}">
        <p14:creationId xmlns:p14="http://schemas.microsoft.com/office/powerpoint/2010/main" val="2191232689"/>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0C56FD20-6D54-421B-AD7E-500E8DB6D78F}"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270966A0-F512-4A7B-84F2-A686CCC288C9}" type="slidenum">
              <a:rPr lang="cs-CZ" altLang="cs-CZ"/>
              <a:pPr>
                <a:defRPr/>
              </a:pPr>
              <a:t>‹#›</a:t>
            </a:fld>
            <a:endParaRPr lang="cs-CZ" altLang="cs-CZ"/>
          </a:p>
        </p:txBody>
      </p:sp>
    </p:spTree>
    <p:extLst>
      <p:ext uri="{BB962C8B-B14F-4D97-AF65-F5344CB8AC3E}">
        <p14:creationId xmlns:p14="http://schemas.microsoft.com/office/powerpoint/2010/main" val="3954038911"/>
      </p:ext>
    </p:extLst>
  </p:cSld>
  <p:clrMapOvr>
    <a:masterClrMapping/>
  </p:clrMapOvr>
  <p:transition spd="med">
    <p:dissolv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F4407C15-514B-4F1B-9E04-B2CF44D4748F}"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FA81CC02-77F8-4066-9E87-876DF7608BD5}" type="slidenum">
              <a:rPr lang="cs-CZ" altLang="cs-CZ"/>
              <a:pPr>
                <a:defRPr/>
              </a:pPr>
              <a:t>‹#›</a:t>
            </a:fld>
            <a:endParaRPr lang="cs-CZ" altLang="cs-CZ"/>
          </a:p>
        </p:txBody>
      </p:sp>
    </p:spTree>
    <p:extLst>
      <p:ext uri="{BB962C8B-B14F-4D97-AF65-F5344CB8AC3E}">
        <p14:creationId xmlns:p14="http://schemas.microsoft.com/office/powerpoint/2010/main" val="399004841"/>
      </p:ext>
    </p:extLst>
  </p:cSld>
  <p:clrMapOvr>
    <a:masterClrMapping/>
  </p:clrMapOvr>
  <p:transition spd="med">
    <p:dissolv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D72EBD9-413A-447C-AF63-4DDFAB7B379D}"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C2C8A3A8-652A-4EAF-AE81-360D0B53F3F3}" type="slidenum">
              <a:rPr lang="cs-CZ" altLang="cs-CZ"/>
              <a:pPr>
                <a:defRPr/>
              </a:pPr>
              <a:t>‹#›</a:t>
            </a:fld>
            <a:endParaRPr lang="cs-CZ" altLang="cs-CZ"/>
          </a:p>
        </p:txBody>
      </p:sp>
    </p:spTree>
    <p:extLst>
      <p:ext uri="{BB962C8B-B14F-4D97-AF65-F5344CB8AC3E}">
        <p14:creationId xmlns:p14="http://schemas.microsoft.com/office/powerpoint/2010/main" val="3083739878"/>
      </p:ext>
    </p:extLst>
  </p:cSld>
  <p:clrMapOvr>
    <a:masterClrMapping/>
  </p:clrMapOvr>
  <p:transition spd="med">
    <p:dissolv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048476A7-469F-4B8E-B5C1-4B9DF1AF671B}"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798A0F68-9CBC-4573-9905-086E4036BB73}" type="slidenum">
              <a:rPr lang="cs-CZ" altLang="cs-CZ"/>
              <a:pPr>
                <a:defRPr/>
              </a:pPr>
              <a:t>‹#›</a:t>
            </a:fld>
            <a:endParaRPr lang="cs-CZ" altLang="cs-CZ"/>
          </a:p>
        </p:txBody>
      </p:sp>
    </p:spTree>
    <p:extLst>
      <p:ext uri="{BB962C8B-B14F-4D97-AF65-F5344CB8AC3E}">
        <p14:creationId xmlns:p14="http://schemas.microsoft.com/office/powerpoint/2010/main" val="1637776367"/>
      </p:ext>
    </p:extLst>
  </p:cSld>
  <p:clrMapOvr>
    <a:masterClrMapping/>
  </p:clrMapOvr>
  <p:transition spd="med">
    <p:dissolv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91411694-8503-46DB-8E23-8566FC62958D}"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7DB772D-2645-4E86-856C-B0542260B164}" type="slidenum">
              <a:rPr lang="cs-CZ" altLang="cs-CZ"/>
              <a:pPr>
                <a:defRPr/>
              </a:pPr>
              <a:t>‹#›</a:t>
            </a:fld>
            <a:endParaRPr lang="cs-CZ" altLang="cs-CZ"/>
          </a:p>
        </p:txBody>
      </p:sp>
    </p:spTree>
    <p:extLst>
      <p:ext uri="{BB962C8B-B14F-4D97-AF65-F5344CB8AC3E}">
        <p14:creationId xmlns:p14="http://schemas.microsoft.com/office/powerpoint/2010/main" val="3955238639"/>
      </p:ext>
    </p:extLst>
  </p:cSld>
  <p:clrMapOvr>
    <a:masterClrMapping/>
  </p:clrMapOvr>
  <p:transition spd="med">
    <p:dissolv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E8E0D480-A622-477C-8BAA-B6A94DF727F4}"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106BB2E-4E75-46D0-8EBA-EB7DB10A24D6}" type="slidenum">
              <a:rPr lang="cs-CZ" altLang="cs-CZ"/>
              <a:pPr>
                <a:defRPr/>
              </a:pPr>
              <a:t>‹#›</a:t>
            </a:fld>
            <a:endParaRPr lang="cs-CZ" altLang="cs-CZ"/>
          </a:p>
        </p:txBody>
      </p:sp>
    </p:spTree>
    <p:extLst>
      <p:ext uri="{BB962C8B-B14F-4D97-AF65-F5344CB8AC3E}">
        <p14:creationId xmlns:p14="http://schemas.microsoft.com/office/powerpoint/2010/main" val="3125352647"/>
      </p:ext>
    </p:extLst>
  </p:cSld>
  <p:clrMapOvr>
    <a:masterClrMapping/>
  </p:clrMapOvr>
  <p:transition spd="med">
    <p:dissolv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5EF5EC16-8E25-493C-A279-16325AFA768F}"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74F10EE-C02F-4AFD-9DE4-3EA3F1292627}" type="slidenum">
              <a:rPr lang="cs-CZ" altLang="cs-CZ"/>
              <a:pPr>
                <a:defRPr/>
              </a:pPr>
              <a:t>‹#›</a:t>
            </a:fld>
            <a:endParaRPr lang="cs-CZ" altLang="cs-CZ"/>
          </a:p>
        </p:txBody>
      </p:sp>
    </p:spTree>
    <p:extLst>
      <p:ext uri="{BB962C8B-B14F-4D97-AF65-F5344CB8AC3E}">
        <p14:creationId xmlns:p14="http://schemas.microsoft.com/office/powerpoint/2010/main" val="1588976121"/>
      </p:ext>
    </p:extLst>
  </p:cSld>
  <p:clrMapOvr>
    <a:masterClrMapping/>
  </p:clrMapOvr>
  <p:transition spd="med">
    <p:dissolv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E6AC9CA5-056E-4FCE-AE62-5457BD6FF168}"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EDE33326-A8D6-49A5-8B67-84C0879F1CD0}" type="slidenum">
              <a:rPr lang="cs-CZ" altLang="cs-CZ"/>
              <a:pPr>
                <a:defRPr/>
              </a:pPr>
              <a:t>‹#›</a:t>
            </a:fld>
            <a:endParaRPr lang="cs-CZ" altLang="cs-CZ"/>
          </a:p>
        </p:txBody>
      </p:sp>
    </p:spTree>
    <p:extLst>
      <p:ext uri="{BB962C8B-B14F-4D97-AF65-F5344CB8AC3E}">
        <p14:creationId xmlns:p14="http://schemas.microsoft.com/office/powerpoint/2010/main" val="4137535857"/>
      </p:ext>
    </p:extLst>
  </p:cSld>
  <p:clrMapOvr>
    <a:masterClrMapping/>
  </p:clrMapOvr>
  <p:transition spd="med">
    <p:dissolv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EC62A2EE-CAC5-4D59-A967-856E480007DA}"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B6C32C16-9BD0-4659-A790-AC413F88DE7D}" type="slidenum">
              <a:rPr lang="cs-CZ" altLang="cs-CZ"/>
              <a:pPr>
                <a:defRPr/>
              </a:pPr>
              <a:t>‹#›</a:t>
            </a:fld>
            <a:endParaRPr lang="cs-CZ" altLang="cs-CZ"/>
          </a:p>
        </p:txBody>
      </p:sp>
    </p:spTree>
    <p:extLst>
      <p:ext uri="{BB962C8B-B14F-4D97-AF65-F5344CB8AC3E}">
        <p14:creationId xmlns:p14="http://schemas.microsoft.com/office/powerpoint/2010/main" val="895095786"/>
      </p:ext>
    </p:extLst>
  </p:cSld>
  <p:clrMapOvr>
    <a:masterClrMapping/>
  </p:clrMapOvr>
  <p:transition spd="med">
    <p:dissolv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E7F216BF-95AE-456D-8C48-99147F33A67A}"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8741D458-1ADF-4F4B-8716-686432B7A264}" type="slidenum">
              <a:rPr lang="cs-CZ" altLang="cs-CZ"/>
              <a:pPr>
                <a:defRPr/>
              </a:pPr>
              <a:t>‹#›</a:t>
            </a:fld>
            <a:endParaRPr lang="cs-CZ" altLang="cs-CZ"/>
          </a:p>
        </p:txBody>
      </p:sp>
    </p:spTree>
    <p:extLst>
      <p:ext uri="{BB962C8B-B14F-4D97-AF65-F5344CB8AC3E}">
        <p14:creationId xmlns:p14="http://schemas.microsoft.com/office/powerpoint/2010/main" val="3148864809"/>
      </p:ext>
    </p:extLst>
  </p:cSld>
  <p:clrMapOvr>
    <a:masterClrMapping/>
  </p:clrMapOvr>
  <p:transition spd="med">
    <p:dissolv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12C6E83D-A13A-4BBE-AA47-8BD0BA3979A0}"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3166805694"/>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F117E9F2-F489-4F2D-B7CB-2FC45F713F70}"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AA95791-3908-43A3-9263-BD81A6166BFD}" type="slidenum">
              <a:rPr lang="cs-CZ" altLang="cs-CZ"/>
              <a:pPr>
                <a:defRPr/>
              </a:pPr>
              <a:t>‹#›</a:t>
            </a:fld>
            <a:endParaRPr lang="cs-CZ" altLang="cs-CZ"/>
          </a:p>
        </p:txBody>
      </p:sp>
    </p:spTree>
    <p:extLst>
      <p:ext uri="{BB962C8B-B14F-4D97-AF65-F5344CB8AC3E}">
        <p14:creationId xmlns:p14="http://schemas.microsoft.com/office/powerpoint/2010/main" val="3433781345"/>
      </p:ext>
    </p:extLst>
  </p:cSld>
  <p:clrMapOvr>
    <a:masterClrMapping/>
  </p:clrMapOvr>
  <p:transition spd="med">
    <p:dissolv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B6A1A21B-9C81-4138-8209-27881EECB73E}"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00185951-A8E3-4ECC-951A-B81CE4AB6998}" type="slidenum">
              <a:rPr lang="cs-CZ" altLang="cs-CZ"/>
              <a:pPr>
                <a:defRPr/>
              </a:pPr>
              <a:t>‹#›</a:t>
            </a:fld>
            <a:endParaRPr lang="cs-CZ" altLang="cs-CZ"/>
          </a:p>
        </p:txBody>
      </p:sp>
    </p:spTree>
    <p:extLst>
      <p:ext uri="{BB962C8B-B14F-4D97-AF65-F5344CB8AC3E}">
        <p14:creationId xmlns:p14="http://schemas.microsoft.com/office/powerpoint/2010/main" val="1187909329"/>
      </p:ext>
    </p:extLst>
  </p:cSld>
  <p:clrMapOvr>
    <a:masterClrMapping/>
  </p:clrMapOvr>
  <p:transition spd="med">
    <p:dissolv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0D08A83C-D63C-4F6A-BEE2-215BFF0E7CC6}"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904188DC-B4A1-4F24-A124-D6041953CD10}" type="slidenum">
              <a:rPr lang="cs-CZ" altLang="cs-CZ"/>
              <a:pPr>
                <a:defRPr/>
              </a:pPr>
              <a:t>‹#›</a:t>
            </a:fld>
            <a:endParaRPr lang="cs-CZ" altLang="cs-CZ"/>
          </a:p>
        </p:txBody>
      </p:sp>
    </p:spTree>
    <p:extLst>
      <p:ext uri="{BB962C8B-B14F-4D97-AF65-F5344CB8AC3E}">
        <p14:creationId xmlns:p14="http://schemas.microsoft.com/office/powerpoint/2010/main" val="3509946418"/>
      </p:ext>
    </p:extLst>
  </p:cSld>
  <p:clrMapOvr>
    <a:masterClrMapping/>
  </p:clrMapOvr>
  <p:transition spd="med">
    <p:dissolv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11CD7FED-34BE-4303-9DDB-BB504BF471C0}"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6EF343E8-C09E-4000-89B4-699D4229BDBF}" type="slidenum">
              <a:rPr lang="cs-CZ" altLang="cs-CZ"/>
              <a:pPr>
                <a:defRPr/>
              </a:pPr>
              <a:t>‹#›</a:t>
            </a:fld>
            <a:endParaRPr lang="cs-CZ" altLang="cs-CZ"/>
          </a:p>
        </p:txBody>
      </p:sp>
    </p:spTree>
    <p:extLst>
      <p:ext uri="{BB962C8B-B14F-4D97-AF65-F5344CB8AC3E}">
        <p14:creationId xmlns:p14="http://schemas.microsoft.com/office/powerpoint/2010/main" val="3165807130"/>
      </p:ext>
    </p:extLst>
  </p:cSld>
  <p:clrMapOvr>
    <a:masterClrMapping/>
  </p:clrMapOvr>
  <p:transition spd="med">
    <p:dissolv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1FF4B857-E50C-4448-9297-19328BEFC202}"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114E7A63-BF79-4A44-9FC3-E6FDFEA28B91}" type="slidenum">
              <a:rPr lang="cs-CZ" altLang="cs-CZ"/>
              <a:pPr>
                <a:defRPr/>
              </a:pPr>
              <a:t>‹#›</a:t>
            </a:fld>
            <a:endParaRPr lang="cs-CZ" altLang="cs-CZ"/>
          </a:p>
        </p:txBody>
      </p:sp>
    </p:spTree>
    <p:extLst>
      <p:ext uri="{BB962C8B-B14F-4D97-AF65-F5344CB8AC3E}">
        <p14:creationId xmlns:p14="http://schemas.microsoft.com/office/powerpoint/2010/main" val="449267774"/>
      </p:ext>
    </p:extLst>
  </p:cSld>
  <p:clrMapOvr>
    <a:masterClrMapping/>
  </p:clrMapOvr>
  <p:transition spd="med">
    <p:dissolv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C507825B-60EC-4D85-B674-52AC0FA2FEF2}"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73EFF3B2-AF81-40F1-B16C-B66C367994E2}" type="slidenum">
              <a:rPr lang="cs-CZ" altLang="cs-CZ"/>
              <a:pPr>
                <a:defRPr/>
              </a:pPr>
              <a:t>‹#›</a:t>
            </a:fld>
            <a:endParaRPr lang="cs-CZ" altLang="cs-CZ"/>
          </a:p>
        </p:txBody>
      </p:sp>
    </p:spTree>
    <p:extLst>
      <p:ext uri="{BB962C8B-B14F-4D97-AF65-F5344CB8AC3E}">
        <p14:creationId xmlns:p14="http://schemas.microsoft.com/office/powerpoint/2010/main" val="1159251729"/>
      </p:ext>
    </p:extLst>
  </p:cSld>
  <p:clrMapOvr>
    <a:masterClrMapping/>
  </p:clrMapOvr>
  <p:transition spd="med">
    <p:dissolv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5CADDA3-F47B-41A8-8600-A67BF394D7FB}"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CB8991E6-A5DB-41D8-A3D0-31FA6B2BE4BD}" type="slidenum">
              <a:rPr lang="cs-CZ" altLang="cs-CZ"/>
              <a:pPr>
                <a:defRPr/>
              </a:pPr>
              <a:t>‹#›</a:t>
            </a:fld>
            <a:endParaRPr lang="cs-CZ" altLang="cs-CZ"/>
          </a:p>
        </p:txBody>
      </p:sp>
    </p:spTree>
    <p:extLst>
      <p:ext uri="{BB962C8B-B14F-4D97-AF65-F5344CB8AC3E}">
        <p14:creationId xmlns:p14="http://schemas.microsoft.com/office/powerpoint/2010/main" val="3001726174"/>
      </p:ext>
    </p:extLst>
  </p:cSld>
  <p:clrMapOvr>
    <a:masterClrMapping/>
  </p:clrMapOvr>
  <p:transition spd="med">
    <p:dissolv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D77CB66C-A8C3-4665-B93B-9FD6575F6064}"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0ED5FEF6-99A6-45DB-ADED-A2729619C576}" type="slidenum">
              <a:rPr lang="cs-CZ" altLang="cs-CZ"/>
              <a:pPr>
                <a:defRPr/>
              </a:pPr>
              <a:t>‹#›</a:t>
            </a:fld>
            <a:endParaRPr lang="cs-CZ" altLang="cs-CZ"/>
          </a:p>
        </p:txBody>
      </p:sp>
    </p:spTree>
    <p:extLst>
      <p:ext uri="{BB962C8B-B14F-4D97-AF65-F5344CB8AC3E}">
        <p14:creationId xmlns:p14="http://schemas.microsoft.com/office/powerpoint/2010/main" val="3229707513"/>
      </p:ext>
    </p:extLst>
  </p:cSld>
  <p:clrMapOvr>
    <a:masterClrMapping/>
  </p:clrMapOvr>
  <p:transition spd="med">
    <p:dissolv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770C8E2B-61B2-402B-AD3A-C32F7A558C56}"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5D7ED06-F067-43A7-9C1A-8E21A2036D34}" type="slidenum">
              <a:rPr lang="cs-CZ" altLang="cs-CZ"/>
              <a:pPr>
                <a:defRPr/>
              </a:pPr>
              <a:t>‹#›</a:t>
            </a:fld>
            <a:endParaRPr lang="cs-CZ" altLang="cs-CZ"/>
          </a:p>
        </p:txBody>
      </p:sp>
    </p:spTree>
    <p:extLst>
      <p:ext uri="{BB962C8B-B14F-4D97-AF65-F5344CB8AC3E}">
        <p14:creationId xmlns:p14="http://schemas.microsoft.com/office/powerpoint/2010/main" val="776901077"/>
      </p:ext>
    </p:extLst>
  </p:cSld>
  <p:clrMapOvr>
    <a:masterClrMapping/>
  </p:clrMapOvr>
  <p:transition spd="med">
    <p:dissolv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9A55336B-51ED-4911-96E1-4F7F9AD35226}"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E3E7375E-0F4F-41C3-AD5B-0DE996166217}" type="slidenum">
              <a:rPr lang="cs-CZ" altLang="cs-CZ"/>
              <a:pPr>
                <a:defRPr/>
              </a:pPr>
              <a:t>‹#›</a:t>
            </a:fld>
            <a:endParaRPr lang="cs-CZ" altLang="cs-CZ"/>
          </a:p>
        </p:txBody>
      </p:sp>
    </p:spTree>
    <p:extLst>
      <p:ext uri="{BB962C8B-B14F-4D97-AF65-F5344CB8AC3E}">
        <p14:creationId xmlns:p14="http://schemas.microsoft.com/office/powerpoint/2010/main" val="3325590507"/>
      </p:ext>
    </p:extLst>
  </p:cSld>
  <p:clrMapOvr>
    <a:masterClrMapping/>
  </p:clrMapOvr>
  <p:transition spd="med">
    <p:dissolv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ECEC191C-B57B-4085-B404-3428C9EDB02D}"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88C5AB54-5951-4C86-ABF6-E4DDCE3F17C5}" type="slidenum">
              <a:rPr lang="cs-CZ" altLang="cs-CZ"/>
              <a:pPr>
                <a:defRPr/>
              </a:pPr>
              <a:t>‹#›</a:t>
            </a:fld>
            <a:endParaRPr lang="cs-CZ" altLang="cs-CZ"/>
          </a:p>
        </p:txBody>
      </p:sp>
    </p:spTree>
    <p:extLst>
      <p:ext uri="{BB962C8B-B14F-4D97-AF65-F5344CB8AC3E}">
        <p14:creationId xmlns:p14="http://schemas.microsoft.com/office/powerpoint/2010/main" val="3783371229"/>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E9121EF9-92E7-4C7A-B185-C1B2184327EE}"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2F19B708-FAA7-4B42-ACDD-D125DA59C0AF}" type="slidenum">
              <a:rPr lang="cs-CZ" altLang="cs-CZ"/>
              <a:pPr>
                <a:defRPr/>
              </a:pPr>
              <a:t>‹#›</a:t>
            </a:fld>
            <a:endParaRPr lang="cs-CZ" altLang="cs-CZ"/>
          </a:p>
        </p:txBody>
      </p:sp>
    </p:spTree>
    <p:extLst>
      <p:ext uri="{BB962C8B-B14F-4D97-AF65-F5344CB8AC3E}">
        <p14:creationId xmlns:p14="http://schemas.microsoft.com/office/powerpoint/2010/main" val="52723692"/>
      </p:ext>
    </p:extLst>
  </p:cSld>
  <p:clrMapOvr>
    <a:masterClrMapping/>
  </p:clrMapOvr>
  <p:transition spd="med">
    <p:dissolv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FBAFC1C6-DE30-47FB-8B96-CCB3D08E4AA7}"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A53D42E2-6CA7-440E-9062-5C9D8E6AA93E}" type="slidenum">
              <a:rPr lang="cs-CZ" altLang="cs-CZ"/>
              <a:pPr>
                <a:defRPr/>
              </a:pPr>
              <a:t>‹#›</a:t>
            </a:fld>
            <a:endParaRPr lang="cs-CZ" altLang="cs-CZ"/>
          </a:p>
        </p:txBody>
      </p:sp>
    </p:spTree>
    <p:extLst>
      <p:ext uri="{BB962C8B-B14F-4D97-AF65-F5344CB8AC3E}">
        <p14:creationId xmlns:p14="http://schemas.microsoft.com/office/powerpoint/2010/main" val="1269313625"/>
      </p:ext>
    </p:extLst>
  </p:cSld>
  <p:clrMapOvr>
    <a:masterClrMapping/>
  </p:clrMapOvr>
  <p:transition spd="med">
    <p:dissolv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0D143654-1DC8-4A03-9089-74DB88D57CF7}"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E5BB737F-22FD-49F1-988C-B9E2F3BDDBE9}" type="slidenum">
              <a:rPr lang="cs-CZ" altLang="cs-CZ"/>
              <a:pPr>
                <a:defRPr/>
              </a:pPr>
              <a:t>‹#›</a:t>
            </a:fld>
            <a:endParaRPr lang="cs-CZ" altLang="cs-CZ"/>
          </a:p>
        </p:txBody>
      </p:sp>
    </p:spTree>
    <p:extLst>
      <p:ext uri="{BB962C8B-B14F-4D97-AF65-F5344CB8AC3E}">
        <p14:creationId xmlns:p14="http://schemas.microsoft.com/office/powerpoint/2010/main" val="1049929120"/>
      </p:ext>
    </p:extLst>
  </p:cSld>
  <p:clrMapOvr>
    <a:masterClrMapping/>
  </p:clrMapOvr>
  <p:transition spd="med">
    <p:dissolv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75775FAC-14D3-4D93-82C1-EFEEFD106287}"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DDFB5699-C5C8-403A-9089-ACCE660D133C}" type="slidenum">
              <a:rPr lang="cs-CZ" altLang="cs-CZ"/>
              <a:pPr>
                <a:defRPr/>
              </a:pPr>
              <a:t>‹#›</a:t>
            </a:fld>
            <a:endParaRPr lang="cs-CZ" altLang="cs-CZ"/>
          </a:p>
        </p:txBody>
      </p:sp>
    </p:spTree>
    <p:extLst>
      <p:ext uri="{BB962C8B-B14F-4D97-AF65-F5344CB8AC3E}">
        <p14:creationId xmlns:p14="http://schemas.microsoft.com/office/powerpoint/2010/main" val="565388821"/>
      </p:ext>
    </p:extLst>
  </p:cSld>
  <p:clrMapOvr>
    <a:masterClrMapping/>
  </p:clrMapOvr>
  <p:transition spd="med">
    <p:dissolv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FEE32017-81B6-4845-A0B1-EA4577547B15}" type="datetime1">
              <a:rPr lang="cs-CZ"/>
              <a:pPr>
                <a:defRPr/>
              </a:pPr>
              <a:t>31.01.2022</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013403CC-AA26-473B-9075-00F94AFFECE6}" type="slidenum">
              <a:rPr lang="en-US" altLang="cs-CZ"/>
              <a:pPr>
                <a:defRPr/>
              </a:pPr>
              <a:t>‹#›</a:t>
            </a:fld>
            <a:endParaRPr lang="en-US" altLang="cs-CZ"/>
          </a:p>
        </p:txBody>
      </p:sp>
    </p:spTree>
    <p:extLst>
      <p:ext uri="{BB962C8B-B14F-4D97-AF65-F5344CB8AC3E}">
        <p14:creationId xmlns:p14="http://schemas.microsoft.com/office/powerpoint/2010/main" val="3806858829"/>
      </p:ext>
    </p:extLst>
  </p:cSld>
  <p:clrMapOvr>
    <a:masterClrMapping/>
  </p:clrMapOvr>
  <p:transition spd="med">
    <p:dissolv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DB8A7276-D570-49B1-ABAE-A51110680BF4}"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0C966924-8D41-476C-AD83-F1B1E9CD3D5C}" type="slidenum">
              <a:rPr lang="cs-CZ" altLang="cs-CZ"/>
              <a:pPr>
                <a:defRPr/>
              </a:pPr>
              <a:t>‹#›</a:t>
            </a:fld>
            <a:endParaRPr lang="cs-CZ" altLang="cs-CZ"/>
          </a:p>
        </p:txBody>
      </p:sp>
    </p:spTree>
    <p:extLst>
      <p:ext uri="{BB962C8B-B14F-4D97-AF65-F5344CB8AC3E}">
        <p14:creationId xmlns:p14="http://schemas.microsoft.com/office/powerpoint/2010/main" val="2227004219"/>
      </p:ext>
    </p:extLst>
  </p:cSld>
  <p:clrMapOvr>
    <a:masterClrMapping/>
  </p:clrMapOvr>
  <p:transition spd="med">
    <p:dissolv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90199908-6332-482C-B0CE-0CC71D06A2F0}" type="datetime1">
              <a:rPr lang="cs-CZ"/>
              <a:pPr>
                <a:defRPr/>
              </a:pPr>
              <a:t>31.01.2022</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E2321E9F-E107-4E75-A862-D211B42A1FAC}" type="slidenum">
              <a:rPr lang="cs-CZ" altLang="cs-CZ"/>
              <a:pPr>
                <a:defRPr/>
              </a:pPr>
              <a:t>‹#›</a:t>
            </a:fld>
            <a:endParaRPr lang="cs-CZ" altLang="cs-CZ"/>
          </a:p>
        </p:txBody>
      </p:sp>
    </p:spTree>
    <p:extLst>
      <p:ext uri="{BB962C8B-B14F-4D97-AF65-F5344CB8AC3E}">
        <p14:creationId xmlns:p14="http://schemas.microsoft.com/office/powerpoint/2010/main" val="3937273457"/>
      </p:ext>
    </p:extLst>
  </p:cSld>
  <p:clrMapOvr>
    <a:masterClrMapping/>
  </p:clrMapOvr>
  <p:transition spd="med">
    <p:dissolv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197F3A63-FC8E-4295-BCC1-5E602754B781}" type="datetime1">
              <a:rPr lang="cs-CZ"/>
              <a:pPr>
                <a:defRPr/>
              </a:pPr>
              <a:t>31.01.2022</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834861EE-BC69-48B8-B408-63548D72C51B}" type="slidenum">
              <a:rPr lang="cs-CZ" altLang="cs-CZ"/>
              <a:pPr>
                <a:defRPr/>
              </a:pPr>
              <a:t>‹#›</a:t>
            </a:fld>
            <a:endParaRPr lang="cs-CZ" altLang="cs-CZ"/>
          </a:p>
        </p:txBody>
      </p:sp>
    </p:spTree>
    <p:extLst>
      <p:ext uri="{BB962C8B-B14F-4D97-AF65-F5344CB8AC3E}">
        <p14:creationId xmlns:p14="http://schemas.microsoft.com/office/powerpoint/2010/main" val="2261082580"/>
      </p:ext>
    </p:extLst>
  </p:cSld>
  <p:clrMapOvr>
    <a:masterClrMapping/>
  </p:clrMapOvr>
  <p:transition spd="med">
    <p:dissolv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C9EC1898-CCD2-44D7-BB30-FB91BBE2612A}" type="datetime1">
              <a:rPr lang="cs-CZ"/>
              <a:pPr>
                <a:defRPr/>
              </a:pPr>
              <a:t>31.01.2022</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5BF8E646-BA4F-471F-AF48-826BA9594756}" type="slidenum">
              <a:rPr lang="cs-CZ" altLang="cs-CZ"/>
              <a:pPr>
                <a:defRPr/>
              </a:pPr>
              <a:t>‹#›</a:t>
            </a:fld>
            <a:endParaRPr lang="cs-CZ" altLang="cs-CZ"/>
          </a:p>
        </p:txBody>
      </p:sp>
    </p:spTree>
    <p:extLst>
      <p:ext uri="{BB962C8B-B14F-4D97-AF65-F5344CB8AC3E}">
        <p14:creationId xmlns:p14="http://schemas.microsoft.com/office/powerpoint/2010/main" val="1492663410"/>
      </p:ext>
    </p:extLst>
  </p:cSld>
  <p:clrMapOvr>
    <a:masterClrMapping/>
  </p:clrMapOvr>
  <p:transition spd="med">
    <p:dissolv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39B84D04-AA47-438D-9396-1759AA5DC1E3}" type="datetime1">
              <a:rPr lang="cs-CZ"/>
              <a:pPr>
                <a:defRPr/>
              </a:pPr>
              <a:t>31.01.2022</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39C32285-1011-432A-A0D6-E7C2C4CEDC6C}" type="slidenum">
              <a:rPr lang="cs-CZ" altLang="cs-CZ"/>
              <a:pPr>
                <a:defRPr/>
              </a:pPr>
              <a:t>‹#›</a:t>
            </a:fld>
            <a:endParaRPr lang="cs-CZ" altLang="cs-CZ"/>
          </a:p>
        </p:txBody>
      </p:sp>
    </p:spTree>
    <p:extLst>
      <p:ext uri="{BB962C8B-B14F-4D97-AF65-F5344CB8AC3E}">
        <p14:creationId xmlns:p14="http://schemas.microsoft.com/office/powerpoint/2010/main" val="640307389"/>
      </p:ext>
    </p:extLst>
  </p:cSld>
  <p:clrMapOvr>
    <a:masterClrMapping/>
  </p:clrMapOvr>
  <p:transition spd="med">
    <p:dissolv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CD02D2FD-A1CE-41DE-B2C7-84C71496F117}"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4C5EE969-CF05-4D9B-97C8-BD2335176156}" type="slidenum">
              <a:rPr lang="cs-CZ" altLang="cs-CZ"/>
              <a:pPr>
                <a:defRPr/>
              </a:pPr>
              <a:t>‹#›</a:t>
            </a:fld>
            <a:endParaRPr lang="cs-CZ" altLang="cs-CZ"/>
          </a:p>
        </p:txBody>
      </p:sp>
    </p:spTree>
    <p:extLst>
      <p:ext uri="{BB962C8B-B14F-4D97-AF65-F5344CB8AC3E}">
        <p14:creationId xmlns:p14="http://schemas.microsoft.com/office/powerpoint/2010/main" val="4099050452"/>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7CA9FCD5-71B7-4F66-972E-2D231AD07F4B}"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A3BA5A49-11A4-4F55-844C-2C670DD289F1}" type="slidenum">
              <a:rPr lang="cs-CZ" altLang="cs-CZ"/>
              <a:pPr>
                <a:defRPr/>
              </a:pPr>
              <a:t>‹#›</a:t>
            </a:fld>
            <a:endParaRPr lang="cs-CZ" altLang="cs-CZ"/>
          </a:p>
        </p:txBody>
      </p:sp>
    </p:spTree>
    <p:extLst>
      <p:ext uri="{BB962C8B-B14F-4D97-AF65-F5344CB8AC3E}">
        <p14:creationId xmlns:p14="http://schemas.microsoft.com/office/powerpoint/2010/main" val="3414283104"/>
      </p:ext>
    </p:extLst>
  </p:cSld>
  <p:clrMapOvr>
    <a:masterClrMapping/>
  </p:clrMapOvr>
  <p:transition spd="med">
    <p:dissolv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85988841-D788-4487-B95B-187A972231B7}"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AC1276B3-1F7E-446C-B7A9-E1DE12228B78}" type="slidenum">
              <a:rPr lang="cs-CZ" altLang="cs-CZ"/>
              <a:pPr>
                <a:defRPr/>
              </a:pPr>
              <a:t>‹#›</a:t>
            </a:fld>
            <a:endParaRPr lang="cs-CZ" altLang="cs-CZ"/>
          </a:p>
        </p:txBody>
      </p:sp>
    </p:spTree>
    <p:extLst>
      <p:ext uri="{BB962C8B-B14F-4D97-AF65-F5344CB8AC3E}">
        <p14:creationId xmlns:p14="http://schemas.microsoft.com/office/powerpoint/2010/main" val="2288256393"/>
      </p:ext>
    </p:extLst>
  </p:cSld>
  <p:clrMapOvr>
    <a:masterClrMapping/>
  </p:clrMapOvr>
  <p:transition spd="med">
    <p:dissolv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1B9DE6F0-F33D-4DF4-9CEF-A05A20EA703F}"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FC79F504-C083-40D6-AE2B-60220A9A0E3F}" type="slidenum">
              <a:rPr lang="cs-CZ" altLang="cs-CZ"/>
              <a:pPr>
                <a:defRPr/>
              </a:pPr>
              <a:t>‹#›</a:t>
            </a:fld>
            <a:endParaRPr lang="cs-CZ" altLang="cs-CZ"/>
          </a:p>
        </p:txBody>
      </p:sp>
    </p:spTree>
    <p:extLst>
      <p:ext uri="{BB962C8B-B14F-4D97-AF65-F5344CB8AC3E}">
        <p14:creationId xmlns:p14="http://schemas.microsoft.com/office/powerpoint/2010/main" val="2975818758"/>
      </p:ext>
    </p:extLst>
  </p:cSld>
  <p:clrMapOvr>
    <a:masterClrMapping/>
  </p:clrMapOvr>
  <p:transition spd="med">
    <p:dissolv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C8D6A98D-325C-471D-8F24-C54D5C106F48}"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6BC3E06A-BF8D-422F-92EF-003EE49C6B7C}" type="slidenum">
              <a:rPr lang="cs-CZ" altLang="cs-CZ"/>
              <a:pPr>
                <a:defRPr/>
              </a:pPr>
              <a:t>‹#›</a:t>
            </a:fld>
            <a:endParaRPr lang="cs-CZ" altLang="cs-CZ"/>
          </a:p>
        </p:txBody>
      </p:sp>
    </p:spTree>
    <p:extLst>
      <p:ext uri="{BB962C8B-B14F-4D97-AF65-F5344CB8AC3E}">
        <p14:creationId xmlns:p14="http://schemas.microsoft.com/office/powerpoint/2010/main" val="1548360629"/>
      </p:ext>
    </p:extLst>
  </p:cSld>
  <p:clrMapOvr>
    <a:masterClrMapping/>
  </p:clrMapOvr>
  <p:transition spd="med">
    <p:dissolv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CD1CDB1F-9A6C-4F62-A7EA-820EE6882630}" type="datetime1">
              <a:rPr lang="cs-CZ"/>
              <a:pPr>
                <a:defRPr/>
              </a:pPr>
              <a:t>31.01.2022</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7EBD57C9-FB76-4E48-B419-A2F8AD0B77D2}" type="slidenum">
              <a:rPr lang="cs-CZ" altLang="cs-CZ"/>
              <a:pPr>
                <a:defRPr/>
              </a:pPr>
              <a:t>‹#›</a:t>
            </a:fld>
            <a:endParaRPr lang="cs-CZ" altLang="cs-CZ"/>
          </a:p>
        </p:txBody>
      </p:sp>
    </p:spTree>
    <p:extLst>
      <p:ext uri="{BB962C8B-B14F-4D97-AF65-F5344CB8AC3E}">
        <p14:creationId xmlns:p14="http://schemas.microsoft.com/office/powerpoint/2010/main" val="1916413090"/>
      </p:ext>
    </p:extLst>
  </p:cSld>
  <p:clrMapOvr>
    <a:masterClrMapping/>
  </p:clrMapOvr>
  <p:transition spd="med">
    <p:dissolv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Rectangle 2"/>
          <p:cNvSpPr>
            <a:spLocks noGrp="1"/>
          </p:cNvSpPr>
          <p:nvPr>
            <p:ph type="ctrTitle"/>
          </p:nvPr>
        </p:nvSpPr>
        <p:spPr>
          <a:xfrm>
            <a:off x="756047" y="2130426"/>
            <a:ext cx="8568531" cy="1470025"/>
          </a:xfrm>
        </p:spPr>
        <p:txBody>
          <a:bodyPr/>
          <a:lstStyle>
            <a:lvl1pPr algn="ctr">
              <a:defRPr sz="5500"/>
            </a:lvl1pPr>
          </a:lstStyle>
          <a:p>
            <a:r>
              <a:rPr lang="cs-CZ" altLang="ko-KR"/>
              <a:t>Klepnutím lze upravit styl předlohy nadpisů.</a:t>
            </a:r>
            <a:endParaRPr lang="ko-KR" altLang="ko-KR"/>
          </a:p>
        </p:txBody>
      </p:sp>
      <p:sp>
        <p:nvSpPr>
          <p:cNvPr id="5" name="Rectangle 3"/>
          <p:cNvSpPr>
            <a:spLocks noGrp="1"/>
          </p:cNvSpPr>
          <p:nvPr>
            <p:ph type="subTitle" idx="1"/>
          </p:nvPr>
        </p:nvSpPr>
        <p:spPr>
          <a:xfrm>
            <a:off x="1512094" y="3753728"/>
            <a:ext cx="7056438" cy="1752600"/>
          </a:xfrm>
        </p:spPr>
        <p:txBody>
          <a:bodyPr>
            <a:normAutofit/>
          </a:bodyPr>
          <a:lstStyle>
            <a:lvl1pPr marL="0" indent="0" algn="ctr">
              <a:buNone/>
              <a:defRPr sz="2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ltLang="ko-KR"/>
              <a:t>Klepnutím lze upravit styl předlohy podnadpisů.</a:t>
            </a:r>
            <a:endParaRPr lang="ko-KR" altLang="ko-KR"/>
          </a:p>
        </p:txBody>
      </p:sp>
      <p:sp>
        <p:nvSpPr>
          <p:cNvPr id="4" name="Rectangle 4"/>
          <p:cNvSpPr>
            <a:spLocks noGrp="1"/>
          </p:cNvSpPr>
          <p:nvPr>
            <p:ph type="dt" sz="half" idx="10"/>
          </p:nvPr>
        </p:nvSpPr>
        <p:spPr/>
        <p:txBody>
          <a:bodyPr/>
          <a:lstStyle>
            <a:lvl1pPr>
              <a:defRPr/>
            </a:lvl1pPr>
          </a:lstStyle>
          <a:p>
            <a:pPr>
              <a:defRPr/>
            </a:pPr>
            <a:fld id="{20033CCC-CBD2-4FC4-908D-19713612C6E9}" type="datetime1">
              <a:rPr lang="cs-CZ"/>
              <a:pPr>
                <a:defRPr/>
              </a:pPr>
              <a:t>31.01.2022</a:t>
            </a:fld>
            <a:endParaRPr lang="cs-CZ"/>
          </a:p>
        </p:txBody>
      </p:sp>
      <p:sp>
        <p:nvSpPr>
          <p:cNvPr id="6" name="Rectangle 5"/>
          <p:cNvSpPr>
            <a:spLocks noGrp="1"/>
          </p:cNvSpPr>
          <p:nvPr>
            <p:ph type="ftr" sz="quarter" idx="11"/>
          </p:nvPr>
        </p:nvSpPr>
        <p:spPr/>
        <p:txBody>
          <a:bodyPr/>
          <a:lstStyle>
            <a:lvl1pPr>
              <a:defRPr/>
            </a:lvl1pPr>
          </a:lstStyle>
          <a:p>
            <a:pPr>
              <a:defRPr/>
            </a:pPr>
            <a:endParaRPr lang="cs-CZ"/>
          </a:p>
        </p:txBody>
      </p:sp>
      <p:sp>
        <p:nvSpPr>
          <p:cNvPr id="7" name="Rectangle 6"/>
          <p:cNvSpPr>
            <a:spLocks noGrp="1"/>
          </p:cNvSpPr>
          <p:nvPr>
            <p:ph type="sldNum" sz="quarter" idx="12"/>
          </p:nvPr>
        </p:nvSpPr>
        <p:spPr/>
        <p:txBody>
          <a:bodyPr/>
          <a:lstStyle>
            <a:lvl1pPr>
              <a:defRPr/>
            </a:lvl1pPr>
          </a:lstStyle>
          <a:p>
            <a:pPr>
              <a:defRPr/>
            </a:pPr>
            <a:fld id="{FABA09A9-6C15-41E5-8D9E-5AC252726328}" type="slidenum">
              <a:rPr lang="en-US" altLang="cs-CZ"/>
              <a:pPr>
                <a:defRPr/>
              </a:pPr>
              <a:t>‹#›</a:t>
            </a:fld>
            <a:endParaRPr lang="en-US" altLang="cs-CZ"/>
          </a:p>
        </p:txBody>
      </p:sp>
    </p:spTree>
    <p:extLst>
      <p:ext uri="{BB962C8B-B14F-4D97-AF65-F5344CB8AC3E}">
        <p14:creationId xmlns:p14="http://schemas.microsoft.com/office/powerpoint/2010/main" val="3238953"/>
      </p:ext>
    </p:extLst>
  </p:cSld>
  <p:clrMapOvr>
    <a:masterClrMapping/>
  </p:clrMapOvr>
  <p:transition spd="med">
    <p:dissolv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idx="1"/>
          </p:nvPr>
        </p:nvSpPr>
        <p:spPr/>
        <p:txBody>
          <a:bodyPr/>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536E8355-B914-4B9E-971D-EB12C6A88544}" type="datetime1">
              <a:rPr lang="cs-CZ"/>
              <a:pPr>
                <a:defRPr/>
              </a:pPr>
              <a:t>31.01.2022</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474E590B-79C0-4BD4-B4AF-2F2D4E05F6B1}" type="slidenum">
              <a:rPr lang="cs-CZ" altLang="cs-CZ"/>
              <a:pPr>
                <a:defRPr/>
              </a:pPr>
              <a:t>‹#›</a:t>
            </a:fld>
            <a:endParaRPr lang="cs-CZ" altLang="cs-CZ"/>
          </a:p>
        </p:txBody>
      </p:sp>
    </p:spTree>
    <p:extLst>
      <p:ext uri="{BB962C8B-B14F-4D97-AF65-F5344CB8AC3E}">
        <p14:creationId xmlns:p14="http://schemas.microsoft.com/office/powerpoint/2010/main" val="2987349875"/>
      </p:ext>
    </p:extLst>
  </p:cSld>
  <p:clrMapOvr>
    <a:masterClrMapping/>
  </p:clrMapOvr>
  <p:transition spd="med">
    <p:dissolv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56047" y="2905126"/>
            <a:ext cx="8568531" cy="1362075"/>
          </a:xfrm>
        </p:spPr>
        <p:txBody>
          <a:bodyPr anchor="t"/>
          <a:lstStyle>
            <a:lvl1pPr algn="l">
              <a:defRPr sz="4300" b="1"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756047" y="1376363"/>
            <a:ext cx="856853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571983C8-59AE-4C0D-9E65-02F08FA565CA}" type="datetime1">
              <a:rPr lang="cs-CZ"/>
              <a:pPr>
                <a:defRPr/>
              </a:pPr>
              <a:t>31.01.2022</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631E3634-BB2D-4296-8EC4-624FBDB2A23E}" type="slidenum">
              <a:rPr lang="cs-CZ" altLang="cs-CZ"/>
              <a:pPr>
                <a:defRPr/>
              </a:pPr>
              <a:t>‹#›</a:t>
            </a:fld>
            <a:endParaRPr lang="cs-CZ" altLang="cs-CZ"/>
          </a:p>
        </p:txBody>
      </p:sp>
    </p:spTree>
    <p:extLst>
      <p:ext uri="{BB962C8B-B14F-4D97-AF65-F5344CB8AC3E}">
        <p14:creationId xmlns:p14="http://schemas.microsoft.com/office/powerpoint/2010/main" val="1021787203"/>
      </p:ext>
    </p:extLst>
  </p:cSld>
  <p:clrMapOvr>
    <a:masterClrMapping/>
  </p:clrMapOvr>
  <p:transition spd="med">
    <p:dissolv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sz="half" idx="1"/>
          </p:nvPr>
        </p:nvSpPr>
        <p:spPr>
          <a:xfrm>
            <a:off x="504031" y="1600201"/>
            <a:ext cx="4452276"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124318" y="1600201"/>
            <a:ext cx="4452276"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lvl1pPr>
              <a:defRPr/>
            </a:lvl1pPr>
          </a:lstStyle>
          <a:p>
            <a:pPr>
              <a:defRPr/>
            </a:pPr>
            <a:fld id="{95FC6220-5C35-4226-AA80-45CC09EC1B52}" type="datetime1">
              <a:rPr lang="cs-CZ"/>
              <a:pPr>
                <a:defRPr/>
              </a:pPr>
              <a:t>31.01.2022</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46F211A1-7ED5-4E4D-9F70-EEC00D993B14}" type="slidenum">
              <a:rPr lang="cs-CZ" altLang="cs-CZ"/>
              <a:pPr>
                <a:defRPr/>
              </a:pPr>
              <a:t>‹#›</a:t>
            </a:fld>
            <a:endParaRPr lang="cs-CZ" altLang="cs-CZ"/>
          </a:p>
        </p:txBody>
      </p:sp>
    </p:spTree>
    <p:extLst>
      <p:ext uri="{BB962C8B-B14F-4D97-AF65-F5344CB8AC3E}">
        <p14:creationId xmlns:p14="http://schemas.microsoft.com/office/powerpoint/2010/main" val="2686801976"/>
      </p:ext>
    </p:extLst>
  </p:cSld>
  <p:clrMapOvr>
    <a:masterClrMapping/>
  </p:clrMapOvr>
  <p:transition spd="med">
    <p:dissolv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535113"/>
            <a:ext cx="4454027"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Content Placeholder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5120818" y="1535113"/>
            <a:ext cx="4455776"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Content Placeholder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lvl1pPr>
              <a:defRPr/>
            </a:lvl1pPr>
          </a:lstStyle>
          <a:p>
            <a:pPr>
              <a:defRPr/>
            </a:pPr>
            <a:fld id="{F876C0FB-5FC2-4CF5-8C69-D5B3477A4EE7}" type="datetime1">
              <a:rPr lang="cs-CZ"/>
              <a:pPr>
                <a:defRPr/>
              </a:pPr>
              <a:t>31.01.2022</a:t>
            </a:fld>
            <a:endParaRPr lang="cs-CZ"/>
          </a:p>
        </p:txBody>
      </p:sp>
      <p:sp>
        <p:nvSpPr>
          <p:cNvPr id="8" name="Footer Placeholder 7"/>
          <p:cNvSpPr>
            <a:spLocks noGrp="1"/>
          </p:cNvSpPr>
          <p:nvPr>
            <p:ph type="ftr" sz="quarter" idx="11"/>
          </p:nvPr>
        </p:nvSpPr>
        <p:spPr/>
        <p:txBody>
          <a:bodyPr/>
          <a:lstStyle>
            <a:lvl1pPr>
              <a:defRPr/>
            </a:lvl1pPr>
          </a:lstStyle>
          <a:p>
            <a:pPr>
              <a:defRPr/>
            </a:pPr>
            <a:endParaRPr lang="cs-CZ"/>
          </a:p>
        </p:txBody>
      </p:sp>
      <p:sp>
        <p:nvSpPr>
          <p:cNvPr id="9" name="Slide Number Placeholder 8"/>
          <p:cNvSpPr>
            <a:spLocks noGrp="1"/>
          </p:cNvSpPr>
          <p:nvPr>
            <p:ph type="sldNum" sz="quarter" idx="12"/>
          </p:nvPr>
        </p:nvSpPr>
        <p:spPr/>
        <p:txBody>
          <a:bodyPr/>
          <a:lstStyle>
            <a:lvl1pPr>
              <a:defRPr/>
            </a:lvl1pPr>
          </a:lstStyle>
          <a:p>
            <a:pPr>
              <a:defRPr/>
            </a:pPr>
            <a:fld id="{80808553-C7A2-4A5F-849F-6EE2341D9E55}" type="slidenum">
              <a:rPr lang="cs-CZ" altLang="cs-CZ"/>
              <a:pPr>
                <a:defRPr/>
              </a:pPr>
              <a:t>‹#›</a:t>
            </a:fld>
            <a:endParaRPr lang="cs-CZ" altLang="cs-CZ"/>
          </a:p>
        </p:txBody>
      </p:sp>
    </p:spTree>
    <p:extLst>
      <p:ext uri="{BB962C8B-B14F-4D97-AF65-F5344CB8AC3E}">
        <p14:creationId xmlns:p14="http://schemas.microsoft.com/office/powerpoint/2010/main" val="2196865053"/>
      </p:ext>
    </p:extLst>
  </p:cSld>
  <p:clrMapOvr>
    <a:masterClrMapping/>
  </p:clrMapOvr>
  <p:transition spd="med">
    <p:dissolv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type="dt" sz="half" idx="10"/>
          </p:nvPr>
        </p:nvSpPr>
        <p:spPr/>
        <p:txBody>
          <a:bodyPr/>
          <a:lstStyle>
            <a:lvl1pPr>
              <a:defRPr/>
            </a:lvl1pPr>
          </a:lstStyle>
          <a:p>
            <a:pPr>
              <a:defRPr/>
            </a:pPr>
            <a:fld id="{B4D5A542-4A42-4FC2-B8A0-49752554D7F8}" type="datetime1">
              <a:rPr lang="cs-CZ"/>
              <a:pPr>
                <a:defRPr/>
              </a:pPr>
              <a:t>31.01.2022</a:t>
            </a:fld>
            <a:endParaRPr lang="cs-CZ"/>
          </a:p>
        </p:txBody>
      </p:sp>
      <p:sp>
        <p:nvSpPr>
          <p:cNvPr id="4" name="Rectangle 4"/>
          <p:cNvSpPr>
            <a:spLocks noGrp="1"/>
          </p:cNvSpPr>
          <p:nvPr>
            <p:ph type="ftr" sz="quarter" idx="11"/>
          </p:nvPr>
        </p:nvSpPr>
        <p:spPr/>
        <p:txBody>
          <a:bodyPr/>
          <a:lstStyle>
            <a:lvl1pPr>
              <a:defRPr/>
            </a:lvl1pPr>
          </a:lstStyle>
          <a:p>
            <a:pPr>
              <a:defRPr/>
            </a:pPr>
            <a:endParaRPr lang="cs-CZ"/>
          </a:p>
        </p:txBody>
      </p:sp>
      <p:sp>
        <p:nvSpPr>
          <p:cNvPr id="5" name="Rectangle 5"/>
          <p:cNvSpPr>
            <a:spLocks noGrp="1"/>
          </p:cNvSpPr>
          <p:nvPr>
            <p:ph type="sldNum" sz="quarter" idx="12"/>
          </p:nvPr>
        </p:nvSpPr>
        <p:spPr/>
        <p:txBody>
          <a:bodyPr/>
          <a:lstStyle>
            <a:lvl1pPr>
              <a:defRPr/>
            </a:lvl1pPr>
          </a:lstStyle>
          <a:p>
            <a:pPr>
              <a:defRPr/>
            </a:pPr>
            <a:fld id="{857072D7-AF09-4D66-A130-F799348B3CC3}" type="slidenum">
              <a:rPr lang="cs-CZ" altLang="cs-CZ"/>
              <a:pPr>
                <a:defRPr/>
              </a:pPr>
              <a:t>‹#›</a:t>
            </a:fld>
            <a:endParaRPr lang="cs-CZ" altLang="cs-CZ"/>
          </a:p>
        </p:txBody>
      </p:sp>
    </p:spTree>
    <p:extLst>
      <p:ext uri="{BB962C8B-B14F-4D97-AF65-F5344CB8AC3E}">
        <p14:creationId xmlns:p14="http://schemas.microsoft.com/office/powerpoint/2010/main" val="1006502693"/>
      </p:ext>
    </p:extLst>
  </p:cSld>
  <p:clrMapOvr>
    <a:masterClrMapping/>
  </p:clrMapOvr>
  <p:transitio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4DFC264F-02C9-4EA8-A773-77BA8F40A808}"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90984FF4-7D2C-4F67-85D1-905EFD8730C7}" type="slidenum">
              <a:rPr lang="cs-CZ" altLang="cs-CZ"/>
              <a:pPr>
                <a:defRPr/>
              </a:pPr>
              <a:t>‹#›</a:t>
            </a:fld>
            <a:endParaRPr lang="cs-CZ" altLang="cs-CZ"/>
          </a:p>
        </p:txBody>
      </p:sp>
    </p:spTree>
    <p:extLst>
      <p:ext uri="{BB962C8B-B14F-4D97-AF65-F5344CB8AC3E}">
        <p14:creationId xmlns:p14="http://schemas.microsoft.com/office/powerpoint/2010/main" val="267259956"/>
      </p:ext>
    </p:extLst>
  </p:cSld>
  <p:clrMapOvr>
    <a:masterClrMapping/>
  </p:clrMapOvr>
  <p:transition spd="med">
    <p:dissolv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lvl1pPr>
              <a:defRPr/>
            </a:lvl1pPr>
          </a:lstStyle>
          <a:p>
            <a:pPr>
              <a:defRPr/>
            </a:pPr>
            <a:fld id="{D5DC143C-ACE3-4F92-A389-36EE8A833237}" type="datetime1">
              <a:rPr lang="cs-CZ"/>
              <a:pPr>
                <a:defRPr/>
              </a:pPr>
              <a:t>31.01.2022</a:t>
            </a:fld>
            <a:endParaRPr lang="cs-CZ"/>
          </a:p>
        </p:txBody>
      </p:sp>
      <p:sp>
        <p:nvSpPr>
          <p:cNvPr id="3" name="Rectangle 3"/>
          <p:cNvSpPr>
            <a:spLocks noGrp="1"/>
          </p:cNvSpPr>
          <p:nvPr>
            <p:ph type="ftr" sz="quarter" idx="11"/>
          </p:nvPr>
        </p:nvSpPr>
        <p:spPr/>
        <p:txBody>
          <a:bodyPr/>
          <a:lstStyle>
            <a:lvl1pPr>
              <a:defRPr/>
            </a:lvl1pPr>
          </a:lstStyle>
          <a:p>
            <a:pPr>
              <a:defRPr/>
            </a:pPr>
            <a:endParaRPr lang="cs-CZ"/>
          </a:p>
        </p:txBody>
      </p:sp>
      <p:sp>
        <p:nvSpPr>
          <p:cNvPr id="4" name="Rectangle 4"/>
          <p:cNvSpPr>
            <a:spLocks noGrp="1"/>
          </p:cNvSpPr>
          <p:nvPr>
            <p:ph type="sldNum" sz="quarter" idx="12"/>
          </p:nvPr>
        </p:nvSpPr>
        <p:spPr/>
        <p:txBody>
          <a:bodyPr/>
          <a:lstStyle>
            <a:lvl1pPr>
              <a:defRPr/>
            </a:lvl1pPr>
          </a:lstStyle>
          <a:p>
            <a:pPr>
              <a:defRPr/>
            </a:pPr>
            <a:fld id="{CF849C62-E38E-4924-8B0E-E700B1B2F369}" type="slidenum">
              <a:rPr lang="cs-CZ" altLang="cs-CZ"/>
              <a:pPr>
                <a:defRPr/>
              </a:pPr>
              <a:t>‹#›</a:t>
            </a:fld>
            <a:endParaRPr lang="cs-CZ" altLang="cs-CZ"/>
          </a:p>
        </p:txBody>
      </p:sp>
    </p:spTree>
    <p:extLst>
      <p:ext uri="{BB962C8B-B14F-4D97-AF65-F5344CB8AC3E}">
        <p14:creationId xmlns:p14="http://schemas.microsoft.com/office/powerpoint/2010/main" val="3331731240"/>
      </p:ext>
    </p:extLst>
  </p:cSld>
  <p:clrMapOvr>
    <a:masterClrMapping/>
  </p:clrMapOvr>
  <p:transition spd="med">
    <p:dissolv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4032" y="273050"/>
            <a:ext cx="3316456" cy="1162050"/>
          </a:xfrm>
        </p:spPr>
        <p:txBody>
          <a:bodyPr lIns="45720" rIns="45720" anchor="b">
            <a:sp3d prstMaterial="powder">
              <a:bevelT w="0" h="0"/>
              <a:contourClr>
                <a:schemeClr val="bg2">
                  <a:tint val="85000"/>
                  <a:satMod val="120000"/>
                </a:schemeClr>
              </a:contourClr>
            </a:sp3d>
          </a:bodyPr>
          <a:lstStyle>
            <a:lvl1pPr algn="l">
              <a:defRPr sz="2000" b="1" cap="all" baseline="0">
                <a:effectLst/>
              </a:defRPr>
            </a:lvl1pPr>
          </a:lstStyle>
          <a:p>
            <a:r>
              <a:rPr lang="cs-CZ"/>
              <a:t>Klepnutím lze upravit styl předlohy nadpisů.</a:t>
            </a:r>
            <a:endParaRPr lang="en-US"/>
          </a:p>
        </p:txBody>
      </p:sp>
      <p:sp>
        <p:nvSpPr>
          <p:cNvPr id="3" name="Content Placeholder 2"/>
          <p:cNvSpPr>
            <a:spLocks noGrp="1"/>
          </p:cNvSpPr>
          <p:nvPr>
            <p:ph idx="1"/>
          </p:nvPr>
        </p:nvSpPr>
        <p:spPr>
          <a:xfrm>
            <a:off x="3941245" y="1447799"/>
            <a:ext cx="5635349" cy="46908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04032" y="1447609"/>
            <a:ext cx="3316456" cy="4691063"/>
          </a:xfrm>
        </p:spPr>
        <p:txBody>
          <a:bodyPr lIns="45720" rIns="4572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4"/>
          <p:cNvSpPr>
            <a:spLocks noGrp="1"/>
          </p:cNvSpPr>
          <p:nvPr>
            <p:ph type="dt" sz="half" idx="10"/>
          </p:nvPr>
        </p:nvSpPr>
        <p:spPr/>
        <p:txBody>
          <a:bodyPr/>
          <a:lstStyle>
            <a:lvl1pPr>
              <a:defRPr/>
            </a:lvl1pPr>
          </a:lstStyle>
          <a:p>
            <a:pPr>
              <a:defRPr/>
            </a:pPr>
            <a:fld id="{4F714E15-FEAB-423F-9690-8694CC04DD3E}" type="datetime1">
              <a:rPr lang="cs-CZ"/>
              <a:pPr>
                <a:defRPr/>
              </a:pPr>
              <a:t>31.01.2022</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8097ECD4-CCE4-4D25-A296-35A5DD383CC2}" type="slidenum">
              <a:rPr lang="cs-CZ" altLang="cs-CZ"/>
              <a:pPr>
                <a:defRPr/>
              </a:pPr>
              <a:t>‹#›</a:t>
            </a:fld>
            <a:endParaRPr lang="cs-CZ" altLang="cs-CZ"/>
          </a:p>
        </p:txBody>
      </p:sp>
    </p:spTree>
    <p:extLst>
      <p:ext uri="{BB962C8B-B14F-4D97-AF65-F5344CB8AC3E}">
        <p14:creationId xmlns:p14="http://schemas.microsoft.com/office/powerpoint/2010/main" val="2640711137"/>
      </p:ext>
    </p:extLst>
  </p:cSld>
  <p:clrMapOvr>
    <a:masterClrMapping/>
  </p:clrMapOvr>
  <p:transition spd="med">
    <p:dissolv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5" name="Rectangle 12"/>
          <p:cNvSpPr/>
          <p:nvPr/>
        </p:nvSpPr>
        <p:spPr>
          <a:xfrm rot="21172883" flipH="1">
            <a:off x="4486275" y="1312863"/>
            <a:ext cx="4049713"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6" name="Rectangle 10"/>
          <p:cNvSpPr/>
          <p:nvPr/>
        </p:nvSpPr>
        <p:spPr>
          <a:xfrm rot="21435926" flipH="1">
            <a:off x="4459288" y="1268413"/>
            <a:ext cx="4049712"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7" name="Rectangle 9"/>
          <p:cNvSpPr/>
          <p:nvPr/>
        </p:nvSpPr>
        <p:spPr>
          <a:xfrm>
            <a:off x="4481513" y="1252538"/>
            <a:ext cx="4233862"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8" name="Rectangle 7"/>
          <p:cNvSpPr/>
          <p:nvPr/>
        </p:nvSpPr>
        <p:spPr>
          <a:xfrm rot="293056">
            <a:off x="4546600" y="1181100"/>
            <a:ext cx="4386263"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2" name="Title 1"/>
          <p:cNvSpPr>
            <a:spLocks noGrp="1"/>
          </p:cNvSpPr>
          <p:nvPr>
            <p:ph type="title"/>
          </p:nvPr>
        </p:nvSpPr>
        <p:spPr>
          <a:xfrm>
            <a:off x="634564" y="1041009"/>
            <a:ext cx="3024188" cy="1715088"/>
          </a:xfrm>
        </p:spPr>
        <p:txBody>
          <a:bodyPr lIns="45720" rIns="45720" bIns="0" anchor="b">
            <a:sp3d prstMaterial="powder">
              <a:bevelT w="0" h="0"/>
              <a:contourClr>
                <a:schemeClr val="bg2">
                  <a:tint val="85000"/>
                  <a:satMod val="120000"/>
                </a:schemeClr>
              </a:contourClr>
            </a:sp3d>
          </a:bodyPr>
          <a:lstStyle>
            <a:lvl1pPr algn="l">
              <a:defRPr sz="1900" b="1" cap="all" baseline="0">
                <a:effectLst/>
              </a:defRPr>
            </a:lvl1pPr>
          </a:lstStyle>
          <a:p>
            <a:r>
              <a:rPr lang="cs-CZ"/>
              <a:t>Klepnutím lze upravit styl předlohy nadpisů.</a:t>
            </a:r>
            <a:endParaRPr lang="en-US" dirty="0"/>
          </a:p>
        </p:txBody>
      </p:sp>
      <p:sp>
        <p:nvSpPr>
          <p:cNvPr id="3" name="Picture Placeholder 2"/>
          <p:cNvSpPr>
            <a:spLocks noGrp="1"/>
          </p:cNvSpPr>
          <p:nvPr>
            <p:ph type="pic" idx="1"/>
          </p:nvPr>
        </p:nvSpPr>
        <p:spPr>
          <a:xfrm rot="293056">
            <a:off x="4723032" y="1341705"/>
            <a:ext cx="4032250" cy="3657600"/>
          </a:xfrm>
          <a:prstGeom prst="rect">
            <a:avLst/>
          </a:prstGeom>
          <a:solidFill>
            <a:schemeClr val="bg2"/>
          </a:solidFill>
          <a:ln w="127000">
            <a:noFill/>
            <a:miter lim="800000"/>
          </a:ln>
          <a:effectLst/>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634564" y="2792437"/>
            <a:ext cx="3024188" cy="2194561"/>
          </a:xfrm>
        </p:spPr>
        <p:txBody>
          <a:bodyPr lIns="54864" rIns="45720" bIns="0"/>
          <a:lstStyle>
            <a:lvl1pPr marL="9144"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9" name="Date Placeholder 4"/>
          <p:cNvSpPr>
            <a:spLocks noGrp="1"/>
          </p:cNvSpPr>
          <p:nvPr>
            <p:ph type="dt" sz="half" idx="10"/>
          </p:nvPr>
        </p:nvSpPr>
        <p:spPr/>
        <p:txBody>
          <a:bodyPr/>
          <a:lstStyle>
            <a:lvl1pPr>
              <a:defRPr/>
            </a:lvl1pPr>
          </a:lstStyle>
          <a:p>
            <a:pPr>
              <a:defRPr/>
            </a:pPr>
            <a:fld id="{B7A2DB4C-2721-449A-B632-FF3D7BD952D1}" type="datetime1">
              <a:rPr lang="cs-CZ"/>
              <a:pPr>
                <a:defRPr/>
              </a:pPr>
              <a:t>31.01.2022</a:t>
            </a:fld>
            <a:endParaRPr lang="cs-CZ"/>
          </a:p>
        </p:txBody>
      </p:sp>
      <p:sp>
        <p:nvSpPr>
          <p:cNvPr id="10" name="Footer Placeholder 5"/>
          <p:cNvSpPr>
            <a:spLocks noGrp="1"/>
          </p:cNvSpPr>
          <p:nvPr>
            <p:ph type="ftr" sz="quarter" idx="11"/>
          </p:nvPr>
        </p:nvSpPr>
        <p:spPr/>
        <p:txBody>
          <a:bodyPr/>
          <a:lstStyle>
            <a:lvl1pPr>
              <a:defRPr/>
            </a:lvl1pPr>
          </a:lstStyle>
          <a:p>
            <a:pPr>
              <a:defRPr/>
            </a:pPr>
            <a:endParaRPr lang="cs-CZ"/>
          </a:p>
        </p:txBody>
      </p:sp>
      <p:sp>
        <p:nvSpPr>
          <p:cNvPr id="11" name="Slide Number Placeholder 6"/>
          <p:cNvSpPr>
            <a:spLocks noGrp="1"/>
          </p:cNvSpPr>
          <p:nvPr>
            <p:ph type="sldNum" sz="quarter" idx="12"/>
          </p:nvPr>
        </p:nvSpPr>
        <p:spPr/>
        <p:txBody>
          <a:bodyPr/>
          <a:lstStyle>
            <a:lvl1pPr>
              <a:defRPr/>
            </a:lvl1pPr>
          </a:lstStyle>
          <a:p>
            <a:pPr>
              <a:defRPr/>
            </a:pPr>
            <a:fld id="{41B60749-BDCB-4B48-A45E-16131047BC8D}" type="slidenum">
              <a:rPr lang="cs-CZ" altLang="cs-CZ"/>
              <a:pPr>
                <a:defRPr/>
              </a:pPr>
              <a:t>‹#›</a:t>
            </a:fld>
            <a:endParaRPr lang="cs-CZ" altLang="cs-CZ"/>
          </a:p>
        </p:txBody>
      </p:sp>
    </p:spTree>
    <p:extLst>
      <p:ext uri="{BB962C8B-B14F-4D97-AF65-F5344CB8AC3E}">
        <p14:creationId xmlns:p14="http://schemas.microsoft.com/office/powerpoint/2010/main" val="1179386926"/>
      </p:ext>
    </p:extLst>
  </p:cSld>
  <p:clrMapOvr>
    <a:masterClrMapping/>
  </p:clrMapOvr>
  <p:transition spd="med">
    <p:dissolv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type="body" orient="vert" idx="1"/>
          </p:nvPr>
        </p:nvSpPr>
        <p:spPr/>
        <p:txBody>
          <a:bodyPr vert="eaVert"/>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3490561E-C1BA-47B2-8B26-C0D1F9B7F0DB}" type="datetime1">
              <a:rPr lang="cs-CZ"/>
              <a:pPr>
                <a:defRPr/>
              </a:pPr>
              <a:t>31.01.2022</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C1C4DA51-CC42-465C-ACFD-57F178F47BC5}" type="slidenum">
              <a:rPr lang="cs-CZ" altLang="cs-CZ"/>
              <a:pPr>
                <a:defRPr/>
              </a:pPr>
              <a:t>‹#›</a:t>
            </a:fld>
            <a:endParaRPr lang="cs-CZ" altLang="cs-CZ"/>
          </a:p>
        </p:txBody>
      </p:sp>
    </p:spTree>
    <p:extLst>
      <p:ext uri="{BB962C8B-B14F-4D97-AF65-F5344CB8AC3E}">
        <p14:creationId xmlns:p14="http://schemas.microsoft.com/office/powerpoint/2010/main" val="3997358416"/>
      </p:ext>
    </p:extLst>
  </p:cSld>
  <p:clrMapOvr>
    <a:masterClrMapping/>
  </p:clrMapOvr>
  <p:transition spd="med">
    <p:dissolv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Rectangle 2"/>
          <p:cNvSpPr>
            <a:spLocks noGrp="1"/>
          </p:cNvSpPr>
          <p:nvPr>
            <p:ph type="title" orient="vert"/>
          </p:nvPr>
        </p:nvSpPr>
        <p:spPr>
          <a:xfrm>
            <a:off x="7308453" y="274639"/>
            <a:ext cx="2268141" cy="5851525"/>
          </a:xfrm>
        </p:spPr>
        <p:txBody>
          <a:bodyPr vert="eaVert"/>
          <a:lstStyle/>
          <a:p>
            <a:r>
              <a:rPr lang="cs-CZ" altLang="ko-KR"/>
              <a:t>Klepnutím lze upravit styl předlohy nadpisů.</a:t>
            </a:r>
            <a:endParaRPr lang="ko-KR" altLang="ko-KR"/>
          </a:p>
        </p:txBody>
      </p:sp>
      <p:sp>
        <p:nvSpPr>
          <p:cNvPr id="3" name="Rectangle 3"/>
          <p:cNvSpPr>
            <a:spLocks noGrp="1"/>
          </p:cNvSpPr>
          <p:nvPr>
            <p:ph type="body" orient="vert" idx="1"/>
          </p:nvPr>
        </p:nvSpPr>
        <p:spPr>
          <a:xfrm>
            <a:off x="504031" y="274639"/>
            <a:ext cx="6636411" cy="5851525"/>
          </a:xfrm>
        </p:spPr>
        <p:txBody>
          <a:bodyPr vert="eaVert"/>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A3483587-1433-4F21-85C9-095EF5B21F76}" type="datetime1">
              <a:rPr lang="cs-CZ"/>
              <a:pPr>
                <a:defRPr/>
              </a:pPr>
              <a:t>31.01.2022</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88506825-8383-41B6-9B3C-922CBA6A21BB}" type="slidenum">
              <a:rPr lang="cs-CZ" altLang="cs-CZ"/>
              <a:pPr>
                <a:defRPr/>
              </a:pPr>
              <a:t>‹#›</a:t>
            </a:fld>
            <a:endParaRPr lang="cs-CZ" altLang="cs-CZ"/>
          </a:p>
        </p:txBody>
      </p:sp>
    </p:spTree>
    <p:extLst>
      <p:ext uri="{BB962C8B-B14F-4D97-AF65-F5344CB8AC3E}">
        <p14:creationId xmlns:p14="http://schemas.microsoft.com/office/powerpoint/2010/main" val="1697992717"/>
      </p:ext>
    </p:extLst>
  </p:cSld>
  <p:clrMapOvr>
    <a:masterClrMapping/>
  </p:clrMapOvr>
  <p:transitio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6A038687-9380-4BF0-9EB5-02C284FC2D68}"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0408801B-CB7C-47F2-B88D-D4DEB56586BD}" type="slidenum">
              <a:rPr lang="cs-CZ" altLang="cs-CZ"/>
              <a:pPr>
                <a:defRPr/>
              </a:pPr>
              <a:t>‹#›</a:t>
            </a:fld>
            <a:endParaRPr lang="cs-CZ" altLang="cs-CZ"/>
          </a:p>
        </p:txBody>
      </p:sp>
    </p:spTree>
    <p:extLst>
      <p:ext uri="{BB962C8B-B14F-4D97-AF65-F5344CB8AC3E}">
        <p14:creationId xmlns:p14="http://schemas.microsoft.com/office/powerpoint/2010/main" val="3933695746"/>
      </p:ext>
    </p:extLst>
  </p:cSld>
  <p:clrMapOvr>
    <a:masterClrMapping/>
  </p:clrMapOvr>
  <p:transition spd="med">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CE1CDF77-3ED0-41EC-B034-4A31EB6F64F7}"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D2975E3F-ED8C-4CCD-9310-F7701814CC3A}" type="slidenum">
              <a:rPr lang="cs-CZ" altLang="cs-CZ"/>
              <a:pPr>
                <a:defRPr/>
              </a:pPr>
              <a:t>‹#›</a:t>
            </a:fld>
            <a:endParaRPr lang="cs-CZ" altLang="cs-CZ"/>
          </a:p>
        </p:txBody>
      </p:sp>
    </p:spTree>
    <p:extLst>
      <p:ext uri="{BB962C8B-B14F-4D97-AF65-F5344CB8AC3E}">
        <p14:creationId xmlns:p14="http://schemas.microsoft.com/office/powerpoint/2010/main" val="3789962218"/>
      </p:ext>
    </p:extLst>
  </p:cSld>
  <p:clrMapOvr>
    <a:masterClrMapping/>
  </p:clrMapOvr>
  <p:transitio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74BFF679-8764-4354-BAF6-5A27176C8D2A}" type="datetime1">
              <a:rPr lang="cs-CZ"/>
              <a:pPr>
                <a:defRPr/>
              </a:pPr>
              <a:t>31.01.2022</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C136D4B2-9729-48AC-9731-F6BEB712583A}" type="slidenum">
              <a:rPr lang="en-US" altLang="cs-CZ"/>
              <a:pPr>
                <a:defRPr/>
              </a:pPr>
              <a:t>‹#›</a:t>
            </a:fld>
            <a:endParaRPr lang="en-US" altLang="cs-CZ"/>
          </a:p>
        </p:txBody>
      </p:sp>
    </p:spTree>
    <p:extLst>
      <p:ext uri="{BB962C8B-B14F-4D97-AF65-F5344CB8AC3E}">
        <p14:creationId xmlns:p14="http://schemas.microsoft.com/office/powerpoint/2010/main" val="3049459305"/>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8D3BF523-7AFA-41FE-BEA5-4FCB11C56CBA}"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7B8B5B42-15AF-454A-B59F-5715D4011245}" type="slidenum">
              <a:rPr lang="cs-CZ" altLang="cs-CZ"/>
              <a:pPr>
                <a:defRPr/>
              </a:pPr>
              <a:t>‹#›</a:t>
            </a:fld>
            <a:endParaRPr lang="cs-CZ" altLang="cs-CZ"/>
          </a:p>
        </p:txBody>
      </p:sp>
    </p:spTree>
    <p:extLst>
      <p:ext uri="{BB962C8B-B14F-4D97-AF65-F5344CB8AC3E}">
        <p14:creationId xmlns:p14="http://schemas.microsoft.com/office/powerpoint/2010/main" val="4086205647"/>
      </p:ext>
    </p:extLst>
  </p:cSld>
  <p:clrMapOvr>
    <a:masterClrMapping/>
  </p:clrMapOvr>
  <p:transition spd="med">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41D0393F-7A0B-4349-823A-4E244681EE91}"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B82EEA1C-70E4-468A-9041-2064895F72AF}" type="slidenum">
              <a:rPr lang="cs-CZ" altLang="cs-CZ"/>
              <a:pPr>
                <a:defRPr/>
              </a:pPr>
              <a:t>‹#›</a:t>
            </a:fld>
            <a:endParaRPr lang="cs-CZ" altLang="cs-CZ"/>
          </a:p>
        </p:txBody>
      </p:sp>
    </p:spTree>
    <p:extLst>
      <p:ext uri="{BB962C8B-B14F-4D97-AF65-F5344CB8AC3E}">
        <p14:creationId xmlns:p14="http://schemas.microsoft.com/office/powerpoint/2010/main" val="1199214267"/>
      </p:ext>
    </p:extLst>
  </p:cSld>
  <p:clrMapOvr>
    <a:masterClrMapping/>
  </p:clrMapOvr>
  <p:transition spd="med">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87F9577F-97E1-4593-91A9-3761E7639214}" type="datetime1">
              <a:rPr lang="cs-CZ"/>
              <a:pPr>
                <a:defRPr/>
              </a:pPr>
              <a:t>31.01.2022</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1AA9C82D-B548-4733-978C-5D23BB1A0DD2}" type="slidenum">
              <a:rPr lang="cs-CZ" altLang="cs-CZ"/>
              <a:pPr>
                <a:defRPr/>
              </a:pPr>
              <a:t>‹#›</a:t>
            </a:fld>
            <a:endParaRPr lang="cs-CZ" altLang="cs-CZ"/>
          </a:p>
        </p:txBody>
      </p:sp>
    </p:spTree>
    <p:extLst>
      <p:ext uri="{BB962C8B-B14F-4D97-AF65-F5344CB8AC3E}">
        <p14:creationId xmlns:p14="http://schemas.microsoft.com/office/powerpoint/2010/main" val="2891214723"/>
      </p:ext>
    </p:extLst>
  </p:cSld>
  <p:clrMapOvr>
    <a:masterClrMapping/>
  </p:clrMapOvr>
  <p:transition spd="med">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1207BE4A-DFCA-4412-953C-C836ED9D2195}" type="datetime1">
              <a:rPr lang="cs-CZ"/>
              <a:pPr>
                <a:defRPr/>
              </a:pPr>
              <a:t>31.01.2022</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DB06FA8A-9BDA-4217-A4C4-7B6168C835BE}" type="slidenum">
              <a:rPr lang="cs-CZ" altLang="cs-CZ"/>
              <a:pPr>
                <a:defRPr/>
              </a:pPr>
              <a:t>‹#›</a:t>
            </a:fld>
            <a:endParaRPr lang="cs-CZ" altLang="cs-CZ"/>
          </a:p>
        </p:txBody>
      </p:sp>
    </p:spTree>
    <p:extLst>
      <p:ext uri="{BB962C8B-B14F-4D97-AF65-F5344CB8AC3E}">
        <p14:creationId xmlns:p14="http://schemas.microsoft.com/office/powerpoint/2010/main" val="3095759292"/>
      </p:ext>
    </p:extLst>
  </p:cSld>
  <p:clrMapOvr>
    <a:masterClrMapping/>
  </p:clrMapOvr>
  <p:transition spd="med">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9FC6AA20-54B4-4388-A5B2-7F3970A137F7}" type="datetime1">
              <a:rPr lang="cs-CZ"/>
              <a:pPr>
                <a:defRPr/>
              </a:pPr>
              <a:t>31.01.2022</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956A2FA9-547E-4404-9947-579D3325EA01}" type="slidenum">
              <a:rPr lang="cs-CZ" altLang="cs-CZ"/>
              <a:pPr>
                <a:defRPr/>
              </a:pPr>
              <a:t>‹#›</a:t>
            </a:fld>
            <a:endParaRPr lang="cs-CZ" altLang="cs-CZ"/>
          </a:p>
        </p:txBody>
      </p:sp>
    </p:spTree>
    <p:extLst>
      <p:ext uri="{BB962C8B-B14F-4D97-AF65-F5344CB8AC3E}">
        <p14:creationId xmlns:p14="http://schemas.microsoft.com/office/powerpoint/2010/main" val="1562005598"/>
      </p:ext>
    </p:extLst>
  </p:cSld>
  <p:clrMapOvr>
    <a:masterClrMapping/>
  </p:clrMapOvr>
  <p:transition spd="med">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CF8F2D6D-195F-4DBA-B7E7-D2045C962706}" type="datetime1">
              <a:rPr lang="cs-CZ"/>
              <a:pPr>
                <a:defRPr/>
              </a:pPr>
              <a:t>31.01.2022</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D884F35C-A616-455F-8BCB-B04307A083B8}" type="slidenum">
              <a:rPr lang="cs-CZ" altLang="cs-CZ"/>
              <a:pPr>
                <a:defRPr/>
              </a:pPr>
              <a:t>‹#›</a:t>
            </a:fld>
            <a:endParaRPr lang="cs-CZ" altLang="cs-CZ"/>
          </a:p>
        </p:txBody>
      </p:sp>
    </p:spTree>
    <p:extLst>
      <p:ext uri="{BB962C8B-B14F-4D97-AF65-F5344CB8AC3E}">
        <p14:creationId xmlns:p14="http://schemas.microsoft.com/office/powerpoint/2010/main" val="2849261287"/>
      </p:ext>
    </p:extLst>
  </p:cSld>
  <p:clrMapOvr>
    <a:masterClrMapping/>
  </p:clrMapOvr>
  <p:transition spd="med">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9F6ED1E2-8FF3-4E97-A73D-1FBE25282EAF}"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D1010CBB-2228-44B4-92EA-A7F6EE51F8B7}" type="slidenum">
              <a:rPr lang="cs-CZ" altLang="cs-CZ"/>
              <a:pPr>
                <a:defRPr/>
              </a:pPr>
              <a:t>‹#›</a:t>
            </a:fld>
            <a:endParaRPr lang="cs-CZ" altLang="cs-CZ"/>
          </a:p>
        </p:txBody>
      </p:sp>
    </p:spTree>
    <p:extLst>
      <p:ext uri="{BB962C8B-B14F-4D97-AF65-F5344CB8AC3E}">
        <p14:creationId xmlns:p14="http://schemas.microsoft.com/office/powerpoint/2010/main" val="3624821576"/>
      </p:ext>
    </p:extLst>
  </p:cSld>
  <p:clrMapOvr>
    <a:masterClrMapping/>
  </p:clrMapOvr>
  <p:transition spd="med">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026D5F15-6B46-4F5A-A4E2-F00EB79F0202}"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3F7FE4DE-CEC9-4D88-8FC3-381E8C7A72B7}" type="slidenum">
              <a:rPr lang="cs-CZ" altLang="cs-CZ"/>
              <a:pPr>
                <a:defRPr/>
              </a:pPr>
              <a:t>‹#›</a:t>
            </a:fld>
            <a:endParaRPr lang="cs-CZ" altLang="cs-CZ"/>
          </a:p>
        </p:txBody>
      </p:sp>
    </p:spTree>
    <p:extLst>
      <p:ext uri="{BB962C8B-B14F-4D97-AF65-F5344CB8AC3E}">
        <p14:creationId xmlns:p14="http://schemas.microsoft.com/office/powerpoint/2010/main" val="3502315065"/>
      </p:ext>
    </p:extLst>
  </p:cSld>
  <p:clrMapOvr>
    <a:masterClrMapping/>
  </p:clrMapOvr>
  <p:transition spd="med">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04536A94-13D9-4DA5-BDA5-253D654686FC}"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4F0FA1EF-B414-43FE-AEDA-79057D1DE70B}" type="slidenum">
              <a:rPr lang="cs-CZ" altLang="cs-CZ"/>
              <a:pPr>
                <a:defRPr/>
              </a:pPr>
              <a:t>‹#›</a:t>
            </a:fld>
            <a:endParaRPr lang="cs-CZ" altLang="cs-CZ"/>
          </a:p>
        </p:txBody>
      </p:sp>
    </p:spTree>
    <p:extLst>
      <p:ext uri="{BB962C8B-B14F-4D97-AF65-F5344CB8AC3E}">
        <p14:creationId xmlns:p14="http://schemas.microsoft.com/office/powerpoint/2010/main" val="2148636417"/>
      </p:ext>
    </p:extLst>
  </p:cSld>
  <p:clrMapOvr>
    <a:masterClrMapping/>
  </p:clrMapOvr>
  <p:transition spd="med">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2556EAD4-41EA-4424-8846-281AFEEEFAF1}"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059EF828-B364-49DC-AFA5-8F21E404F8F2}" type="slidenum">
              <a:rPr lang="cs-CZ" altLang="cs-CZ"/>
              <a:pPr>
                <a:defRPr/>
              </a:pPr>
              <a:t>‹#›</a:t>
            </a:fld>
            <a:endParaRPr lang="cs-CZ" altLang="cs-CZ"/>
          </a:p>
        </p:txBody>
      </p:sp>
    </p:spTree>
    <p:extLst>
      <p:ext uri="{BB962C8B-B14F-4D97-AF65-F5344CB8AC3E}">
        <p14:creationId xmlns:p14="http://schemas.microsoft.com/office/powerpoint/2010/main" val="3111872593"/>
      </p:ext>
    </p:extLst>
  </p:cSld>
  <p:clrMapOvr>
    <a:masterClrMapping/>
  </p:clrMapOvr>
  <p:transition spd="med">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17210057-BAC0-46F1-8DC7-120849BE34DB}" type="datetime1">
              <a:rPr lang="cs-CZ"/>
              <a:pPr>
                <a:defRPr/>
              </a:pPr>
              <a:t>31.01.2022</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CA36A621-6470-4252-A88E-EDBCE51EE77C}" type="slidenum">
              <a:rPr lang="cs-CZ" altLang="cs-CZ"/>
              <a:pPr>
                <a:defRPr/>
              </a:pPr>
              <a:t>‹#›</a:t>
            </a:fld>
            <a:endParaRPr lang="cs-CZ" altLang="cs-CZ"/>
          </a:p>
        </p:txBody>
      </p:sp>
    </p:spTree>
    <p:extLst>
      <p:ext uri="{BB962C8B-B14F-4D97-AF65-F5344CB8AC3E}">
        <p14:creationId xmlns:p14="http://schemas.microsoft.com/office/powerpoint/2010/main" val="1020574325"/>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6D054F86-B475-42DF-A3A7-DED66AE0C454}"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C5ECDCE-F514-4B6B-8DDE-6C4138C40F76}" type="slidenum">
              <a:rPr lang="cs-CZ" altLang="cs-CZ"/>
              <a:pPr>
                <a:defRPr/>
              </a:pPr>
              <a:t>‹#›</a:t>
            </a:fld>
            <a:endParaRPr lang="cs-CZ" altLang="cs-CZ"/>
          </a:p>
        </p:txBody>
      </p:sp>
    </p:spTree>
    <p:extLst>
      <p:ext uri="{BB962C8B-B14F-4D97-AF65-F5344CB8AC3E}">
        <p14:creationId xmlns:p14="http://schemas.microsoft.com/office/powerpoint/2010/main" val="405328080"/>
      </p:ext>
    </p:extLst>
  </p:cSld>
  <p:clrMapOvr>
    <a:masterClrMapping/>
  </p:clrMapOvr>
  <p:transition spd="med">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421D921D-CB11-424D-8910-5256FDDD5A5C}"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2474932329"/>
      </p:ext>
    </p:extLst>
  </p:cSld>
  <p:clrMapOvr>
    <a:masterClrMapping/>
  </p:clrMapOvr>
  <p:transition spd="med">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CC6AB175-B8EC-4D03-99DD-EF4A3701B773}"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7B8798E-2F54-4D7E-9D70-BED6FFA71731}" type="slidenum">
              <a:rPr lang="cs-CZ" altLang="cs-CZ"/>
              <a:pPr>
                <a:defRPr/>
              </a:pPr>
              <a:t>‹#›</a:t>
            </a:fld>
            <a:endParaRPr lang="cs-CZ" altLang="cs-CZ"/>
          </a:p>
        </p:txBody>
      </p:sp>
    </p:spTree>
    <p:extLst>
      <p:ext uri="{BB962C8B-B14F-4D97-AF65-F5344CB8AC3E}">
        <p14:creationId xmlns:p14="http://schemas.microsoft.com/office/powerpoint/2010/main" val="984637084"/>
      </p:ext>
    </p:extLst>
  </p:cSld>
  <p:clrMapOvr>
    <a:masterClrMapping/>
  </p:clrMapOvr>
  <p:transition spd="med">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7EDA7612-F525-4E68-921C-6EA0C489DF11}"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FB31FCEE-6DAC-4C06-B52C-B77E51503287}" type="slidenum">
              <a:rPr lang="cs-CZ" altLang="cs-CZ"/>
              <a:pPr>
                <a:defRPr/>
              </a:pPr>
              <a:t>‹#›</a:t>
            </a:fld>
            <a:endParaRPr lang="cs-CZ" altLang="cs-CZ"/>
          </a:p>
        </p:txBody>
      </p:sp>
    </p:spTree>
    <p:extLst>
      <p:ext uri="{BB962C8B-B14F-4D97-AF65-F5344CB8AC3E}">
        <p14:creationId xmlns:p14="http://schemas.microsoft.com/office/powerpoint/2010/main" val="2819421106"/>
      </p:ext>
    </p:extLst>
  </p:cSld>
  <p:clrMapOvr>
    <a:masterClrMapping/>
  </p:clrMapOvr>
  <p:transition spd="med">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57F23ADE-4DEE-4B24-9FFB-C31E6790F4B0}"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951CAC4-48C7-4E8E-8B92-6B63CC1A2C11}" type="slidenum">
              <a:rPr lang="cs-CZ" altLang="cs-CZ"/>
              <a:pPr>
                <a:defRPr/>
              </a:pPr>
              <a:t>‹#›</a:t>
            </a:fld>
            <a:endParaRPr lang="cs-CZ" altLang="cs-CZ"/>
          </a:p>
        </p:txBody>
      </p:sp>
    </p:spTree>
    <p:extLst>
      <p:ext uri="{BB962C8B-B14F-4D97-AF65-F5344CB8AC3E}">
        <p14:creationId xmlns:p14="http://schemas.microsoft.com/office/powerpoint/2010/main" val="592546920"/>
      </p:ext>
    </p:extLst>
  </p:cSld>
  <p:clrMapOvr>
    <a:masterClrMapping/>
  </p:clrMapOvr>
  <p:transition spd="med">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E5F73501-39DF-4222-A031-A8F6179165AB}"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1E0B31F0-81D2-4B00-BFE7-3208A2E55103}" type="slidenum">
              <a:rPr lang="cs-CZ" altLang="cs-CZ"/>
              <a:pPr>
                <a:defRPr/>
              </a:pPr>
              <a:t>‹#›</a:t>
            </a:fld>
            <a:endParaRPr lang="cs-CZ" altLang="cs-CZ"/>
          </a:p>
        </p:txBody>
      </p:sp>
    </p:spTree>
    <p:extLst>
      <p:ext uri="{BB962C8B-B14F-4D97-AF65-F5344CB8AC3E}">
        <p14:creationId xmlns:p14="http://schemas.microsoft.com/office/powerpoint/2010/main" val="3250470373"/>
      </p:ext>
    </p:extLst>
  </p:cSld>
  <p:clrMapOvr>
    <a:masterClrMapping/>
  </p:clrMapOvr>
  <p:transition spd="med">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59AE428E-5EBB-479F-B1F3-249DF0595484}"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FE616DB2-0C2E-45AA-8923-D4F99770D45F}" type="slidenum">
              <a:rPr lang="cs-CZ" altLang="cs-CZ"/>
              <a:pPr>
                <a:defRPr/>
              </a:pPr>
              <a:t>‹#›</a:t>
            </a:fld>
            <a:endParaRPr lang="cs-CZ" altLang="cs-CZ"/>
          </a:p>
        </p:txBody>
      </p:sp>
    </p:spTree>
    <p:extLst>
      <p:ext uri="{BB962C8B-B14F-4D97-AF65-F5344CB8AC3E}">
        <p14:creationId xmlns:p14="http://schemas.microsoft.com/office/powerpoint/2010/main" val="2364660884"/>
      </p:ext>
    </p:extLst>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2C7242B-CE65-4637-8B92-75C971101B75}"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E21761E3-E11C-471B-9CBC-E8B246B97027}" type="slidenum">
              <a:rPr lang="cs-CZ" altLang="cs-CZ"/>
              <a:pPr>
                <a:defRPr/>
              </a:pPr>
              <a:t>‹#›</a:t>
            </a:fld>
            <a:endParaRPr lang="cs-CZ" altLang="cs-CZ"/>
          </a:p>
        </p:txBody>
      </p:sp>
    </p:spTree>
    <p:extLst>
      <p:ext uri="{BB962C8B-B14F-4D97-AF65-F5344CB8AC3E}">
        <p14:creationId xmlns:p14="http://schemas.microsoft.com/office/powerpoint/2010/main" val="1201015329"/>
      </p:ext>
    </p:extLst>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B735F63C-4EF9-4B7F-9964-C65FA3486A9E}"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27ACE938-02D0-4447-8AA9-5B7A976C7D8B}" type="slidenum">
              <a:rPr lang="cs-CZ" altLang="cs-CZ"/>
              <a:pPr>
                <a:defRPr/>
              </a:pPr>
              <a:t>‹#›</a:t>
            </a:fld>
            <a:endParaRPr lang="cs-CZ" altLang="cs-CZ"/>
          </a:p>
        </p:txBody>
      </p:sp>
    </p:spTree>
    <p:extLst>
      <p:ext uri="{BB962C8B-B14F-4D97-AF65-F5344CB8AC3E}">
        <p14:creationId xmlns:p14="http://schemas.microsoft.com/office/powerpoint/2010/main" val="161735066"/>
      </p:ext>
    </p:extLst>
  </p:cSld>
  <p:clrMapOvr>
    <a:masterClrMapping/>
  </p:clrMapOvr>
  <p:transitio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12589FF1-FD72-4501-9DC6-0DA101820564}"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DD80317-659E-4991-9518-BAB0E30BE08A}" type="slidenum">
              <a:rPr lang="cs-CZ" altLang="cs-CZ"/>
              <a:pPr>
                <a:defRPr/>
              </a:pPr>
              <a:t>‹#›</a:t>
            </a:fld>
            <a:endParaRPr lang="cs-CZ" altLang="cs-CZ"/>
          </a:p>
        </p:txBody>
      </p:sp>
    </p:spTree>
    <p:extLst>
      <p:ext uri="{BB962C8B-B14F-4D97-AF65-F5344CB8AC3E}">
        <p14:creationId xmlns:p14="http://schemas.microsoft.com/office/powerpoint/2010/main" val="46914496"/>
      </p:ext>
    </p:extLst>
  </p:cSld>
  <p:clrMapOvr>
    <a:masterClrMapping/>
  </p:clrMapOvr>
  <p:transition spd="med">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D9AE688C-40AA-4411-A9A7-B8A06A5BC528}"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24858377-95FA-432B-BD4C-B17CE8D81799}" type="slidenum">
              <a:rPr lang="cs-CZ" altLang="cs-CZ"/>
              <a:pPr>
                <a:defRPr/>
              </a:pPr>
              <a:t>‹#›</a:t>
            </a:fld>
            <a:endParaRPr lang="cs-CZ" altLang="cs-CZ"/>
          </a:p>
        </p:txBody>
      </p:sp>
    </p:spTree>
    <p:extLst>
      <p:ext uri="{BB962C8B-B14F-4D97-AF65-F5344CB8AC3E}">
        <p14:creationId xmlns:p14="http://schemas.microsoft.com/office/powerpoint/2010/main" val="3449916764"/>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24331CC4-2711-4CFC-8E5C-4708AA21E6E7}"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6F89651E-05D8-49D2-9CED-02BB0A0D195E}" type="slidenum">
              <a:rPr lang="cs-CZ" altLang="cs-CZ"/>
              <a:pPr>
                <a:defRPr/>
              </a:pPr>
              <a:t>‹#›</a:t>
            </a:fld>
            <a:endParaRPr lang="cs-CZ" altLang="cs-CZ"/>
          </a:p>
        </p:txBody>
      </p:sp>
    </p:spTree>
    <p:extLst>
      <p:ext uri="{BB962C8B-B14F-4D97-AF65-F5344CB8AC3E}">
        <p14:creationId xmlns:p14="http://schemas.microsoft.com/office/powerpoint/2010/main" val="286808511"/>
      </p:ext>
    </p:extLst>
  </p:cSld>
  <p:clrMapOvr>
    <a:masterClrMapping/>
  </p:clrMapOvr>
  <p:transition spd="med">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D229BDF0-9F0E-4421-A0C5-C8C6A03B8AA1}"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23642584-EB10-4F7A-B7CB-2AE7B103B675}" type="slidenum">
              <a:rPr lang="cs-CZ" altLang="cs-CZ"/>
              <a:pPr>
                <a:defRPr/>
              </a:pPr>
              <a:t>‹#›</a:t>
            </a:fld>
            <a:endParaRPr lang="cs-CZ" altLang="cs-CZ"/>
          </a:p>
        </p:txBody>
      </p:sp>
    </p:spTree>
    <p:extLst>
      <p:ext uri="{BB962C8B-B14F-4D97-AF65-F5344CB8AC3E}">
        <p14:creationId xmlns:p14="http://schemas.microsoft.com/office/powerpoint/2010/main" val="2287450928"/>
      </p:ext>
    </p:extLst>
  </p:cSld>
  <p:clrMapOvr>
    <a:masterClrMapping/>
  </p:clrMapOvr>
  <p:transition spd="med">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13B186D2-93FD-471E-A1B1-B5A1E6EE901F}"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F5B53045-669D-4911-8318-F7CDB36E0915}" type="slidenum">
              <a:rPr lang="cs-CZ" altLang="cs-CZ"/>
              <a:pPr>
                <a:defRPr/>
              </a:pPr>
              <a:t>‹#›</a:t>
            </a:fld>
            <a:endParaRPr lang="cs-CZ" altLang="cs-CZ"/>
          </a:p>
        </p:txBody>
      </p:sp>
    </p:spTree>
    <p:extLst>
      <p:ext uri="{BB962C8B-B14F-4D97-AF65-F5344CB8AC3E}">
        <p14:creationId xmlns:p14="http://schemas.microsoft.com/office/powerpoint/2010/main" val="3431833906"/>
      </p:ext>
    </p:extLst>
  </p:cSld>
  <p:clrMapOvr>
    <a:masterClrMapping/>
  </p:clrMapOvr>
  <p:transition spd="med">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93530764-C772-4526-A327-9EA1985DD53D}"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BF8EE581-B011-4742-8109-DE4FF3AB316E}" type="slidenum">
              <a:rPr lang="cs-CZ" altLang="cs-CZ"/>
              <a:pPr>
                <a:defRPr/>
              </a:pPr>
              <a:t>‹#›</a:t>
            </a:fld>
            <a:endParaRPr lang="cs-CZ" altLang="cs-CZ"/>
          </a:p>
        </p:txBody>
      </p:sp>
    </p:spTree>
    <p:extLst>
      <p:ext uri="{BB962C8B-B14F-4D97-AF65-F5344CB8AC3E}">
        <p14:creationId xmlns:p14="http://schemas.microsoft.com/office/powerpoint/2010/main" val="3153113586"/>
      </p:ext>
    </p:extLst>
  </p:cSld>
  <p:clrMapOvr>
    <a:masterClrMapping/>
  </p:clrMapOvr>
  <p:transition spd="med">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93687C23-94F2-4E15-A6A3-53B6517B23A5}"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3FB8242B-614C-4D1D-B463-B5036316AE6F}" type="slidenum">
              <a:rPr lang="cs-CZ" altLang="cs-CZ"/>
              <a:pPr>
                <a:defRPr/>
              </a:pPr>
              <a:t>‹#›</a:t>
            </a:fld>
            <a:endParaRPr lang="cs-CZ" altLang="cs-CZ"/>
          </a:p>
        </p:txBody>
      </p:sp>
    </p:spTree>
    <p:extLst>
      <p:ext uri="{BB962C8B-B14F-4D97-AF65-F5344CB8AC3E}">
        <p14:creationId xmlns:p14="http://schemas.microsoft.com/office/powerpoint/2010/main" val="166947673"/>
      </p:ext>
    </p:extLst>
  </p:cSld>
  <p:clrMapOvr>
    <a:masterClrMapping/>
  </p:clrMapOvr>
  <p:transition spd="med">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62D01045-6840-4B9A-A89B-B118EF354A2C}"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3990936303"/>
      </p:ext>
    </p:extLst>
  </p:cSld>
  <p:clrMapOvr>
    <a:masterClrMapping/>
  </p:clrMapOvr>
  <p:transition spd="med">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072D0CF4-5F81-45AC-95BA-1BB9810B5173}"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BFA54495-CFFA-4FFC-ABE7-34D071584FDB}" type="slidenum">
              <a:rPr lang="cs-CZ" altLang="cs-CZ"/>
              <a:pPr>
                <a:defRPr/>
              </a:pPr>
              <a:t>‹#›</a:t>
            </a:fld>
            <a:endParaRPr lang="cs-CZ" altLang="cs-CZ"/>
          </a:p>
        </p:txBody>
      </p:sp>
    </p:spTree>
    <p:extLst>
      <p:ext uri="{BB962C8B-B14F-4D97-AF65-F5344CB8AC3E}">
        <p14:creationId xmlns:p14="http://schemas.microsoft.com/office/powerpoint/2010/main" val="565076148"/>
      </p:ext>
    </p:extLst>
  </p:cSld>
  <p:clrMapOvr>
    <a:masterClrMapping/>
  </p:clrMapOvr>
  <p:transition spd="med">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1F965B03-9761-4F0B-B234-46E3D7F67222}"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FFFB51C3-0379-44CE-B92C-E2ABA08B0862}" type="slidenum">
              <a:rPr lang="cs-CZ" altLang="cs-CZ"/>
              <a:pPr>
                <a:defRPr/>
              </a:pPr>
              <a:t>‹#›</a:t>
            </a:fld>
            <a:endParaRPr lang="cs-CZ" altLang="cs-CZ"/>
          </a:p>
        </p:txBody>
      </p:sp>
    </p:spTree>
    <p:extLst>
      <p:ext uri="{BB962C8B-B14F-4D97-AF65-F5344CB8AC3E}">
        <p14:creationId xmlns:p14="http://schemas.microsoft.com/office/powerpoint/2010/main" val="1137349580"/>
      </p:ext>
    </p:extLst>
  </p:cSld>
  <p:clrMapOvr>
    <a:masterClrMapping/>
  </p:clrMapOvr>
  <p:transition spd="med">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CA5ECA1B-216A-4510-914B-C81AA9EE6CD7}"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0544562B-B364-4F03-AAF0-D3A0821F3F7A}" type="slidenum">
              <a:rPr lang="cs-CZ" altLang="cs-CZ"/>
              <a:pPr>
                <a:defRPr/>
              </a:pPr>
              <a:t>‹#›</a:t>
            </a:fld>
            <a:endParaRPr lang="cs-CZ" altLang="cs-CZ"/>
          </a:p>
        </p:txBody>
      </p:sp>
    </p:spTree>
    <p:extLst>
      <p:ext uri="{BB962C8B-B14F-4D97-AF65-F5344CB8AC3E}">
        <p14:creationId xmlns:p14="http://schemas.microsoft.com/office/powerpoint/2010/main" val="1764584998"/>
      </p:ext>
    </p:extLst>
  </p:cSld>
  <p:clrMapOvr>
    <a:masterClrMapping/>
  </p:clrMapOvr>
  <p:transition spd="med">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190A9D02-4C03-4EC8-AE4B-BAB09D5F1B9B}"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4DCEEA69-B5AC-48EF-840F-CDEF344A7D94}" type="slidenum">
              <a:rPr lang="cs-CZ" altLang="cs-CZ"/>
              <a:pPr>
                <a:defRPr/>
              </a:pPr>
              <a:t>‹#›</a:t>
            </a:fld>
            <a:endParaRPr lang="cs-CZ" altLang="cs-CZ"/>
          </a:p>
        </p:txBody>
      </p:sp>
    </p:spTree>
    <p:extLst>
      <p:ext uri="{BB962C8B-B14F-4D97-AF65-F5344CB8AC3E}">
        <p14:creationId xmlns:p14="http://schemas.microsoft.com/office/powerpoint/2010/main" val="50736343"/>
      </p:ext>
    </p:extLst>
  </p:cSld>
  <p:clrMapOvr>
    <a:masterClrMapping/>
  </p:clrMapOvr>
  <p:transition spd="med">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4B5F3F78-E837-4CA4-AB7A-F340BA7C700E}"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FE755C90-6E5C-4FD1-B783-9D92152F3B16}" type="slidenum">
              <a:rPr lang="cs-CZ" altLang="cs-CZ"/>
              <a:pPr>
                <a:defRPr/>
              </a:pPr>
              <a:t>‹#›</a:t>
            </a:fld>
            <a:endParaRPr lang="cs-CZ" altLang="cs-CZ"/>
          </a:p>
        </p:txBody>
      </p:sp>
    </p:spTree>
    <p:extLst>
      <p:ext uri="{BB962C8B-B14F-4D97-AF65-F5344CB8AC3E}">
        <p14:creationId xmlns:p14="http://schemas.microsoft.com/office/powerpoint/2010/main" val="2611887214"/>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D7119EA3-6464-4C31-9718-D849AC9C8E8C}"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D55A578D-FCB0-4BE9-925B-214B0A8CAA52}" type="slidenum">
              <a:rPr lang="cs-CZ" altLang="cs-CZ"/>
              <a:pPr>
                <a:defRPr/>
              </a:pPr>
              <a:t>‹#›</a:t>
            </a:fld>
            <a:endParaRPr lang="cs-CZ" altLang="cs-CZ"/>
          </a:p>
        </p:txBody>
      </p:sp>
    </p:spTree>
    <p:extLst>
      <p:ext uri="{BB962C8B-B14F-4D97-AF65-F5344CB8AC3E}">
        <p14:creationId xmlns:p14="http://schemas.microsoft.com/office/powerpoint/2010/main" val="3914058227"/>
      </p:ext>
    </p:extLst>
  </p:cSld>
  <p:clrMapOvr>
    <a:masterClrMapping/>
  </p:clrMapOvr>
  <p:transition spd="med">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4DE091-9C88-45E2-A2EB-34E824ACDDEE}"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D9EE6600-DF03-4156-9008-58D47DFBE6AA}" type="slidenum">
              <a:rPr lang="cs-CZ" altLang="cs-CZ"/>
              <a:pPr>
                <a:defRPr/>
              </a:pPr>
              <a:t>‹#›</a:t>
            </a:fld>
            <a:endParaRPr lang="cs-CZ" altLang="cs-CZ"/>
          </a:p>
        </p:txBody>
      </p:sp>
    </p:spTree>
    <p:extLst>
      <p:ext uri="{BB962C8B-B14F-4D97-AF65-F5344CB8AC3E}">
        <p14:creationId xmlns:p14="http://schemas.microsoft.com/office/powerpoint/2010/main" val="3028047864"/>
      </p:ext>
    </p:extLst>
  </p:cSld>
  <p:clrMapOvr>
    <a:masterClrMapping/>
  </p:clrMapOvr>
  <p:transition spd="med">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4C679BFE-09E4-4E2C-9BCA-6C0859BEBA52}"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2FA8BCC8-D45C-4A0A-8945-A3795144EDD8}" type="slidenum">
              <a:rPr lang="cs-CZ" altLang="cs-CZ"/>
              <a:pPr>
                <a:defRPr/>
              </a:pPr>
              <a:t>‹#›</a:t>
            </a:fld>
            <a:endParaRPr lang="cs-CZ" altLang="cs-CZ"/>
          </a:p>
        </p:txBody>
      </p:sp>
    </p:spTree>
    <p:extLst>
      <p:ext uri="{BB962C8B-B14F-4D97-AF65-F5344CB8AC3E}">
        <p14:creationId xmlns:p14="http://schemas.microsoft.com/office/powerpoint/2010/main" val="1937656070"/>
      </p:ext>
    </p:extLst>
  </p:cSld>
  <p:clrMapOvr>
    <a:masterClrMapping/>
  </p:clrMapOvr>
  <p:transition spd="med">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8C5F0338-79A6-4705-8B1D-5BEEE3D5C333}"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569A0AD-8854-42CD-87B0-EF69AEA44721}" type="slidenum">
              <a:rPr lang="cs-CZ" altLang="cs-CZ"/>
              <a:pPr>
                <a:defRPr/>
              </a:pPr>
              <a:t>‹#›</a:t>
            </a:fld>
            <a:endParaRPr lang="cs-CZ" altLang="cs-CZ"/>
          </a:p>
        </p:txBody>
      </p:sp>
    </p:spTree>
    <p:extLst>
      <p:ext uri="{BB962C8B-B14F-4D97-AF65-F5344CB8AC3E}">
        <p14:creationId xmlns:p14="http://schemas.microsoft.com/office/powerpoint/2010/main" val="3717313250"/>
      </p:ext>
    </p:extLst>
  </p:cSld>
  <p:clrMapOvr>
    <a:masterClrMapping/>
  </p:clrMapOvr>
  <p:transition spd="med">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B4FFEA60-1F93-4F62-90AA-09E39421987C}"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60ED2ED2-D2ED-4365-8437-46CFE41ED275}" type="slidenum">
              <a:rPr lang="cs-CZ" altLang="cs-CZ"/>
              <a:pPr>
                <a:defRPr/>
              </a:pPr>
              <a:t>‹#›</a:t>
            </a:fld>
            <a:endParaRPr lang="cs-CZ" altLang="cs-CZ"/>
          </a:p>
        </p:txBody>
      </p:sp>
    </p:spTree>
    <p:extLst>
      <p:ext uri="{BB962C8B-B14F-4D97-AF65-F5344CB8AC3E}">
        <p14:creationId xmlns:p14="http://schemas.microsoft.com/office/powerpoint/2010/main" val="1046567292"/>
      </p:ext>
    </p:extLst>
  </p:cSld>
  <p:clrMapOvr>
    <a:masterClrMapping/>
  </p:clrMapOvr>
  <p:transition spd="med">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5BD9AA6A-90E8-4CBA-B460-A901313EEFB2}"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A5C9F375-28FE-4EE3-B6E8-93E1EDAC8A13}" type="slidenum">
              <a:rPr lang="cs-CZ" altLang="cs-CZ"/>
              <a:pPr>
                <a:defRPr/>
              </a:pPr>
              <a:t>‹#›</a:t>
            </a:fld>
            <a:endParaRPr lang="cs-CZ" altLang="cs-CZ"/>
          </a:p>
        </p:txBody>
      </p:sp>
    </p:spTree>
    <p:extLst>
      <p:ext uri="{BB962C8B-B14F-4D97-AF65-F5344CB8AC3E}">
        <p14:creationId xmlns:p14="http://schemas.microsoft.com/office/powerpoint/2010/main" val="3544847531"/>
      </p:ext>
    </p:extLst>
  </p:cSld>
  <p:clrMapOvr>
    <a:masterClrMapping/>
  </p:clrMapOvr>
  <p:transition spd="med">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FE4B3619-9C75-4E49-BB62-4308E95387D5}"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26674127-0D12-41C3-9A5B-0798816F4B5D}" type="slidenum">
              <a:rPr lang="cs-CZ" altLang="cs-CZ"/>
              <a:pPr>
                <a:defRPr/>
              </a:pPr>
              <a:t>‹#›</a:t>
            </a:fld>
            <a:endParaRPr lang="cs-CZ" altLang="cs-CZ"/>
          </a:p>
        </p:txBody>
      </p:sp>
    </p:spTree>
    <p:extLst>
      <p:ext uri="{BB962C8B-B14F-4D97-AF65-F5344CB8AC3E}">
        <p14:creationId xmlns:p14="http://schemas.microsoft.com/office/powerpoint/2010/main" val="1923151872"/>
      </p:ext>
    </p:extLst>
  </p:cSld>
  <p:clrMapOvr>
    <a:masterClrMapping/>
  </p:clrMapOvr>
  <p:transition spd="med">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C246113D-A96A-4966-AFF3-37E757FD1D97}"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755DBCD2-DA25-4C87-8FB5-456400F7D368}" type="slidenum">
              <a:rPr lang="cs-CZ" altLang="cs-CZ"/>
              <a:pPr>
                <a:defRPr/>
              </a:pPr>
              <a:t>‹#›</a:t>
            </a:fld>
            <a:endParaRPr lang="cs-CZ" altLang="cs-CZ"/>
          </a:p>
        </p:txBody>
      </p:sp>
    </p:spTree>
    <p:extLst>
      <p:ext uri="{BB962C8B-B14F-4D97-AF65-F5344CB8AC3E}">
        <p14:creationId xmlns:p14="http://schemas.microsoft.com/office/powerpoint/2010/main" val="3092702625"/>
      </p:ext>
    </p:extLst>
  </p:cSld>
  <p:clrMapOvr>
    <a:masterClrMapping/>
  </p:clrMapOvr>
  <p:transition spd="med">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22D54427-4D9D-4082-AC5F-34FBAED91A9E}" type="datetime1">
              <a:rPr lang="cs-CZ"/>
              <a:pPr>
                <a:defRPr/>
              </a:pPr>
              <a:t>31.01.2022</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E76F8F5F-92B4-46A6-AE6C-C23DF2875F28}" type="slidenum">
              <a:rPr lang="cs-CZ" altLang="cs-CZ"/>
              <a:pPr>
                <a:defRPr/>
              </a:pPr>
              <a:t>‹#›</a:t>
            </a:fld>
            <a:endParaRPr lang="cs-CZ" altLang="cs-CZ"/>
          </a:p>
        </p:txBody>
      </p:sp>
    </p:spTree>
    <p:extLst>
      <p:ext uri="{BB962C8B-B14F-4D97-AF65-F5344CB8AC3E}">
        <p14:creationId xmlns:p14="http://schemas.microsoft.com/office/powerpoint/2010/main" val="2643374454"/>
      </p:ext>
    </p:extLst>
  </p:cSld>
  <p:clrMapOvr>
    <a:masterClrMapping/>
  </p:clrMapOvr>
  <p:transition spd="med">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593817C6-FB84-4006-B8E1-5B14F8F05CA1}" type="datetime1">
              <a:rPr lang="cs-CZ"/>
              <a:pPr>
                <a:defRPr/>
              </a:pPr>
              <a:t>31.01.2022</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A4D72EF4-CFAB-4A3A-ADEF-3419FB1947B2}" type="slidenum">
              <a:rPr lang="en-US" altLang="cs-CZ"/>
              <a:pPr>
                <a:defRPr/>
              </a:pPr>
              <a:t>‹#›</a:t>
            </a:fld>
            <a:endParaRPr lang="en-US" altLang="cs-CZ"/>
          </a:p>
        </p:txBody>
      </p:sp>
    </p:spTree>
    <p:extLst>
      <p:ext uri="{BB962C8B-B14F-4D97-AF65-F5344CB8AC3E}">
        <p14:creationId xmlns:p14="http://schemas.microsoft.com/office/powerpoint/2010/main" val="2885655997"/>
      </p:ext>
    </p:extLst>
  </p:cSld>
  <p:clrMapOvr>
    <a:masterClrMapping/>
  </p:clrMapOvr>
  <p:transition spd="med">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77FFD484-AA75-4C7C-A653-D3273E300E4D}"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BFCA831B-2498-42EE-80CD-32265E9DF9EC}" type="slidenum">
              <a:rPr lang="cs-CZ" altLang="cs-CZ"/>
              <a:pPr>
                <a:defRPr/>
              </a:pPr>
              <a:t>‹#›</a:t>
            </a:fld>
            <a:endParaRPr lang="cs-CZ" altLang="cs-CZ"/>
          </a:p>
        </p:txBody>
      </p:sp>
    </p:spTree>
    <p:extLst>
      <p:ext uri="{BB962C8B-B14F-4D97-AF65-F5344CB8AC3E}">
        <p14:creationId xmlns:p14="http://schemas.microsoft.com/office/powerpoint/2010/main" val="1483327787"/>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E27300-A4E6-4888-819C-D58254986D4D}"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BA069E81-3861-4C07-A516-B10CA0C77DC0}" type="slidenum">
              <a:rPr lang="cs-CZ" altLang="cs-CZ"/>
              <a:pPr>
                <a:defRPr/>
              </a:pPr>
              <a:t>‹#›</a:t>
            </a:fld>
            <a:endParaRPr lang="cs-CZ" altLang="cs-CZ"/>
          </a:p>
        </p:txBody>
      </p:sp>
    </p:spTree>
    <p:extLst>
      <p:ext uri="{BB962C8B-B14F-4D97-AF65-F5344CB8AC3E}">
        <p14:creationId xmlns:p14="http://schemas.microsoft.com/office/powerpoint/2010/main" val="3417142552"/>
      </p:ext>
    </p:extLst>
  </p:cSld>
  <p:clrMapOvr>
    <a:masterClrMapping/>
  </p:clrMapOvr>
  <p:transition spd="med">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CE831546-88AD-401C-B394-3652DBE34E3D}" type="datetime1">
              <a:rPr lang="cs-CZ"/>
              <a:pPr>
                <a:defRPr/>
              </a:pPr>
              <a:t>31.01.2022</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AB7243DD-3BC6-4AAE-BD66-3900DCFC8EEC}" type="slidenum">
              <a:rPr lang="cs-CZ" altLang="cs-CZ"/>
              <a:pPr>
                <a:defRPr/>
              </a:pPr>
              <a:t>‹#›</a:t>
            </a:fld>
            <a:endParaRPr lang="cs-CZ" altLang="cs-CZ"/>
          </a:p>
        </p:txBody>
      </p:sp>
    </p:spTree>
    <p:extLst>
      <p:ext uri="{BB962C8B-B14F-4D97-AF65-F5344CB8AC3E}">
        <p14:creationId xmlns:p14="http://schemas.microsoft.com/office/powerpoint/2010/main" val="4084390615"/>
      </p:ext>
    </p:extLst>
  </p:cSld>
  <p:clrMapOvr>
    <a:masterClrMapping/>
  </p:clrMapOvr>
  <p:transition spd="med">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422B7340-B7B8-4912-B1C5-469B21CC09E4}" type="datetime1">
              <a:rPr lang="cs-CZ"/>
              <a:pPr>
                <a:defRPr/>
              </a:pPr>
              <a:t>31.01.2022</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AEED2CD4-5814-4858-9702-A8B77C628461}" type="slidenum">
              <a:rPr lang="cs-CZ" altLang="cs-CZ"/>
              <a:pPr>
                <a:defRPr/>
              </a:pPr>
              <a:t>‹#›</a:t>
            </a:fld>
            <a:endParaRPr lang="cs-CZ" altLang="cs-CZ"/>
          </a:p>
        </p:txBody>
      </p:sp>
    </p:spTree>
    <p:extLst>
      <p:ext uri="{BB962C8B-B14F-4D97-AF65-F5344CB8AC3E}">
        <p14:creationId xmlns:p14="http://schemas.microsoft.com/office/powerpoint/2010/main" val="3498006954"/>
      </p:ext>
    </p:extLst>
  </p:cSld>
  <p:clrMapOvr>
    <a:masterClrMapping/>
  </p:clrMapOvr>
  <p:transition spd="med">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D2E1F81D-3AA4-4944-B144-D51A6495C1F0}" type="datetime1">
              <a:rPr lang="cs-CZ"/>
              <a:pPr>
                <a:defRPr/>
              </a:pPr>
              <a:t>31.01.2022</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AD348D08-7468-4AC1-99AD-CCF2D9A552B1}" type="slidenum">
              <a:rPr lang="cs-CZ" altLang="cs-CZ"/>
              <a:pPr>
                <a:defRPr/>
              </a:pPr>
              <a:t>‹#›</a:t>
            </a:fld>
            <a:endParaRPr lang="cs-CZ" altLang="cs-CZ"/>
          </a:p>
        </p:txBody>
      </p:sp>
    </p:spTree>
    <p:extLst>
      <p:ext uri="{BB962C8B-B14F-4D97-AF65-F5344CB8AC3E}">
        <p14:creationId xmlns:p14="http://schemas.microsoft.com/office/powerpoint/2010/main" val="4013028192"/>
      </p:ext>
    </p:extLst>
  </p:cSld>
  <p:clrMapOvr>
    <a:masterClrMapping/>
  </p:clrMapOvr>
  <p:transition spd="med">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789E040B-D27D-4C59-9B30-0346E38BFCB8}" type="datetime1">
              <a:rPr lang="cs-CZ"/>
              <a:pPr>
                <a:defRPr/>
              </a:pPr>
              <a:t>31.01.2022</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FC1540A5-285B-4796-9C15-E59961F02D2B}" type="slidenum">
              <a:rPr lang="cs-CZ" altLang="cs-CZ"/>
              <a:pPr>
                <a:defRPr/>
              </a:pPr>
              <a:t>‹#›</a:t>
            </a:fld>
            <a:endParaRPr lang="cs-CZ" altLang="cs-CZ"/>
          </a:p>
        </p:txBody>
      </p:sp>
    </p:spTree>
    <p:extLst>
      <p:ext uri="{BB962C8B-B14F-4D97-AF65-F5344CB8AC3E}">
        <p14:creationId xmlns:p14="http://schemas.microsoft.com/office/powerpoint/2010/main" val="3911618769"/>
      </p:ext>
    </p:extLst>
  </p:cSld>
  <p:clrMapOvr>
    <a:masterClrMapping/>
  </p:clrMapOvr>
  <p:transition spd="med">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456AA3BB-84E0-4AD0-976D-D98A9DB29448}"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5C6CA67F-E544-4FC5-9786-48C5AA36C3EC}" type="slidenum">
              <a:rPr lang="cs-CZ" altLang="cs-CZ"/>
              <a:pPr>
                <a:defRPr/>
              </a:pPr>
              <a:t>‹#›</a:t>
            </a:fld>
            <a:endParaRPr lang="cs-CZ" altLang="cs-CZ"/>
          </a:p>
        </p:txBody>
      </p:sp>
    </p:spTree>
    <p:extLst>
      <p:ext uri="{BB962C8B-B14F-4D97-AF65-F5344CB8AC3E}">
        <p14:creationId xmlns:p14="http://schemas.microsoft.com/office/powerpoint/2010/main" val="643763079"/>
      </p:ext>
    </p:extLst>
  </p:cSld>
  <p:clrMapOvr>
    <a:masterClrMapping/>
  </p:clrMapOvr>
  <p:transition spd="med">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38B319BD-E6EC-4755-BB46-AA79AFBF86FB}"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D64D9B6F-331B-4E11-ADF5-3FFC78B3EE05}" type="slidenum">
              <a:rPr lang="cs-CZ" altLang="cs-CZ"/>
              <a:pPr>
                <a:defRPr/>
              </a:pPr>
              <a:t>‹#›</a:t>
            </a:fld>
            <a:endParaRPr lang="cs-CZ" altLang="cs-CZ"/>
          </a:p>
        </p:txBody>
      </p:sp>
    </p:spTree>
    <p:extLst>
      <p:ext uri="{BB962C8B-B14F-4D97-AF65-F5344CB8AC3E}">
        <p14:creationId xmlns:p14="http://schemas.microsoft.com/office/powerpoint/2010/main" val="4000388204"/>
      </p:ext>
    </p:extLst>
  </p:cSld>
  <p:clrMapOvr>
    <a:masterClrMapping/>
  </p:clrMapOvr>
  <p:transition spd="med">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B65270E4-E8BF-46F5-AE44-CB9986D8F21B}" type="datetime1">
              <a:rPr lang="cs-CZ"/>
              <a:pPr>
                <a:defRPr/>
              </a:pPr>
              <a:t>31.01.2022</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DE427270-7C15-49C0-B0B8-C189775D506F}" type="slidenum">
              <a:rPr lang="cs-CZ" altLang="cs-CZ"/>
              <a:pPr>
                <a:defRPr/>
              </a:pPr>
              <a:t>‹#›</a:t>
            </a:fld>
            <a:endParaRPr lang="cs-CZ" altLang="cs-CZ"/>
          </a:p>
        </p:txBody>
      </p:sp>
    </p:spTree>
    <p:extLst>
      <p:ext uri="{BB962C8B-B14F-4D97-AF65-F5344CB8AC3E}">
        <p14:creationId xmlns:p14="http://schemas.microsoft.com/office/powerpoint/2010/main" val="1143806610"/>
      </p:ext>
    </p:extLst>
  </p:cSld>
  <p:clrMapOvr>
    <a:masterClrMapping/>
  </p:clrMapOvr>
  <p:transition spd="med">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D1F18289-766A-41AD-81A5-CEADB9712120}" type="datetime1">
              <a:rPr lang="cs-CZ"/>
              <a:pPr>
                <a:defRPr/>
              </a:pPr>
              <a:t>31.01.2022</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C3E4A894-10F3-46F0-990B-5DB15911C497}" type="slidenum">
              <a:rPr lang="cs-CZ" altLang="cs-CZ"/>
              <a:pPr>
                <a:defRPr/>
              </a:pPr>
              <a:t>‹#›</a:t>
            </a:fld>
            <a:endParaRPr lang="cs-CZ" altLang="cs-CZ"/>
          </a:p>
        </p:txBody>
      </p:sp>
    </p:spTree>
    <p:extLst>
      <p:ext uri="{BB962C8B-B14F-4D97-AF65-F5344CB8AC3E}">
        <p14:creationId xmlns:p14="http://schemas.microsoft.com/office/powerpoint/2010/main" val="2308736957"/>
      </p:ext>
    </p:extLst>
  </p:cSld>
  <p:clrMapOvr>
    <a:masterClrMapping/>
  </p:clrMapOvr>
  <p:transition spd="med">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B8CC4309-F5FC-40DC-94D6-0F92298837D7}" type="datetime1">
              <a:rPr lang="cs-CZ"/>
              <a:pPr>
                <a:defRPr/>
              </a:pPr>
              <a:t>31.01.2022</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9ADAC2B9-131F-472A-B023-6C922BDE1259}" type="slidenum">
              <a:rPr lang="cs-CZ" altLang="cs-CZ"/>
              <a:pPr>
                <a:defRPr/>
              </a:pPr>
              <a:t>‹#›</a:t>
            </a:fld>
            <a:endParaRPr lang="cs-CZ" altLang="cs-CZ"/>
          </a:p>
        </p:txBody>
      </p:sp>
    </p:spTree>
    <p:extLst>
      <p:ext uri="{BB962C8B-B14F-4D97-AF65-F5344CB8AC3E}">
        <p14:creationId xmlns:p14="http://schemas.microsoft.com/office/powerpoint/2010/main" val="3020761712"/>
      </p:ext>
    </p:extLst>
  </p:cSld>
  <p:clrMapOvr>
    <a:masterClrMapping/>
  </p:clrMapOvr>
  <p:transition spd="med">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Rectangle 2"/>
          <p:cNvSpPr>
            <a:spLocks noGrp="1"/>
          </p:cNvSpPr>
          <p:nvPr>
            <p:ph type="ctrTitle"/>
          </p:nvPr>
        </p:nvSpPr>
        <p:spPr>
          <a:xfrm>
            <a:off x="756047" y="2130426"/>
            <a:ext cx="8568531" cy="1470025"/>
          </a:xfrm>
        </p:spPr>
        <p:txBody>
          <a:bodyPr/>
          <a:lstStyle>
            <a:lvl1pPr algn="ctr">
              <a:defRPr sz="5500"/>
            </a:lvl1pPr>
          </a:lstStyle>
          <a:p>
            <a:r>
              <a:rPr lang="cs-CZ" altLang="ko-KR"/>
              <a:t>Klepnutím lze upravit styl předlohy nadpisů.</a:t>
            </a:r>
            <a:endParaRPr lang="ko-KR" altLang="ko-KR"/>
          </a:p>
        </p:txBody>
      </p:sp>
      <p:sp>
        <p:nvSpPr>
          <p:cNvPr id="5" name="Rectangle 3"/>
          <p:cNvSpPr>
            <a:spLocks noGrp="1"/>
          </p:cNvSpPr>
          <p:nvPr>
            <p:ph type="subTitle" idx="1"/>
          </p:nvPr>
        </p:nvSpPr>
        <p:spPr>
          <a:xfrm>
            <a:off x="1512094" y="3753728"/>
            <a:ext cx="7056438" cy="1752600"/>
          </a:xfrm>
        </p:spPr>
        <p:txBody>
          <a:bodyPr>
            <a:normAutofit/>
          </a:bodyPr>
          <a:lstStyle>
            <a:lvl1pPr marL="0" indent="0" algn="ctr">
              <a:buNone/>
              <a:defRPr sz="2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ltLang="ko-KR"/>
              <a:t>Klepnutím lze upravit styl předlohy podnadpisů.</a:t>
            </a:r>
            <a:endParaRPr lang="ko-KR" altLang="ko-KR"/>
          </a:p>
        </p:txBody>
      </p:sp>
      <p:sp>
        <p:nvSpPr>
          <p:cNvPr id="4" name="Rectangle 4"/>
          <p:cNvSpPr>
            <a:spLocks noGrp="1"/>
          </p:cNvSpPr>
          <p:nvPr>
            <p:ph type="dt" sz="half" idx="10"/>
          </p:nvPr>
        </p:nvSpPr>
        <p:spPr/>
        <p:txBody>
          <a:bodyPr/>
          <a:lstStyle>
            <a:lvl1pPr>
              <a:defRPr/>
            </a:lvl1pPr>
          </a:lstStyle>
          <a:p>
            <a:pPr>
              <a:defRPr/>
            </a:pPr>
            <a:fld id="{C7322C25-0E3A-4D57-B886-F1E2B23AE509}" type="datetime1">
              <a:rPr lang="cs-CZ"/>
              <a:pPr>
                <a:defRPr/>
              </a:pPr>
              <a:t>31.01.2022</a:t>
            </a:fld>
            <a:endParaRPr lang="cs-CZ"/>
          </a:p>
        </p:txBody>
      </p:sp>
      <p:sp>
        <p:nvSpPr>
          <p:cNvPr id="6" name="Rectangle 5"/>
          <p:cNvSpPr>
            <a:spLocks noGrp="1"/>
          </p:cNvSpPr>
          <p:nvPr>
            <p:ph type="ftr" sz="quarter" idx="11"/>
          </p:nvPr>
        </p:nvSpPr>
        <p:spPr/>
        <p:txBody>
          <a:bodyPr/>
          <a:lstStyle>
            <a:lvl1pPr>
              <a:defRPr/>
            </a:lvl1pPr>
          </a:lstStyle>
          <a:p>
            <a:pPr>
              <a:defRPr/>
            </a:pPr>
            <a:endParaRPr lang="cs-CZ"/>
          </a:p>
        </p:txBody>
      </p:sp>
      <p:sp>
        <p:nvSpPr>
          <p:cNvPr id="7" name="Rectangle 6"/>
          <p:cNvSpPr>
            <a:spLocks noGrp="1"/>
          </p:cNvSpPr>
          <p:nvPr>
            <p:ph type="sldNum" sz="quarter" idx="12"/>
          </p:nvPr>
        </p:nvSpPr>
        <p:spPr/>
        <p:txBody>
          <a:bodyPr/>
          <a:lstStyle>
            <a:lvl1pPr>
              <a:defRPr/>
            </a:lvl1pPr>
          </a:lstStyle>
          <a:p>
            <a:pPr>
              <a:defRPr/>
            </a:pPr>
            <a:fld id="{4594FCE7-6A36-4C36-9E9A-E148118E1FF5}" type="slidenum">
              <a:rPr lang="en-US" altLang="cs-CZ"/>
              <a:pPr>
                <a:defRPr/>
              </a:pPr>
              <a:t>‹#›</a:t>
            </a:fld>
            <a:endParaRPr lang="en-US" altLang="cs-CZ"/>
          </a:p>
        </p:txBody>
      </p:sp>
    </p:spTree>
    <p:extLst>
      <p:ext uri="{BB962C8B-B14F-4D97-AF65-F5344CB8AC3E}">
        <p14:creationId xmlns:p14="http://schemas.microsoft.com/office/powerpoint/2010/main" val="268747982"/>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AE437F3A-10FE-4110-83AB-2F599DAB90E9}"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82750ADC-8124-40EA-931F-F44F5A35BCD2}" type="slidenum">
              <a:rPr lang="cs-CZ" altLang="cs-CZ"/>
              <a:pPr>
                <a:defRPr/>
              </a:pPr>
              <a:t>‹#›</a:t>
            </a:fld>
            <a:endParaRPr lang="cs-CZ" altLang="cs-CZ"/>
          </a:p>
        </p:txBody>
      </p:sp>
    </p:spTree>
    <p:extLst>
      <p:ext uri="{BB962C8B-B14F-4D97-AF65-F5344CB8AC3E}">
        <p14:creationId xmlns:p14="http://schemas.microsoft.com/office/powerpoint/2010/main" val="2019846833"/>
      </p:ext>
    </p:extLst>
  </p:cSld>
  <p:clrMapOvr>
    <a:masterClrMapping/>
  </p:clrMapOvr>
  <p:transition spd="med">
    <p:dissolv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idx="1"/>
          </p:nvPr>
        </p:nvSpPr>
        <p:spPr/>
        <p:txBody>
          <a:bodyPr/>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F32492AB-B0CF-48E6-8117-A620AE9950F7}" type="datetime1">
              <a:rPr lang="cs-CZ"/>
              <a:pPr>
                <a:defRPr/>
              </a:pPr>
              <a:t>31.01.2022</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3D1C3504-7106-4264-BF0D-9CE6AE78D1B0}" type="slidenum">
              <a:rPr lang="cs-CZ" altLang="cs-CZ"/>
              <a:pPr>
                <a:defRPr/>
              </a:pPr>
              <a:t>‹#›</a:t>
            </a:fld>
            <a:endParaRPr lang="cs-CZ" altLang="cs-CZ"/>
          </a:p>
        </p:txBody>
      </p:sp>
    </p:spTree>
    <p:extLst>
      <p:ext uri="{BB962C8B-B14F-4D97-AF65-F5344CB8AC3E}">
        <p14:creationId xmlns:p14="http://schemas.microsoft.com/office/powerpoint/2010/main" val="354955291"/>
      </p:ext>
    </p:extLst>
  </p:cSld>
  <p:clrMapOvr>
    <a:masterClrMapping/>
  </p:clrMapOvr>
  <p:transition spd="med">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56047" y="2905126"/>
            <a:ext cx="8568531" cy="1362075"/>
          </a:xfrm>
        </p:spPr>
        <p:txBody>
          <a:bodyPr anchor="t"/>
          <a:lstStyle>
            <a:lvl1pPr algn="l">
              <a:defRPr sz="4300" b="1"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756047" y="1376363"/>
            <a:ext cx="856853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0BEE979D-6588-44E3-B2CD-6B887E1F2B8F}" type="datetime1">
              <a:rPr lang="cs-CZ"/>
              <a:pPr>
                <a:defRPr/>
              </a:pPr>
              <a:t>31.01.2022</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A14C8556-A0B1-4122-ABAE-55792B9672FA}" type="slidenum">
              <a:rPr lang="cs-CZ" altLang="cs-CZ"/>
              <a:pPr>
                <a:defRPr/>
              </a:pPr>
              <a:t>‹#›</a:t>
            </a:fld>
            <a:endParaRPr lang="cs-CZ" altLang="cs-CZ"/>
          </a:p>
        </p:txBody>
      </p:sp>
    </p:spTree>
    <p:extLst>
      <p:ext uri="{BB962C8B-B14F-4D97-AF65-F5344CB8AC3E}">
        <p14:creationId xmlns:p14="http://schemas.microsoft.com/office/powerpoint/2010/main" val="2138944804"/>
      </p:ext>
    </p:extLst>
  </p:cSld>
  <p:clrMapOvr>
    <a:masterClrMapping/>
  </p:clrMapOvr>
  <p:transition spd="med">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sz="half" idx="1"/>
          </p:nvPr>
        </p:nvSpPr>
        <p:spPr>
          <a:xfrm>
            <a:off x="504031" y="1600201"/>
            <a:ext cx="4452276"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124318" y="1600201"/>
            <a:ext cx="4452276"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lvl1pPr>
              <a:defRPr/>
            </a:lvl1pPr>
          </a:lstStyle>
          <a:p>
            <a:pPr>
              <a:defRPr/>
            </a:pPr>
            <a:fld id="{31B3C685-7622-44B9-B17E-8B035AF3E712}" type="datetime1">
              <a:rPr lang="cs-CZ"/>
              <a:pPr>
                <a:defRPr/>
              </a:pPr>
              <a:t>31.01.2022</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2D1686A9-29A8-4A98-96D4-4E97BA44216C}" type="slidenum">
              <a:rPr lang="cs-CZ" altLang="cs-CZ"/>
              <a:pPr>
                <a:defRPr/>
              </a:pPr>
              <a:t>‹#›</a:t>
            </a:fld>
            <a:endParaRPr lang="cs-CZ" altLang="cs-CZ"/>
          </a:p>
        </p:txBody>
      </p:sp>
    </p:spTree>
    <p:extLst>
      <p:ext uri="{BB962C8B-B14F-4D97-AF65-F5344CB8AC3E}">
        <p14:creationId xmlns:p14="http://schemas.microsoft.com/office/powerpoint/2010/main" val="460638411"/>
      </p:ext>
    </p:extLst>
  </p:cSld>
  <p:clrMapOvr>
    <a:masterClrMapping/>
  </p:clrMapOvr>
  <p:transition spd="med">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535113"/>
            <a:ext cx="4454027"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Content Placeholder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5120818" y="1535113"/>
            <a:ext cx="4455776"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Content Placeholder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lvl1pPr>
              <a:defRPr/>
            </a:lvl1pPr>
          </a:lstStyle>
          <a:p>
            <a:pPr>
              <a:defRPr/>
            </a:pPr>
            <a:fld id="{123344FB-7CEE-4050-B9BD-D56DE21CE5B5}" type="datetime1">
              <a:rPr lang="cs-CZ"/>
              <a:pPr>
                <a:defRPr/>
              </a:pPr>
              <a:t>31.01.2022</a:t>
            </a:fld>
            <a:endParaRPr lang="cs-CZ"/>
          </a:p>
        </p:txBody>
      </p:sp>
      <p:sp>
        <p:nvSpPr>
          <p:cNvPr id="8" name="Footer Placeholder 7"/>
          <p:cNvSpPr>
            <a:spLocks noGrp="1"/>
          </p:cNvSpPr>
          <p:nvPr>
            <p:ph type="ftr" sz="quarter" idx="11"/>
          </p:nvPr>
        </p:nvSpPr>
        <p:spPr/>
        <p:txBody>
          <a:bodyPr/>
          <a:lstStyle>
            <a:lvl1pPr>
              <a:defRPr/>
            </a:lvl1pPr>
          </a:lstStyle>
          <a:p>
            <a:pPr>
              <a:defRPr/>
            </a:pPr>
            <a:endParaRPr lang="cs-CZ"/>
          </a:p>
        </p:txBody>
      </p:sp>
      <p:sp>
        <p:nvSpPr>
          <p:cNvPr id="9" name="Slide Number Placeholder 8"/>
          <p:cNvSpPr>
            <a:spLocks noGrp="1"/>
          </p:cNvSpPr>
          <p:nvPr>
            <p:ph type="sldNum" sz="quarter" idx="12"/>
          </p:nvPr>
        </p:nvSpPr>
        <p:spPr/>
        <p:txBody>
          <a:bodyPr/>
          <a:lstStyle>
            <a:lvl1pPr>
              <a:defRPr/>
            </a:lvl1pPr>
          </a:lstStyle>
          <a:p>
            <a:pPr>
              <a:defRPr/>
            </a:pPr>
            <a:fld id="{BC89DBBA-FB94-4717-ADE3-AE5420B1A377}" type="slidenum">
              <a:rPr lang="cs-CZ" altLang="cs-CZ"/>
              <a:pPr>
                <a:defRPr/>
              </a:pPr>
              <a:t>‹#›</a:t>
            </a:fld>
            <a:endParaRPr lang="cs-CZ" altLang="cs-CZ"/>
          </a:p>
        </p:txBody>
      </p:sp>
    </p:spTree>
    <p:extLst>
      <p:ext uri="{BB962C8B-B14F-4D97-AF65-F5344CB8AC3E}">
        <p14:creationId xmlns:p14="http://schemas.microsoft.com/office/powerpoint/2010/main" val="3417569595"/>
      </p:ext>
    </p:extLst>
  </p:cSld>
  <p:clrMapOvr>
    <a:masterClrMapping/>
  </p:clrMapOvr>
  <p:transition spd="med">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type="dt" sz="half" idx="10"/>
          </p:nvPr>
        </p:nvSpPr>
        <p:spPr/>
        <p:txBody>
          <a:bodyPr/>
          <a:lstStyle>
            <a:lvl1pPr>
              <a:defRPr/>
            </a:lvl1pPr>
          </a:lstStyle>
          <a:p>
            <a:pPr>
              <a:defRPr/>
            </a:pPr>
            <a:fld id="{F19AA91A-67D2-4FC2-9A9B-0EE12B7C0E57}" type="datetime1">
              <a:rPr lang="cs-CZ"/>
              <a:pPr>
                <a:defRPr/>
              </a:pPr>
              <a:t>31.01.2022</a:t>
            </a:fld>
            <a:endParaRPr lang="cs-CZ"/>
          </a:p>
        </p:txBody>
      </p:sp>
      <p:sp>
        <p:nvSpPr>
          <p:cNvPr id="4" name="Rectangle 4"/>
          <p:cNvSpPr>
            <a:spLocks noGrp="1"/>
          </p:cNvSpPr>
          <p:nvPr>
            <p:ph type="ftr" sz="quarter" idx="11"/>
          </p:nvPr>
        </p:nvSpPr>
        <p:spPr/>
        <p:txBody>
          <a:bodyPr/>
          <a:lstStyle>
            <a:lvl1pPr>
              <a:defRPr/>
            </a:lvl1pPr>
          </a:lstStyle>
          <a:p>
            <a:pPr>
              <a:defRPr/>
            </a:pPr>
            <a:endParaRPr lang="cs-CZ"/>
          </a:p>
        </p:txBody>
      </p:sp>
      <p:sp>
        <p:nvSpPr>
          <p:cNvPr id="5" name="Rectangle 5"/>
          <p:cNvSpPr>
            <a:spLocks noGrp="1"/>
          </p:cNvSpPr>
          <p:nvPr>
            <p:ph type="sldNum" sz="quarter" idx="12"/>
          </p:nvPr>
        </p:nvSpPr>
        <p:spPr/>
        <p:txBody>
          <a:bodyPr/>
          <a:lstStyle>
            <a:lvl1pPr>
              <a:defRPr/>
            </a:lvl1pPr>
          </a:lstStyle>
          <a:p>
            <a:pPr>
              <a:defRPr/>
            </a:pPr>
            <a:fld id="{4014BFF2-72EB-4AE6-A31D-443454594A8E}" type="slidenum">
              <a:rPr lang="cs-CZ" altLang="cs-CZ"/>
              <a:pPr>
                <a:defRPr/>
              </a:pPr>
              <a:t>‹#›</a:t>
            </a:fld>
            <a:endParaRPr lang="cs-CZ" altLang="cs-CZ"/>
          </a:p>
        </p:txBody>
      </p:sp>
    </p:spTree>
    <p:extLst>
      <p:ext uri="{BB962C8B-B14F-4D97-AF65-F5344CB8AC3E}">
        <p14:creationId xmlns:p14="http://schemas.microsoft.com/office/powerpoint/2010/main" val="3205762512"/>
      </p:ext>
    </p:extLst>
  </p:cSld>
  <p:clrMapOvr>
    <a:masterClrMapping/>
  </p:clrMapOvr>
  <p:transition spd="med">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lvl1pPr>
              <a:defRPr/>
            </a:lvl1pPr>
          </a:lstStyle>
          <a:p>
            <a:pPr>
              <a:defRPr/>
            </a:pPr>
            <a:fld id="{1707A5EE-6826-45AB-ACD5-EA46EEE8385D}" type="datetime1">
              <a:rPr lang="cs-CZ"/>
              <a:pPr>
                <a:defRPr/>
              </a:pPr>
              <a:t>31.01.2022</a:t>
            </a:fld>
            <a:endParaRPr lang="cs-CZ"/>
          </a:p>
        </p:txBody>
      </p:sp>
      <p:sp>
        <p:nvSpPr>
          <p:cNvPr id="3" name="Rectangle 3"/>
          <p:cNvSpPr>
            <a:spLocks noGrp="1"/>
          </p:cNvSpPr>
          <p:nvPr>
            <p:ph type="ftr" sz="quarter" idx="11"/>
          </p:nvPr>
        </p:nvSpPr>
        <p:spPr/>
        <p:txBody>
          <a:bodyPr/>
          <a:lstStyle>
            <a:lvl1pPr>
              <a:defRPr/>
            </a:lvl1pPr>
          </a:lstStyle>
          <a:p>
            <a:pPr>
              <a:defRPr/>
            </a:pPr>
            <a:endParaRPr lang="cs-CZ"/>
          </a:p>
        </p:txBody>
      </p:sp>
      <p:sp>
        <p:nvSpPr>
          <p:cNvPr id="4" name="Rectangle 4"/>
          <p:cNvSpPr>
            <a:spLocks noGrp="1"/>
          </p:cNvSpPr>
          <p:nvPr>
            <p:ph type="sldNum" sz="quarter" idx="12"/>
          </p:nvPr>
        </p:nvSpPr>
        <p:spPr/>
        <p:txBody>
          <a:bodyPr/>
          <a:lstStyle>
            <a:lvl1pPr>
              <a:defRPr/>
            </a:lvl1pPr>
          </a:lstStyle>
          <a:p>
            <a:pPr>
              <a:defRPr/>
            </a:pPr>
            <a:fld id="{D9F5E8E4-7D0E-4CE2-BC20-21568066CDD5}" type="slidenum">
              <a:rPr lang="cs-CZ" altLang="cs-CZ"/>
              <a:pPr>
                <a:defRPr/>
              </a:pPr>
              <a:t>‹#›</a:t>
            </a:fld>
            <a:endParaRPr lang="cs-CZ" altLang="cs-CZ"/>
          </a:p>
        </p:txBody>
      </p:sp>
    </p:spTree>
    <p:extLst>
      <p:ext uri="{BB962C8B-B14F-4D97-AF65-F5344CB8AC3E}">
        <p14:creationId xmlns:p14="http://schemas.microsoft.com/office/powerpoint/2010/main" val="505538389"/>
      </p:ext>
    </p:extLst>
  </p:cSld>
  <p:clrMapOvr>
    <a:masterClrMapping/>
  </p:clrMapOvr>
  <p:transition spd="med">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4032" y="273050"/>
            <a:ext cx="3316456" cy="1162050"/>
          </a:xfrm>
        </p:spPr>
        <p:txBody>
          <a:bodyPr lIns="45720" rIns="45720" anchor="b">
            <a:sp3d prstMaterial="powder">
              <a:bevelT w="0" h="0"/>
              <a:contourClr>
                <a:schemeClr val="bg2">
                  <a:tint val="85000"/>
                  <a:satMod val="120000"/>
                </a:schemeClr>
              </a:contourClr>
            </a:sp3d>
          </a:bodyPr>
          <a:lstStyle>
            <a:lvl1pPr algn="l">
              <a:defRPr sz="2000" b="1" cap="all" baseline="0">
                <a:effectLst/>
              </a:defRPr>
            </a:lvl1pPr>
          </a:lstStyle>
          <a:p>
            <a:r>
              <a:rPr lang="cs-CZ"/>
              <a:t>Klepnutím lze upravit styl předlohy nadpisů.</a:t>
            </a:r>
            <a:endParaRPr lang="en-US"/>
          </a:p>
        </p:txBody>
      </p:sp>
      <p:sp>
        <p:nvSpPr>
          <p:cNvPr id="3" name="Content Placeholder 2"/>
          <p:cNvSpPr>
            <a:spLocks noGrp="1"/>
          </p:cNvSpPr>
          <p:nvPr>
            <p:ph idx="1"/>
          </p:nvPr>
        </p:nvSpPr>
        <p:spPr>
          <a:xfrm>
            <a:off x="3941245" y="1447799"/>
            <a:ext cx="5635349" cy="46908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04032" y="1447609"/>
            <a:ext cx="3316456" cy="4691063"/>
          </a:xfrm>
        </p:spPr>
        <p:txBody>
          <a:bodyPr lIns="45720" rIns="4572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4"/>
          <p:cNvSpPr>
            <a:spLocks noGrp="1"/>
          </p:cNvSpPr>
          <p:nvPr>
            <p:ph type="dt" sz="half" idx="10"/>
          </p:nvPr>
        </p:nvSpPr>
        <p:spPr/>
        <p:txBody>
          <a:bodyPr/>
          <a:lstStyle>
            <a:lvl1pPr>
              <a:defRPr/>
            </a:lvl1pPr>
          </a:lstStyle>
          <a:p>
            <a:pPr>
              <a:defRPr/>
            </a:pPr>
            <a:fld id="{6A162B56-A3E3-4569-A596-BAA5307B2D9D}" type="datetime1">
              <a:rPr lang="cs-CZ"/>
              <a:pPr>
                <a:defRPr/>
              </a:pPr>
              <a:t>31.01.2022</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6D9CE03F-5BCB-481D-8EE0-B06396350D1D}" type="slidenum">
              <a:rPr lang="cs-CZ" altLang="cs-CZ"/>
              <a:pPr>
                <a:defRPr/>
              </a:pPr>
              <a:t>‹#›</a:t>
            </a:fld>
            <a:endParaRPr lang="cs-CZ" altLang="cs-CZ"/>
          </a:p>
        </p:txBody>
      </p:sp>
    </p:spTree>
    <p:extLst>
      <p:ext uri="{BB962C8B-B14F-4D97-AF65-F5344CB8AC3E}">
        <p14:creationId xmlns:p14="http://schemas.microsoft.com/office/powerpoint/2010/main" val="656000055"/>
      </p:ext>
    </p:extLst>
  </p:cSld>
  <p:clrMapOvr>
    <a:masterClrMapping/>
  </p:clrMapOvr>
  <p:transition spd="med">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5" name="Rectangle 12"/>
          <p:cNvSpPr/>
          <p:nvPr/>
        </p:nvSpPr>
        <p:spPr>
          <a:xfrm rot="21172883" flipH="1">
            <a:off x="4486275" y="1312863"/>
            <a:ext cx="4049713"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6" name="Rectangle 10"/>
          <p:cNvSpPr/>
          <p:nvPr/>
        </p:nvSpPr>
        <p:spPr>
          <a:xfrm rot="21435926" flipH="1">
            <a:off x="4459288" y="1268413"/>
            <a:ext cx="4049712"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7" name="Rectangle 9"/>
          <p:cNvSpPr/>
          <p:nvPr/>
        </p:nvSpPr>
        <p:spPr>
          <a:xfrm>
            <a:off x="4481513" y="1252538"/>
            <a:ext cx="4233862"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8" name="Rectangle 7"/>
          <p:cNvSpPr/>
          <p:nvPr/>
        </p:nvSpPr>
        <p:spPr>
          <a:xfrm rot="293056">
            <a:off x="4546600" y="1181100"/>
            <a:ext cx="4386263"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2" name="Title 1"/>
          <p:cNvSpPr>
            <a:spLocks noGrp="1"/>
          </p:cNvSpPr>
          <p:nvPr>
            <p:ph type="title"/>
          </p:nvPr>
        </p:nvSpPr>
        <p:spPr>
          <a:xfrm>
            <a:off x="634564" y="1041009"/>
            <a:ext cx="3024188" cy="1715088"/>
          </a:xfrm>
        </p:spPr>
        <p:txBody>
          <a:bodyPr lIns="45720" rIns="45720" bIns="0" anchor="b">
            <a:sp3d prstMaterial="powder">
              <a:bevelT w="0" h="0"/>
              <a:contourClr>
                <a:schemeClr val="bg2">
                  <a:tint val="85000"/>
                  <a:satMod val="120000"/>
                </a:schemeClr>
              </a:contourClr>
            </a:sp3d>
          </a:bodyPr>
          <a:lstStyle>
            <a:lvl1pPr algn="l">
              <a:defRPr sz="1900" b="1" cap="all" baseline="0">
                <a:effectLst/>
              </a:defRPr>
            </a:lvl1pPr>
          </a:lstStyle>
          <a:p>
            <a:r>
              <a:rPr lang="cs-CZ"/>
              <a:t>Klepnutím lze upravit styl předlohy nadpisů.</a:t>
            </a:r>
            <a:endParaRPr lang="en-US" dirty="0"/>
          </a:p>
        </p:txBody>
      </p:sp>
      <p:sp>
        <p:nvSpPr>
          <p:cNvPr id="3" name="Picture Placeholder 2"/>
          <p:cNvSpPr>
            <a:spLocks noGrp="1"/>
          </p:cNvSpPr>
          <p:nvPr>
            <p:ph type="pic" idx="1"/>
          </p:nvPr>
        </p:nvSpPr>
        <p:spPr>
          <a:xfrm rot="293056">
            <a:off x="4723032" y="1341705"/>
            <a:ext cx="4032250" cy="3657600"/>
          </a:xfrm>
          <a:prstGeom prst="rect">
            <a:avLst/>
          </a:prstGeom>
          <a:solidFill>
            <a:schemeClr val="bg2"/>
          </a:solidFill>
          <a:ln w="127000">
            <a:noFill/>
            <a:miter lim="800000"/>
          </a:ln>
          <a:effectLst/>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634564" y="2792437"/>
            <a:ext cx="3024188" cy="2194561"/>
          </a:xfrm>
        </p:spPr>
        <p:txBody>
          <a:bodyPr lIns="54864" rIns="45720" bIns="0"/>
          <a:lstStyle>
            <a:lvl1pPr marL="9144"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9" name="Date Placeholder 4"/>
          <p:cNvSpPr>
            <a:spLocks noGrp="1"/>
          </p:cNvSpPr>
          <p:nvPr>
            <p:ph type="dt" sz="half" idx="10"/>
          </p:nvPr>
        </p:nvSpPr>
        <p:spPr/>
        <p:txBody>
          <a:bodyPr/>
          <a:lstStyle>
            <a:lvl1pPr>
              <a:defRPr/>
            </a:lvl1pPr>
          </a:lstStyle>
          <a:p>
            <a:pPr>
              <a:defRPr/>
            </a:pPr>
            <a:fld id="{5E7400F2-BCA6-4178-B650-617C151BBA08}" type="datetime1">
              <a:rPr lang="cs-CZ"/>
              <a:pPr>
                <a:defRPr/>
              </a:pPr>
              <a:t>31.01.2022</a:t>
            </a:fld>
            <a:endParaRPr lang="cs-CZ"/>
          </a:p>
        </p:txBody>
      </p:sp>
      <p:sp>
        <p:nvSpPr>
          <p:cNvPr id="10" name="Footer Placeholder 5"/>
          <p:cNvSpPr>
            <a:spLocks noGrp="1"/>
          </p:cNvSpPr>
          <p:nvPr>
            <p:ph type="ftr" sz="quarter" idx="11"/>
          </p:nvPr>
        </p:nvSpPr>
        <p:spPr/>
        <p:txBody>
          <a:bodyPr/>
          <a:lstStyle>
            <a:lvl1pPr>
              <a:defRPr/>
            </a:lvl1pPr>
          </a:lstStyle>
          <a:p>
            <a:pPr>
              <a:defRPr/>
            </a:pPr>
            <a:endParaRPr lang="cs-CZ"/>
          </a:p>
        </p:txBody>
      </p:sp>
      <p:sp>
        <p:nvSpPr>
          <p:cNvPr id="11" name="Slide Number Placeholder 6"/>
          <p:cNvSpPr>
            <a:spLocks noGrp="1"/>
          </p:cNvSpPr>
          <p:nvPr>
            <p:ph type="sldNum" sz="quarter" idx="12"/>
          </p:nvPr>
        </p:nvSpPr>
        <p:spPr/>
        <p:txBody>
          <a:bodyPr/>
          <a:lstStyle>
            <a:lvl1pPr>
              <a:defRPr/>
            </a:lvl1pPr>
          </a:lstStyle>
          <a:p>
            <a:pPr>
              <a:defRPr/>
            </a:pPr>
            <a:fld id="{EE04292E-8BA4-4FB9-AB67-C000DE3C410F}" type="slidenum">
              <a:rPr lang="cs-CZ" altLang="cs-CZ"/>
              <a:pPr>
                <a:defRPr/>
              </a:pPr>
              <a:t>‹#›</a:t>
            </a:fld>
            <a:endParaRPr lang="cs-CZ" altLang="cs-CZ"/>
          </a:p>
        </p:txBody>
      </p:sp>
    </p:spTree>
    <p:extLst>
      <p:ext uri="{BB962C8B-B14F-4D97-AF65-F5344CB8AC3E}">
        <p14:creationId xmlns:p14="http://schemas.microsoft.com/office/powerpoint/2010/main" val="2775843410"/>
      </p:ext>
    </p:extLst>
  </p:cSld>
  <p:clrMapOvr>
    <a:masterClrMapping/>
  </p:clrMapOvr>
  <p:transition spd="med">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type="body" orient="vert" idx="1"/>
          </p:nvPr>
        </p:nvSpPr>
        <p:spPr/>
        <p:txBody>
          <a:bodyPr vert="eaVert"/>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09568329-4164-4409-A6A8-23A36DDA1F7A}" type="datetime1">
              <a:rPr lang="cs-CZ"/>
              <a:pPr>
                <a:defRPr/>
              </a:pPr>
              <a:t>31.01.2022</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B226EC23-6DE5-497E-87FB-A0C6452FF825}" type="slidenum">
              <a:rPr lang="cs-CZ" altLang="cs-CZ"/>
              <a:pPr>
                <a:defRPr/>
              </a:pPr>
              <a:t>‹#›</a:t>
            </a:fld>
            <a:endParaRPr lang="cs-CZ" altLang="cs-CZ"/>
          </a:p>
        </p:txBody>
      </p:sp>
    </p:spTree>
    <p:extLst>
      <p:ext uri="{BB962C8B-B14F-4D97-AF65-F5344CB8AC3E}">
        <p14:creationId xmlns:p14="http://schemas.microsoft.com/office/powerpoint/2010/main" val="4055049757"/>
      </p:ext>
    </p:extLst>
  </p:cSld>
  <p:clrMapOvr>
    <a:masterClrMapping/>
  </p:clrMapOvr>
  <p:transition spd="med">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Rectangle 2"/>
          <p:cNvSpPr>
            <a:spLocks noGrp="1"/>
          </p:cNvSpPr>
          <p:nvPr>
            <p:ph type="title" orient="vert"/>
          </p:nvPr>
        </p:nvSpPr>
        <p:spPr>
          <a:xfrm>
            <a:off x="7308453" y="274639"/>
            <a:ext cx="2268141" cy="5851525"/>
          </a:xfrm>
        </p:spPr>
        <p:txBody>
          <a:bodyPr vert="eaVert"/>
          <a:lstStyle/>
          <a:p>
            <a:r>
              <a:rPr lang="cs-CZ" altLang="ko-KR"/>
              <a:t>Klepnutím lze upravit styl předlohy nadpisů.</a:t>
            </a:r>
            <a:endParaRPr lang="ko-KR" altLang="ko-KR"/>
          </a:p>
        </p:txBody>
      </p:sp>
      <p:sp>
        <p:nvSpPr>
          <p:cNvPr id="3" name="Rectangle 3"/>
          <p:cNvSpPr>
            <a:spLocks noGrp="1"/>
          </p:cNvSpPr>
          <p:nvPr>
            <p:ph type="body" orient="vert" idx="1"/>
          </p:nvPr>
        </p:nvSpPr>
        <p:spPr>
          <a:xfrm>
            <a:off x="504031" y="274639"/>
            <a:ext cx="6636411" cy="5851525"/>
          </a:xfrm>
        </p:spPr>
        <p:txBody>
          <a:bodyPr vert="eaVert"/>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9E432E8E-44A8-4D7A-8B8C-BE7FF3F7CCC4}" type="datetime1">
              <a:rPr lang="cs-CZ"/>
              <a:pPr>
                <a:defRPr/>
              </a:pPr>
              <a:t>31.01.2022</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405D0381-1A77-491E-B98F-95EC9D991AA6}" type="slidenum">
              <a:rPr lang="cs-CZ" altLang="cs-CZ"/>
              <a:pPr>
                <a:defRPr/>
              </a:pPr>
              <a:t>‹#›</a:t>
            </a:fld>
            <a:endParaRPr lang="cs-CZ" altLang="cs-CZ"/>
          </a:p>
        </p:txBody>
      </p:sp>
    </p:spTree>
    <p:extLst>
      <p:ext uri="{BB962C8B-B14F-4D97-AF65-F5344CB8AC3E}">
        <p14:creationId xmlns:p14="http://schemas.microsoft.com/office/powerpoint/2010/main" val="1323294295"/>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6A2221A3-AEF7-468F-BF0B-8D34BEE8768F}"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37D34D7D-15CF-46D2-B3AB-253C1273AB77}" type="slidenum">
              <a:rPr lang="cs-CZ" altLang="cs-CZ"/>
              <a:pPr>
                <a:defRPr/>
              </a:pPr>
              <a:t>‹#›</a:t>
            </a:fld>
            <a:endParaRPr lang="cs-CZ" altLang="cs-CZ"/>
          </a:p>
        </p:txBody>
      </p:sp>
    </p:spTree>
    <p:extLst>
      <p:ext uri="{BB962C8B-B14F-4D97-AF65-F5344CB8AC3E}">
        <p14:creationId xmlns:p14="http://schemas.microsoft.com/office/powerpoint/2010/main" val="3053845504"/>
      </p:ext>
    </p:extLst>
  </p:cSld>
  <p:clrMapOvr>
    <a:masterClrMapping/>
  </p:clrMapOvr>
  <p:transition spd="med">
    <p:dissolv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50BE7797-DFD9-486A-B152-E27B7BDC6C95}" type="datetime1">
              <a:rPr lang="cs-CZ"/>
              <a:pPr>
                <a:defRPr/>
              </a:pPr>
              <a:t>31.01.2022</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652003461"/>
      </p:ext>
    </p:extLst>
  </p:cSld>
  <p:clrMapOvr>
    <a:masterClrMapping/>
  </p:clrMapOvr>
  <p:transition spd="med">
    <p:dissolv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C25C94C4-5F82-4D52-B10F-D1411AB45724}"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89A07C4A-547C-4BF6-ADA1-1879E0E76206}" type="slidenum">
              <a:rPr lang="cs-CZ" altLang="cs-CZ"/>
              <a:pPr>
                <a:defRPr/>
              </a:pPr>
              <a:t>‹#›</a:t>
            </a:fld>
            <a:endParaRPr lang="cs-CZ" altLang="cs-CZ"/>
          </a:p>
        </p:txBody>
      </p:sp>
    </p:spTree>
    <p:extLst>
      <p:ext uri="{BB962C8B-B14F-4D97-AF65-F5344CB8AC3E}">
        <p14:creationId xmlns:p14="http://schemas.microsoft.com/office/powerpoint/2010/main" val="4207337842"/>
      </p:ext>
    </p:extLst>
  </p:cSld>
  <p:clrMapOvr>
    <a:masterClrMapping/>
  </p:clrMapOvr>
  <p:transition spd="med">
    <p:dissolv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6AD84FF7-DA61-41B7-B500-C847BAF4DEC3}"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91B40F83-B1D9-42BC-92D2-A46C627CB5BC}" type="slidenum">
              <a:rPr lang="cs-CZ" altLang="cs-CZ"/>
              <a:pPr>
                <a:defRPr/>
              </a:pPr>
              <a:t>‹#›</a:t>
            </a:fld>
            <a:endParaRPr lang="cs-CZ" altLang="cs-CZ"/>
          </a:p>
        </p:txBody>
      </p:sp>
    </p:spTree>
    <p:extLst>
      <p:ext uri="{BB962C8B-B14F-4D97-AF65-F5344CB8AC3E}">
        <p14:creationId xmlns:p14="http://schemas.microsoft.com/office/powerpoint/2010/main" val="3116272766"/>
      </p:ext>
    </p:extLst>
  </p:cSld>
  <p:clrMapOvr>
    <a:masterClrMapping/>
  </p:clrMapOvr>
  <p:transition spd="med">
    <p:dissolv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985FD802-CA48-426B-8408-5F1D4BB7C88F}"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E4C60D1-5B81-4C0B-A9F4-23D225E82207}" type="slidenum">
              <a:rPr lang="cs-CZ" altLang="cs-CZ"/>
              <a:pPr>
                <a:defRPr/>
              </a:pPr>
              <a:t>‹#›</a:t>
            </a:fld>
            <a:endParaRPr lang="cs-CZ" altLang="cs-CZ"/>
          </a:p>
        </p:txBody>
      </p:sp>
    </p:spTree>
    <p:extLst>
      <p:ext uri="{BB962C8B-B14F-4D97-AF65-F5344CB8AC3E}">
        <p14:creationId xmlns:p14="http://schemas.microsoft.com/office/powerpoint/2010/main" val="1952942405"/>
      </p:ext>
    </p:extLst>
  </p:cSld>
  <p:clrMapOvr>
    <a:masterClrMapping/>
  </p:clrMapOvr>
  <p:transition spd="med">
    <p:dissolv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D5B164C1-C236-4E9F-9B4A-459D2E4DAED6}" type="datetime1">
              <a:rPr lang="cs-CZ"/>
              <a:pPr>
                <a:defRPr/>
              </a:pPr>
              <a:t>31.01.2022</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FD9BA14B-7608-4B81-8598-10EA039FF83A}" type="slidenum">
              <a:rPr lang="cs-CZ" altLang="cs-CZ"/>
              <a:pPr>
                <a:defRPr/>
              </a:pPr>
              <a:t>‹#›</a:t>
            </a:fld>
            <a:endParaRPr lang="cs-CZ" altLang="cs-CZ"/>
          </a:p>
        </p:txBody>
      </p:sp>
    </p:spTree>
    <p:extLst>
      <p:ext uri="{BB962C8B-B14F-4D97-AF65-F5344CB8AC3E}">
        <p14:creationId xmlns:p14="http://schemas.microsoft.com/office/powerpoint/2010/main" val="2339776246"/>
      </p:ext>
    </p:extLst>
  </p:cSld>
  <p:clrMapOvr>
    <a:masterClrMapping/>
  </p:clrMapOvr>
  <p:transition spd="med">
    <p:dissolv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3AB60852-A895-417A-98CE-89EE9C0474DC}" type="datetime1">
              <a:rPr lang="cs-CZ"/>
              <a:pPr>
                <a:defRPr/>
              </a:pPr>
              <a:t>31.01.2022</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204B8C81-B12C-48FD-A92B-332EA5E83F8A}" type="slidenum">
              <a:rPr lang="cs-CZ" altLang="cs-CZ"/>
              <a:pPr>
                <a:defRPr/>
              </a:pPr>
              <a:t>‹#›</a:t>
            </a:fld>
            <a:endParaRPr lang="cs-CZ" altLang="cs-CZ"/>
          </a:p>
        </p:txBody>
      </p:sp>
    </p:spTree>
    <p:extLst>
      <p:ext uri="{BB962C8B-B14F-4D97-AF65-F5344CB8AC3E}">
        <p14:creationId xmlns:p14="http://schemas.microsoft.com/office/powerpoint/2010/main" val="1275078262"/>
      </p:ext>
    </p:extLst>
  </p:cSld>
  <p:clrMapOvr>
    <a:masterClrMapping/>
  </p:clrMapOvr>
  <p:transition spd="med">
    <p:dissolv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35A30A-D137-4DD7-84C7-A20F85F28311}" type="datetime1">
              <a:rPr lang="cs-CZ"/>
              <a:pPr>
                <a:defRPr/>
              </a:pPr>
              <a:t>31.01.2022</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6ABC90EC-9C98-451C-B16B-0C05E6CF84BD}" type="slidenum">
              <a:rPr lang="cs-CZ" altLang="cs-CZ"/>
              <a:pPr>
                <a:defRPr/>
              </a:pPr>
              <a:t>‹#›</a:t>
            </a:fld>
            <a:endParaRPr lang="cs-CZ" altLang="cs-CZ"/>
          </a:p>
        </p:txBody>
      </p:sp>
    </p:spTree>
    <p:extLst>
      <p:ext uri="{BB962C8B-B14F-4D97-AF65-F5344CB8AC3E}">
        <p14:creationId xmlns:p14="http://schemas.microsoft.com/office/powerpoint/2010/main" val="2315624632"/>
      </p:ext>
    </p:extLst>
  </p:cSld>
  <p:clrMapOvr>
    <a:masterClrMapping/>
  </p:clrMapOvr>
  <p:transition spd="med">
    <p:dissolv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CE0D3731-0BF5-41AA-B7C5-A01107AA53D7}"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73B25A1-4729-444B-B4E8-C1C7E1DE2AFF}" type="slidenum">
              <a:rPr lang="cs-CZ" altLang="cs-CZ"/>
              <a:pPr>
                <a:defRPr/>
              </a:pPr>
              <a:t>‹#›</a:t>
            </a:fld>
            <a:endParaRPr lang="cs-CZ" altLang="cs-CZ"/>
          </a:p>
        </p:txBody>
      </p:sp>
    </p:spTree>
    <p:extLst>
      <p:ext uri="{BB962C8B-B14F-4D97-AF65-F5344CB8AC3E}">
        <p14:creationId xmlns:p14="http://schemas.microsoft.com/office/powerpoint/2010/main" val="233869758"/>
      </p:ext>
    </p:extLst>
  </p:cSld>
  <p:clrMapOvr>
    <a:masterClrMapping/>
  </p:clrMapOvr>
  <p:transition spd="med">
    <p:dissolv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EECBE35A-364E-477F-85F6-9C38EB09F252}" type="datetime1">
              <a:rPr lang="cs-CZ"/>
              <a:pPr>
                <a:defRPr/>
              </a:pPr>
              <a:t>31.01.2022</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F9123057-7D76-4DC3-B9CE-2252D055188E}" type="slidenum">
              <a:rPr lang="cs-CZ" altLang="cs-CZ"/>
              <a:pPr>
                <a:defRPr/>
              </a:pPr>
              <a:t>‹#›</a:t>
            </a:fld>
            <a:endParaRPr lang="cs-CZ" altLang="cs-CZ"/>
          </a:p>
        </p:txBody>
      </p:sp>
    </p:spTree>
    <p:extLst>
      <p:ext uri="{BB962C8B-B14F-4D97-AF65-F5344CB8AC3E}">
        <p14:creationId xmlns:p14="http://schemas.microsoft.com/office/powerpoint/2010/main" val="1896646588"/>
      </p:ext>
    </p:extLst>
  </p:cSld>
  <p:clrMapOvr>
    <a:masterClrMapping/>
  </p:clrMapOvr>
  <p:transition spd="med">
    <p:dissolv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385F67CA-03FC-482C-8528-91357B77962D}" type="datetime1">
              <a:rPr lang="cs-CZ"/>
              <a:pPr>
                <a:defRPr/>
              </a:pPr>
              <a:t>31.01.2022</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483CD9C-237F-45F5-A39D-EF375E5EE3E2}" type="slidenum">
              <a:rPr lang="cs-CZ" altLang="cs-CZ"/>
              <a:pPr>
                <a:defRPr/>
              </a:pPr>
              <a:t>‹#›</a:t>
            </a:fld>
            <a:endParaRPr lang="cs-CZ" altLang="cs-CZ"/>
          </a:p>
        </p:txBody>
      </p:sp>
    </p:spTree>
    <p:extLst>
      <p:ext uri="{BB962C8B-B14F-4D97-AF65-F5344CB8AC3E}">
        <p14:creationId xmlns:p14="http://schemas.microsoft.com/office/powerpoint/2010/main" val="1268756975"/>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3.jpe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theme" Target="../theme/theme12.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4.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theme" Target="../theme/theme15.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6.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3.jpe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7.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theme" Target="../theme/theme18.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theme" Target="../theme/theme19.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0.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1.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9.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2C4B8C68-07B2-4FE3-ACBF-7EB1D101551E}"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D9BDFAFF-5D8A-46AD-96CC-750D96981AFC}" type="slidenum">
              <a:rPr lang="cs-CZ" altLang="cs-CZ"/>
              <a:pPr>
                <a:defRPr/>
              </a:pPr>
              <a:t>‹#›</a:t>
            </a:fld>
            <a:endParaRPr lang="cs-CZ" altLang="cs-CZ"/>
          </a:p>
        </p:txBody>
      </p:sp>
      <p:sp>
        <p:nvSpPr>
          <p:cNvPr id="1028"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9"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08" r:id="rId1"/>
    <p:sldLayoutId id="2147517965" r:id="rId2"/>
    <p:sldLayoutId id="2147517966" r:id="rId3"/>
    <p:sldLayoutId id="2147517967" r:id="rId4"/>
    <p:sldLayoutId id="2147517968" r:id="rId5"/>
    <p:sldLayoutId id="2147517969" r:id="rId6"/>
    <p:sldLayoutId id="2147517970" r:id="rId7"/>
    <p:sldLayoutId id="2147517971" r:id="rId8"/>
    <p:sldLayoutId id="2147517972" r:id="rId9"/>
    <p:sldLayoutId id="2147517973" r:id="rId10"/>
    <p:sldLayoutId id="2147517974" r:id="rId11"/>
    <p:sldLayoutId id="2147517975" r:id="rId12"/>
    <p:sldLayoutId id="2147517976" r:id="rId13"/>
    <p:sldLayoutId id="2147517977"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fontAlgn="base">
        <a:spcBef>
          <a:spcPct val="0"/>
        </a:spcBef>
        <a:spcAft>
          <a:spcPct val="0"/>
        </a:spcAft>
        <a:defRPr sz="2200" b="1">
          <a:solidFill>
            <a:srgbClr val="193285"/>
          </a:solidFill>
          <a:latin typeface="Arial" charset="0"/>
        </a:defRPr>
      </a:lvl6pPr>
      <a:lvl7pPr marL="914400" algn="l" rtl="0" fontAlgn="base">
        <a:spcBef>
          <a:spcPct val="0"/>
        </a:spcBef>
        <a:spcAft>
          <a:spcPct val="0"/>
        </a:spcAft>
        <a:defRPr sz="2200" b="1">
          <a:solidFill>
            <a:srgbClr val="193285"/>
          </a:solidFill>
          <a:latin typeface="Arial" charset="0"/>
        </a:defRPr>
      </a:lvl7pPr>
      <a:lvl8pPr marL="1371600" algn="l" rtl="0" fontAlgn="base">
        <a:spcBef>
          <a:spcPct val="0"/>
        </a:spcBef>
        <a:spcAft>
          <a:spcPct val="0"/>
        </a:spcAft>
        <a:defRPr sz="2200" b="1">
          <a:solidFill>
            <a:srgbClr val="193285"/>
          </a:solidFill>
          <a:latin typeface="Arial" charset="0"/>
        </a:defRPr>
      </a:lvl8pPr>
      <a:lvl9pPr marL="1828800" algn="l" rtl="0" fontAlgn="base">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fontAlgn="base">
        <a:spcBef>
          <a:spcPct val="20000"/>
        </a:spcBef>
        <a:spcAft>
          <a:spcPct val="0"/>
        </a:spcAft>
        <a:buChar char="•"/>
        <a:defRPr sz="1600">
          <a:solidFill>
            <a:schemeClr val="bg2"/>
          </a:solidFill>
          <a:latin typeface="+mn-lt"/>
        </a:defRPr>
      </a:lvl6pPr>
      <a:lvl7pPr marL="2628900" indent="-190500" algn="l" rtl="0" fontAlgn="base">
        <a:spcBef>
          <a:spcPct val="20000"/>
        </a:spcBef>
        <a:spcAft>
          <a:spcPct val="0"/>
        </a:spcAft>
        <a:buChar char="•"/>
        <a:defRPr sz="1600">
          <a:solidFill>
            <a:schemeClr val="bg2"/>
          </a:solidFill>
          <a:latin typeface="+mn-lt"/>
        </a:defRPr>
      </a:lvl7pPr>
      <a:lvl8pPr marL="3086100" indent="-190500" algn="l" rtl="0" fontAlgn="base">
        <a:spcBef>
          <a:spcPct val="20000"/>
        </a:spcBef>
        <a:spcAft>
          <a:spcPct val="0"/>
        </a:spcAft>
        <a:buChar char="•"/>
        <a:defRPr sz="1600">
          <a:solidFill>
            <a:schemeClr val="bg2"/>
          </a:solidFill>
          <a:latin typeface="+mn-lt"/>
        </a:defRPr>
      </a:lvl8pPr>
      <a:lvl9pPr marL="3543300" indent="-190500" algn="l" rtl="0" fontAlgn="base">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10242"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10243"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08DF735E-5A2A-4B41-879C-AC3E96E1C387}" type="datetime1">
              <a:rPr lang="cs-CZ"/>
              <a:pPr>
                <a:defRPr/>
              </a:pPr>
              <a:t>31.01.2022</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B6534629-D918-4A01-9C5E-68C09CE06005}" type="slidenum">
              <a:rPr lang="cs-CZ" altLang="cs-CZ"/>
              <a:pPr>
                <a:defRPr/>
              </a:pPr>
              <a:t>‹#›</a:t>
            </a:fld>
            <a:endParaRPr lang="cs-CZ" altLang="cs-CZ"/>
          </a:p>
        </p:txBody>
      </p:sp>
      <p:sp>
        <p:nvSpPr>
          <p:cNvPr id="10247"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248"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147" r:id="rId1"/>
    <p:sldLayoutId id="2147518148" r:id="rId2"/>
    <p:sldLayoutId id="2147518149" r:id="rId3"/>
    <p:sldLayoutId id="2147518150" r:id="rId4"/>
    <p:sldLayoutId id="2147518151" r:id="rId5"/>
    <p:sldLayoutId id="2147518152" r:id="rId6"/>
    <p:sldLayoutId id="2147518153" r:id="rId7"/>
    <p:sldLayoutId id="2147518154" r:id="rId8"/>
    <p:sldLayoutId id="2147518155" r:id="rId9"/>
    <p:sldLayoutId id="2147518156" r:id="rId10"/>
    <p:sldLayoutId id="2147518157"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92C3FF">
            <a:alpha val="59999"/>
          </a:srgbClr>
        </a:solidFill>
        <a:effectLst/>
      </p:bgPr>
    </p:bg>
    <p:spTree>
      <p:nvGrpSpPr>
        <p:cNvPr id="1" name=""/>
        <p:cNvGrpSpPr/>
        <p:nvPr/>
      </p:nvGrpSpPr>
      <p:grpSpPr>
        <a:xfrm>
          <a:off x="0" y="0"/>
          <a:ext cx="0" cy="0"/>
          <a:chOff x="0" y="0"/>
          <a:chExt cx="0" cy="0"/>
        </a:xfrm>
      </p:grpSpPr>
      <p:sp>
        <p:nvSpPr>
          <p:cNvPr id="7" name="Rectangle 6"/>
          <p:cNvSpPr/>
          <p:nvPr/>
        </p:nvSpPr>
        <p:spPr>
          <a:xfrm>
            <a:off x="0" y="0"/>
            <a:ext cx="10080625"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11267" name="Group 17"/>
          <p:cNvGrpSpPr>
            <a:grpSpLocks/>
          </p:cNvGrpSpPr>
          <p:nvPr/>
        </p:nvGrpSpPr>
        <p:grpSpPr bwMode="auto">
          <a:xfrm>
            <a:off x="0" y="6570663"/>
            <a:ext cx="10080625" cy="287337"/>
            <a:chOff x="0" y="6353387"/>
            <a:chExt cx="9144000" cy="361763"/>
          </a:xfrm>
        </p:grpSpPr>
        <p:grpSp>
          <p:nvGrpSpPr>
            <p:cNvPr id="11273"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11274"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000" y="6355385"/>
                <a:ext cx="249121"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3" name="Chevron 12"/>
              <p:cNvSpPr/>
              <p:nvPr userDrawn="1"/>
            </p:nvSpPr>
            <p:spPr>
              <a:xfrm flipH="1">
                <a:off x="8766720" y="6355385"/>
                <a:ext cx="250560"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4" name="Chevron 13"/>
              <p:cNvSpPr/>
              <p:nvPr userDrawn="1"/>
            </p:nvSpPr>
            <p:spPr>
              <a:xfrm flipH="1">
                <a:off x="8894880" y="6355385"/>
                <a:ext cx="249120"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grpSp>
      <p:sp>
        <p:nvSpPr>
          <p:cNvPr id="2" name="Title Placeholder 1"/>
          <p:cNvSpPr>
            <a:spLocks noGrp="1"/>
          </p:cNvSpPr>
          <p:nvPr>
            <p:ph type="title"/>
          </p:nvPr>
        </p:nvSpPr>
        <p:spPr>
          <a:xfrm>
            <a:off x="503238" y="274638"/>
            <a:ext cx="907415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cs-CZ"/>
              <a:t>Klepnutím lze upravit styl předlohy nadpisů.</a:t>
            </a:r>
            <a:endParaRPr lang="en-US"/>
          </a:p>
        </p:txBody>
      </p:sp>
      <p:sp>
        <p:nvSpPr>
          <p:cNvPr id="11269" name="Text Placeholder 2"/>
          <p:cNvSpPr>
            <a:spLocks noGrp="1"/>
          </p:cNvSpPr>
          <p:nvPr>
            <p:ph type="body" idx="1"/>
          </p:nvPr>
        </p:nvSpPr>
        <p:spPr bwMode="auto">
          <a:xfrm>
            <a:off x="503238" y="1600200"/>
            <a:ext cx="9074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p:cNvSpPr>
            <a:spLocks noGrp="1"/>
          </p:cNvSpPr>
          <p:nvPr>
            <p:ph type="dt" sz="half" idx="2"/>
          </p:nvPr>
        </p:nvSpPr>
        <p:spPr>
          <a:xfrm>
            <a:off x="0" y="6570663"/>
            <a:ext cx="1811338" cy="2873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BA857EA7-6C09-4D97-96D3-196CAC620124}" type="datetime1">
              <a:rPr lang="cs-CZ"/>
              <a:pPr>
                <a:defRPr/>
              </a:pPr>
              <a:t>31.01.2022</a:t>
            </a:fld>
            <a:endParaRPr lang="cs-CZ"/>
          </a:p>
        </p:txBody>
      </p:sp>
      <p:sp>
        <p:nvSpPr>
          <p:cNvPr id="5" name="Footer Placeholder 4"/>
          <p:cNvSpPr>
            <a:spLocks noGrp="1"/>
          </p:cNvSpPr>
          <p:nvPr>
            <p:ph type="ftr" sz="quarter" idx="3"/>
          </p:nvPr>
        </p:nvSpPr>
        <p:spPr>
          <a:xfrm>
            <a:off x="1811338" y="6570663"/>
            <a:ext cx="4646612" cy="2873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6C6C6C"/>
                </a:solidFill>
              </a:defRPr>
            </a:lvl1pPr>
          </a:lstStyle>
          <a:p>
            <a:pPr>
              <a:defRPr/>
            </a:pPr>
            <a:endParaRPr lang="cs-CZ"/>
          </a:p>
        </p:txBody>
      </p:sp>
      <p:sp>
        <p:nvSpPr>
          <p:cNvPr id="6" name="Slide Number Placeholder 5"/>
          <p:cNvSpPr>
            <a:spLocks noGrp="1"/>
          </p:cNvSpPr>
          <p:nvPr>
            <p:ph type="sldNum" sz="quarter" idx="4"/>
          </p:nvPr>
        </p:nvSpPr>
        <p:spPr>
          <a:xfrm>
            <a:off x="9450388" y="6570663"/>
            <a:ext cx="630237" cy="2873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3F3F3F"/>
                </a:solidFill>
              </a:defRPr>
            </a:lvl1pPr>
          </a:lstStyle>
          <a:p>
            <a:pPr>
              <a:defRPr/>
            </a:pPr>
            <a:fld id="{2CCACFD0-BB3A-408D-94F7-EF464CFCD7C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518158" r:id="rId1"/>
    <p:sldLayoutId id="2147518159" r:id="rId2"/>
    <p:sldLayoutId id="2147518160" r:id="rId3"/>
    <p:sldLayoutId id="2147518161" r:id="rId4"/>
    <p:sldLayoutId id="2147518162" r:id="rId5"/>
    <p:sldLayoutId id="2147518163" r:id="rId6"/>
    <p:sldLayoutId id="2147518164" r:id="rId7"/>
    <p:sldLayoutId id="2147518165" r:id="rId8"/>
    <p:sldLayoutId id="2147518166" r:id="rId9"/>
    <p:sldLayoutId id="2147518167" r:id="rId10"/>
    <p:sldLayoutId id="2147518168" r:id="rId11"/>
  </p:sldLayoutIdLst>
  <p:transition spd="med">
    <p:dissolve/>
  </p:transition>
  <p:hf hdr="0" ftr="0"/>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168C1133-DBD5-44AD-9E41-E922DB7DFE94}"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07F5E089-8ABD-4E4F-BA22-CDB43B7038F4}" type="slidenum">
              <a:rPr lang="cs-CZ" altLang="cs-CZ"/>
              <a:pPr>
                <a:defRPr/>
              </a:pPr>
              <a:t>‹#›</a:t>
            </a:fld>
            <a:endParaRPr lang="cs-CZ" altLang="cs-CZ"/>
          </a:p>
        </p:txBody>
      </p:sp>
      <p:sp>
        <p:nvSpPr>
          <p:cNvPr id="12292"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2293"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69" r:id="rId1"/>
    <p:sldLayoutId id="2147518043" r:id="rId2"/>
    <p:sldLayoutId id="2147518044" r:id="rId3"/>
    <p:sldLayoutId id="2147518045" r:id="rId4"/>
    <p:sldLayoutId id="2147518046" r:id="rId5"/>
    <p:sldLayoutId id="2147518047" r:id="rId6"/>
    <p:sldLayoutId id="2147518048" r:id="rId7"/>
    <p:sldLayoutId id="2147518049" r:id="rId8"/>
    <p:sldLayoutId id="2147518050" r:id="rId9"/>
    <p:sldLayoutId id="2147518051" r:id="rId10"/>
    <p:sldLayoutId id="2147518052" r:id="rId11"/>
    <p:sldLayoutId id="2147518053" r:id="rId12"/>
    <p:sldLayoutId id="2147518054" r:id="rId13"/>
    <p:sldLayoutId id="2147518055"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13314"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13315"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242E7EDF-2226-4945-AEF8-F60E22846FED}" type="datetime1">
              <a:rPr lang="cs-CZ"/>
              <a:pPr>
                <a:defRPr/>
              </a:pPr>
              <a:t>31.01.2022</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5C87AFB0-4BB3-49AB-8D49-DFBEAA565A16}" type="slidenum">
              <a:rPr lang="cs-CZ" altLang="cs-CZ"/>
              <a:pPr>
                <a:defRPr/>
              </a:pPr>
              <a:t>‹#›</a:t>
            </a:fld>
            <a:endParaRPr lang="cs-CZ" altLang="cs-CZ"/>
          </a:p>
        </p:txBody>
      </p:sp>
      <p:sp>
        <p:nvSpPr>
          <p:cNvPr id="13319"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3320"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170" r:id="rId1"/>
    <p:sldLayoutId id="2147518171" r:id="rId2"/>
    <p:sldLayoutId id="2147518172" r:id="rId3"/>
    <p:sldLayoutId id="2147518173" r:id="rId4"/>
    <p:sldLayoutId id="2147518174" r:id="rId5"/>
    <p:sldLayoutId id="2147518175" r:id="rId6"/>
    <p:sldLayoutId id="2147518176" r:id="rId7"/>
    <p:sldLayoutId id="2147518177" r:id="rId8"/>
    <p:sldLayoutId id="2147518178" r:id="rId9"/>
    <p:sldLayoutId id="2147518179" r:id="rId10"/>
    <p:sldLayoutId id="2147518180"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4A1F3D71-5D7D-4F2D-983F-A4574CC2F9D5}"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4ECE9000-B171-4506-ADB9-C6161216C9AD}" type="slidenum">
              <a:rPr lang="cs-CZ" altLang="cs-CZ"/>
              <a:pPr>
                <a:defRPr/>
              </a:pPr>
              <a:t>‹#›</a:t>
            </a:fld>
            <a:endParaRPr lang="cs-CZ" altLang="cs-CZ"/>
          </a:p>
        </p:txBody>
      </p:sp>
      <p:sp>
        <p:nvSpPr>
          <p:cNvPr id="14340"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4341"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81" r:id="rId1"/>
    <p:sldLayoutId id="2147518056" r:id="rId2"/>
    <p:sldLayoutId id="2147518057" r:id="rId3"/>
    <p:sldLayoutId id="2147518058" r:id="rId4"/>
    <p:sldLayoutId id="2147518059" r:id="rId5"/>
    <p:sldLayoutId id="2147518060" r:id="rId6"/>
    <p:sldLayoutId id="2147518061" r:id="rId7"/>
    <p:sldLayoutId id="2147518062" r:id="rId8"/>
    <p:sldLayoutId id="2147518063" r:id="rId9"/>
    <p:sldLayoutId id="2147518064" r:id="rId10"/>
    <p:sldLayoutId id="2147518065" r:id="rId11"/>
    <p:sldLayoutId id="2147518066" r:id="rId12"/>
    <p:sldLayoutId id="2147518067" r:id="rId13"/>
    <p:sldLayoutId id="2147518068"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E27FB913-DB77-4ADE-BACD-BE01C0F41AFD}"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2ABC5A98-6B28-4330-8B85-4FD7AD54C0E7}" type="slidenum">
              <a:rPr lang="cs-CZ" altLang="cs-CZ"/>
              <a:pPr>
                <a:defRPr/>
              </a:pPr>
              <a:t>‹#›</a:t>
            </a:fld>
            <a:endParaRPr lang="cs-CZ" altLang="cs-CZ"/>
          </a:p>
        </p:txBody>
      </p:sp>
      <p:sp>
        <p:nvSpPr>
          <p:cNvPr id="15364"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5365"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82" r:id="rId1"/>
    <p:sldLayoutId id="2147518069" r:id="rId2"/>
    <p:sldLayoutId id="2147518070" r:id="rId3"/>
    <p:sldLayoutId id="2147518071" r:id="rId4"/>
    <p:sldLayoutId id="2147518072" r:id="rId5"/>
    <p:sldLayoutId id="2147518073" r:id="rId6"/>
    <p:sldLayoutId id="2147518074" r:id="rId7"/>
    <p:sldLayoutId id="2147518075" r:id="rId8"/>
    <p:sldLayoutId id="2147518076" r:id="rId9"/>
    <p:sldLayoutId id="2147518077" r:id="rId10"/>
    <p:sldLayoutId id="2147518078" r:id="rId11"/>
    <p:sldLayoutId id="2147518079" r:id="rId12"/>
    <p:sldLayoutId id="2147518080" r:id="rId13"/>
    <p:sldLayoutId id="2147518081"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16386"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16387"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D1CD9310-8A25-406B-80EA-89A07EF089DB}" type="datetime1">
              <a:rPr lang="cs-CZ"/>
              <a:pPr>
                <a:defRPr/>
              </a:pPr>
              <a:t>31.01.2022</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3A396044-A672-4BBB-9C38-DD30B00A67FE}" type="slidenum">
              <a:rPr lang="cs-CZ" altLang="cs-CZ"/>
              <a:pPr>
                <a:defRPr/>
              </a:pPr>
              <a:t>‹#›</a:t>
            </a:fld>
            <a:endParaRPr lang="cs-CZ" altLang="cs-CZ"/>
          </a:p>
        </p:txBody>
      </p:sp>
      <p:sp>
        <p:nvSpPr>
          <p:cNvPr id="16391"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6392"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183" r:id="rId1"/>
    <p:sldLayoutId id="2147518184" r:id="rId2"/>
    <p:sldLayoutId id="2147518185" r:id="rId3"/>
    <p:sldLayoutId id="2147518186" r:id="rId4"/>
    <p:sldLayoutId id="2147518187" r:id="rId5"/>
    <p:sldLayoutId id="2147518188" r:id="rId6"/>
    <p:sldLayoutId id="2147518189" r:id="rId7"/>
    <p:sldLayoutId id="2147518190" r:id="rId8"/>
    <p:sldLayoutId id="2147518191" r:id="rId9"/>
    <p:sldLayoutId id="2147518192" r:id="rId10"/>
    <p:sldLayoutId id="2147518193"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92C3FF">
            <a:alpha val="59999"/>
          </a:srgbClr>
        </a:solidFill>
        <a:effectLst/>
      </p:bgPr>
    </p:bg>
    <p:spTree>
      <p:nvGrpSpPr>
        <p:cNvPr id="1" name=""/>
        <p:cNvGrpSpPr/>
        <p:nvPr/>
      </p:nvGrpSpPr>
      <p:grpSpPr>
        <a:xfrm>
          <a:off x="0" y="0"/>
          <a:ext cx="0" cy="0"/>
          <a:chOff x="0" y="0"/>
          <a:chExt cx="0" cy="0"/>
        </a:xfrm>
      </p:grpSpPr>
      <p:sp>
        <p:nvSpPr>
          <p:cNvPr id="7" name="Rectangle 6"/>
          <p:cNvSpPr/>
          <p:nvPr/>
        </p:nvSpPr>
        <p:spPr>
          <a:xfrm>
            <a:off x="0" y="0"/>
            <a:ext cx="10080625"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17411" name="Group 17"/>
          <p:cNvGrpSpPr>
            <a:grpSpLocks/>
          </p:cNvGrpSpPr>
          <p:nvPr/>
        </p:nvGrpSpPr>
        <p:grpSpPr bwMode="auto">
          <a:xfrm>
            <a:off x="0" y="6570663"/>
            <a:ext cx="10080625" cy="287337"/>
            <a:chOff x="0" y="6353387"/>
            <a:chExt cx="9144000" cy="361763"/>
          </a:xfrm>
        </p:grpSpPr>
        <p:grpSp>
          <p:nvGrpSpPr>
            <p:cNvPr id="17417"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17418"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000" y="6355385"/>
                <a:ext cx="249121"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3" name="Chevron 12"/>
              <p:cNvSpPr/>
              <p:nvPr userDrawn="1"/>
            </p:nvSpPr>
            <p:spPr>
              <a:xfrm flipH="1">
                <a:off x="8766720" y="6355385"/>
                <a:ext cx="250560"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4" name="Chevron 13"/>
              <p:cNvSpPr/>
              <p:nvPr userDrawn="1"/>
            </p:nvSpPr>
            <p:spPr>
              <a:xfrm flipH="1">
                <a:off x="8894880" y="6355385"/>
                <a:ext cx="249120"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grpSp>
      <p:sp>
        <p:nvSpPr>
          <p:cNvPr id="2" name="Title Placeholder 1"/>
          <p:cNvSpPr>
            <a:spLocks noGrp="1"/>
          </p:cNvSpPr>
          <p:nvPr>
            <p:ph type="title"/>
          </p:nvPr>
        </p:nvSpPr>
        <p:spPr>
          <a:xfrm>
            <a:off x="503238" y="274638"/>
            <a:ext cx="907415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cs-CZ"/>
              <a:t>Klepnutím lze upravit styl předlohy nadpisů.</a:t>
            </a:r>
            <a:endParaRPr lang="en-US"/>
          </a:p>
        </p:txBody>
      </p:sp>
      <p:sp>
        <p:nvSpPr>
          <p:cNvPr id="17413" name="Text Placeholder 2"/>
          <p:cNvSpPr>
            <a:spLocks noGrp="1"/>
          </p:cNvSpPr>
          <p:nvPr>
            <p:ph type="body" idx="1"/>
          </p:nvPr>
        </p:nvSpPr>
        <p:spPr bwMode="auto">
          <a:xfrm>
            <a:off x="503238" y="1600200"/>
            <a:ext cx="9074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p:cNvSpPr>
            <a:spLocks noGrp="1"/>
          </p:cNvSpPr>
          <p:nvPr>
            <p:ph type="dt" sz="half" idx="2"/>
          </p:nvPr>
        </p:nvSpPr>
        <p:spPr>
          <a:xfrm>
            <a:off x="0" y="6570663"/>
            <a:ext cx="1811338" cy="2873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782B021-FADF-443F-ADEF-17ED7276CEE5}" type="datetime1">
              <a:rPr lang="cs-CZ"/>
              <a:pPr>
                <a:defRPr/>
              </a:pPr>
              <a:t>31.01.2022</a:t>
            </a:fld>
            <a:endParaRPr lang="cs-CZ"/>
          </a:p>
        </p:txBody>
      </p:sp>
      <p:sp>
        <p:nvSpPr>
          <p:cNvPr id="5" name="Footer Placeholder 4"/>
          <p:cNvSpPr>
            <a:spLocks noGrp="1"/>
          </p:cNvSpPr>
          <p:nvPr>
            <p:ph type="ftr" sz="quarter" idx="3"/>
          </p:nvPr>
        </p:nvSpPr>
        <p:spPr>
          <a:xfrm>
            <a:off x="1811338" y="6570663"/>
            <a:ext cx="4646612" cy="2873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6C6C6C"/>
                </a:solidFill>
              </a:defRPr>
            </a:lvl1pPr>
          </a:lstStyle>
          <a:p>
            <a:pPr>
              <a:defRPr/>
            </a:pPr>
            <a:endParaRPr lang="cs-CZ"/>
          </a:p>
        </p:txBody>
      </p:sp>
      <p:sp>
        <p:nvSpPr>
          <p:cNvPr id="6" name="Slide Number Placeholder 5"/>
          <p:cNvSpPr>
            <a:spLocks noGrp="1"/>
          </p:cNvSpPr>
          <p:nvPr>
            <p:ph type="sldNum" sz="quarter" idx="4"/>
          </p:nvPr>
        </p:nvSpPr>
        <p:spPr>
          <a:xfrm>
            <a:off x="9450388" y="6570663"/>
            <a:ext cx="630237" cy="2873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3F3F3F"/>
                </a:solidFill>
              </a:defRPr>
            </a:lvl1pPr>
          </a:lstStyle>
          <a:p>
            <a:pPr>
              <a:defRPr/>
            </a:pPr>
            <a:fld id="{D8FF58FC-67B1-4E28-9436-A435F5AE2380}"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518194" r:id="rId1"/>
    <p:sldLayoutId id="2147518195" r:id="rId2"/>
    <p:sldLayoutId id="2147518196" r:id="rId3"/>
    <p:sldLayoutId id="2147518197" r:id="rId4"/>
    <p:sldLayoutId id="2147518198" r:id="rId5"/>
    <p:sldLayoutId id="2147518199" r:id="rId6"/>
    <p:sldLayoutId id="2147518200" r:id="rId7"/>
    <p:sldLayoutId id="2147518201" r:id="rId8"/>
    <p:sldLayoutId id="2147518202" r:id="rId9"/>
    <p:sldLayoutId id="2147518203" r:id="rId10"/>
    <p:sldLayoutId id="2147518204" r:id="rId11"/>
  </p:sldLayoutIdLst>
  <p:transition spd="med">
    <p:dissolve/>
  </p:transition>
  <p:hf hdr="0" ftr="0"/>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73745DAD-E517-4815-8752-1AA1E7390B92}"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371BB626-3A67-4D5E-8AB5-2818C072E932}" type="slidenum">
              <a:rPr lang="cs-CZ" altLang="cs-CZ"/>
              <a:pPr>
                <a:defRPr/>
              </a:pPr>
              <a:t>‹#›</a:t>
            </a:fld>
            <a:endParaRPr lang="cs-CZ" altLang="cs-CZ"/>
          </a:p>
        </p:txBody>
      </p:sp>
      <p:sp>
        <p:nvSpPr>
          <p:cNvPr id="18436"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8437"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206" r:id="rId1"/>
    <p:sldLayoutId id="2147518082" r:id="rId2"/>
    <p:sldLayoutId id="2147518083" r:id="rId3"/>
    <p:sldLayoutId id="2147518084" r:id="rId4"/>
    <p:sldLayoutId id="2147518085" r:id="rId5"/>
    <p:sldLayoutId id="2147518086" r:id="rId6"/>
    <p:sldLayoutId id="2147518087" r:id="rId7"/>
    <p:sldLayoutId id="2147518088" r:id="rId8"/>
    <p:sldLayoutId id="2147518089" r:id="rId9"/>
    <p:sldLayoutId id="2147518090" r:id="rId10"/>
    <p:sldLayoutId id="2147518091" r:id="rId11"/>
    <p:sldLayoutId id="2147518092" r:id="rId12"/>
    <p:sldLayoutId id="2147518093" r:id="rId13"/>
    <p:sldLayoutId id="2147518094"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83285982-3BA0-443A-9C93-C0416A42CDA0}"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7F262140-7E04-45A0-9C2F-003F00D0158F}" type="slidenum">
              <a:rPr lang="cs-CZ" altLang="cs-CZ"/>
              <a:pPr>
                <a:defRPr/>
              </a:pPr>
              <a:t>‹#›</a:t>
            </a:fld>
            <a:endParaRPr lang="cs-CZ" altLang="cs-CZ"/>
          </a:p>
        </p:txBody>
      </p:sp>
      <p:sp>
        <p:nvSpPr>
          <p:cNvPr id="19460"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9461"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207" r:id="rId1"/>
    <p:sldLayoutId id="2147518095" r:id="rId2"/>
    <p:sldLayoutId id="2147518096" r:id="rId3"/>
    <p:sldLayoutId id="2147518097" r:id="rId4"/>
    <p:sldLayoutId id="2147518098" r:id="rId5"/>
    <p:sldLayoutId id="2147518099" r:id="rId6"/>
    <p:sldLayoutId id="2147518100" r:id="rId7"/>
    <p:sldLayoutId id="2147518101" r:id="rId8"/>
    <p:sldLayoutId id="2147518102" r:id="rId9"/>
    <p:sldLayoutId id="2147518103" r:id="rId10"/>
    <p:sldLayoutId id="2147518104" r:id="rId11"/>
    <p:sldLayoutId id="2147518105" r:id="rId12"/>
    <p:sldLayoutId id="2147518106" r:id="rId13"/>
    <p:sldLayoutId id="2147518107"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593BD600-0427-413B-A178-727FBF4C298B}"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08ED6D15-DE6C-4951-83CF-FA17B629F5EF}" type="slidenum">
              <a:rPr lang="cs-CZ" altLang="cs-CZ"/>
              <a:pPr>
                <a:defRPr/>
              </a:pPr>
              <a:t>‹#›</a:t>
            </a:fld>
            <a:endParaRPr lang="cs-CZ" altLang="cs-CZ"/>
          </a:p>
        </p:txBody>
      </p:sp>
      <p:sp>
        <p:nvSpPr>
          <p:cNvPr id="2052"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2053"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09" r:id="rId1"/>
    <p:sldLayoutId id="2147517978" r:id="rId2"/>
    <p:sldLayoutId id="2147517979" r:id="rId3"/>
    <p:sldLayoutId id="2147517980" r:id="rId4"/>
    <p:sldLayoutId id="2147517981" r:id="rId5"/>
    <p:sldLayoutId id="2147517982" r:id="rId6"/>
    <p:sldLayoutId id="2147517983" r:id="rId7"/>
    <p:sldLayoutId id="2147517984" r:id="rId8"/>
    <p:sldLayoutId id="2147517985" r:id="rId9"/>
    <p:sldLayoutId id="2147517986" r:id="rId10"/>
    <p:sldLayoutId id="2147517987" r:id="rId11"/>
    <p:sldLayoutId id="2147517988" r:id="rId12"/>
    <p:sldLayoutId id="2147517989" r:id="rId13"/>
    <p:sldLayoutId id="2147517990"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20482"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20483"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6CE26CAA-E932-4E6D-B9A6-19D2498E7D07}" type="datetime1">
              <a:rPr lang="cs-CZ"/>
              <a:pPr>
                <a:defRPr/>
              </a:pPr>
              <a:t>31.01.2022</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D5FFF82D-EA25-4936-A9B8-4FCFA48A93B2}" type="slidenum">
              <a:rPr lang="cs-CZ" altLang="cs-CZ"/>
              <a:pPr>
                <a:defRPr/>
              </a:pPr>
              <a:t>‹#›</a:t>
            </a:fld>
            <a:endParaRPr lang="cs-CZ" altLang="cs-CZ"/>
          </a:p>
        </p:txBody>
      </p:sp>
      <p:sp>
        <p:nvSpPr>
          <p:cNvPr id="20487"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0488"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208" r:id="rId1"/>
    <p:sldLayoutId id="2147518209" r:id="rId2"/>
    <p:sldLayoutId id="2147518210" r:id="rId3"/>
    <p:sldLayoutId id="2147518211" r:id="rId4"/>
    <p:sldLayoutId id="2147518212" r:id="rId5"/>
    <p:sldLayoutId id="2147518213" r:id="rId6"/>
    <p:sldLayoutId id="2147518214" r:id="rId7"/>
    <p:sldLayoutId id="2147518215" r:id="rId8"/>
    <p:sldLayoutId id="2147518216" r:id="rId9"/>
    <p:sldLayoutId id="2147518217" r:id="rId10"/>
    <p:sldLayoutId id="2147518218"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CDC3DF">
            <a:alpha val="59999"/>
          </a:srgbClr>
        </a:solidFill>
        <a:effectLst/>
      </p:bgPr>
    </p:bg>
    <p:spTree>
      <p:nvGrpSpPr>
        <p:cNvPr id="1" name=""/>
        <p:cNvGrpSpPr/>
        <p:nvPr/>
      </p:nvGrpSpPr>
      <p:grpSpPr>
        <a:xfrm>
          <a:off x="0" y="0"/>
          <a:ext cx="0" cy="0"/>
          <a:chOff x="0" y="0"/>
          <a:chExt cx="0" cy="0"/>
        </a:xfrm>
      </p:grpSpPr>
      <p:sp>
        <p:nvSpPr>
          <p:cNvPr id="31" name="Rectangle 2"/>
          <p:cNvSpPr>
            <a:spLocks noGrp="1"/>
          </p:cNvSpPr>
          <p:nvPr>
            <p:ph type="title"/>
          </p:nvPr>
        </p:nvSpPr>
        <p:spPr>
          <a:xfrm>
            <a:off x="503238" y="274638"/>
            <a:ext cx="9074150" cy="1143000"/>
          </a:xfrm>
          <a:prstGeom prst="rect">
            <a:avLst/>
          </a:prstGeom>
        </p:spPr>
        <p:txBody>
          <a:bodyPr vert="horz" anchor="ctr">
            <a:noAutofit/>
            <a:scene3d>
              <a:camera prst="orthographicFront"/>
              <a:lightRig rig="soft" dir="t"/>
            </a:scene3d>
            <a:sp3d contourW="12700" prstMaterial="powder">
              <a:bevelT w="29210" h="12700"/>
              <a:contourClr>
                <a:schemeClr val="bg2">
                  <a:tint val="85000"/>
                  <a:satMod val="120000"/>
                </a:schemeClr>
              </a:contourClr>
            </a:sp3d>
          </a:bodyPr>
          <a:lstStyle/>
          <a:p>
            <a:r>
              <a:rPr lang="cs-CZ" altLang="ko-KR"/>
              <a:t>Klepnutím lze upravit styl předlohy nadpisů.</a:t>
            </a:r>
            <a:endParaRPr lang="ko-KR" altLang="ko-KR" dirty="0"/>
          </a:p>
        </p:txBody>
      </p:sp>
      <p:sp>
        <p:nvSpPr>
          <p:cNvPr id="21507" name="Rectangle 3"/>
          <p:cNvSpPr>
            <a:spLocks noGrp="1"/>
          </p:cNvSpPr>
          <p:nvPr>
            <p:ph type="body" idx="1"/>
          </p:nvPr>
        </p:nvSpPr>
        <p:spPr bwMode="auto">
          <a:xfrm>
            <a:off x="503238" y="1600200"/>
            <a:ext cx="9074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18" name="Rectangle 4"/>
          <p:cNvSpPr>
            <a:spLocks noGrp="1"/>
          </p:cNvSpPr>
          <p:nvPr>
            <p:ph type="dt" sz="half" idx="2"/>
          </p:nvPr>
        </p:nvSpPr>
        <p:spPr>
          <a:xfrm>
            <a:off x="503238" y="6245225"/>
            <a:ext cx="2352675"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100"/>
            </a:lvl1pPr>
          </a:lstStyle>
          <a:p>
            <a:pPr>
              <a:defRPr/>
            </a:pPr>
            <a:fld id="{88F05FC8-A7FD-4FDA-AB13-7B17090DEF41}" type="datetime1">
              <a:rPr lang="cs-CZ"/>
              <a:pPr>
                <a:defRPr/>
              </a:pPr>
              <a:t>31.01.2022</a:t>
            </a:fld>
            <a:endParaRPr lang="cs-CZ"/>
          </a:p>
        </p:txBody>
      </p:sp>
      <p:sp>
        <p:nvSpPr>
          <p:cNvPr id="9" name="Rectangle 5"/>
          <p:cNvSpPr>
            <a:spLocks noGrp="1"/>
          </p:cNvSpPr>
          <p:nvPr>
            <p:ph type="ftr" sz="quarter" idx="3"/>
          </p:nvPr>
        </p:nvSpPr>
        <p:spPr>
          <a:xfrm>
            <a:off x="3444875" y="6245225"/>
            <a:ext cx="3190875"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100">
                <a:cs typeface="돋음"/>
              </a:defRPr>
            </a:lvl1pPr>
          </a:lstStyle>
          <a:p>
            <a:pPr>
              <a:defRPr/>
            </a:pPr>
            <a:endParaRPr lang="ko-KR" altLang="ko-KR"/>
          </a:p>
        </p:txBody>
      </p:sp>
      <p:sp>
        <p:nvSpPr>
          <p:cNvPr id="5" name="Rectangle 6"/>
          <p:cNvSpPr>
            <a:spLocks noGrp="1"/>
          </p:cNvSpPr>
          <p:nvPr>
            <p:ph type="sldNum" sz="quarter" idx="4"/>
          </p:nvPr>
        </p:nvSpPr>
        <p:spPr>
          <a:xfrm>
            <a:off x="7224713" y="6245225"/>
            <a:ext cx="2352675"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100"/>
            </a:lvl1pPr>
          </a:lstStyle>
          <a:p>
            <a:pPr>
              <a:defRPr/>
            </a:pPr>
            <a:fld id="{78DCBD58-9241-483A-971E-7ADFDC4D44B8}"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518219" r:id="rId1"/>
    <p:sldLayoutId id="2147518220" r:id="rId2"/>
    <p:sldLayoutId id="2147518221" r:id="rId3"/>
    <p:sldLayoutId id="2147518222" r:id="rId4"/>
    <p:sldLayoutId id="2147518223" r:id="rId5"/>
    <p:sldLayoutId id="2147518224" r:id="rId6"/>
    <p:sldLayoutId id="2147518225" r:id="rId7"/>
    <p:sldLayoutId id="2147518226" r:id="rId8"/>
    <p:sldLayoutId id="2147518227" r:id="rId9"/>
    <p:sldLayoutId id="2147518228" r:id="rId10"/>
    <p:sldLayoutId id="2147518229" r:id="rId11"/>
  </p:sldLayoutIdLst>
  <p:transition spd="med">
    <p:dissolve/>
  </p:transition>
  <p:hf hdr="0" ftr="0"/>
  <p:txStyles>
    <p:titleStyle>
      <a:lvl1pPr algn="l" rtl="0" eaLnBrk="0" fontAlgn="base" latinLnBrk="1" hangingPunct="0">
        <a:spcBef>
          <a:spcPct val="0"/>
        </a:spcBef>
        <a:spcAft>
          <a:spcPct val="0"/>
        </a:spcAft>
        <a:defRPr sz="4500" b="1">
          <a:solidFill>
            <a:schemeClr val="tx2"/>
          </a:solidFill>
          <a:effectLst>
            <a:outerShdw blurRad="55000" dist="22000" dir="5400000" algn="t" rotWithShape="0">
              <a:prstClr val="black">
                <a:alpha val="80000"/>
              </a:prstClr>
            </a:outerShdw>
          </a:effectLst>
          <a:latin typeface="Arial" pitchFamily="34" charset="0"/>
          <a:ea typeface="+mj-ea"/>
          <a:cs typeface="+mj-cs"/>
        </a:defRPr>
      </a:lvl1pPr>
      <a:lvl2pPr algn="l" rtl="0" eaLnBrk="0" fontAlgn="base" latinLnBrk="1" hangingPunct="0">
        <a:spcBef>
          <a:spcPct val="0"/>
        </a:spcBef>
        <a:spcAft>
          <a:spcPct val="0"/>
        </a:spcAft>
        <a:defRPr sz="4500" b="1">
          <a:solidFill>
            <a:schemeClr val="tx2"/>
          </a:solidFill>
          <a:latin typeface="Arial" pitchFamily="34" charset="0"/>
        </a:defRPr>
      </a:lvl2pPr>
      <a:lvl3pPr algn="l" rtl="0" eaLnBrk="0" fontAlgn="base" latinLnBrk="1" hangingPunct="0">
        <a:spcBef>
          <a:spcPct val="0"/>
        </a:spcBef>
        <a:spcAft>
          <a:spcPct val="0"/>
        </a:spcAft>
        <a:defRPr sz="4500" b="1">
          <a:solidFill>
            <a:schemeClr val="tx2"/>
          </a:solidFill>
          <a:latin typeface="Arial" pitchFamily="34" charset="0"/>
        </a:defRPr>
      </a:lvl3pPr>
      <a:lvl4pPr algn="l" rtl="0" eaLnBrk="0" fontAlgn="base" latinLnBrk="1" hangingPunct="0">
        <a:spcBef>
          <a:spcPct val="0"/>
        </a:spcBef>
        <a:spcAft>
          <a:spcPct val="0"/>
        </a:spcAft>
        <a:defRPr sz="4500" b="1">
          <a:solidFill>
            <a:schemeClr val="tx2"/>
          </a:solidFill>
          <a:latin typeface="Arial" pitchFamily="34" charset="0"/>
        </a:defRPr>
      </a:lvl4pPr>
      <a:lvl5pPr algn="l" rtl="0" eaLnBrk="0" fontAlgn="base" latinLnBrk="1" hangingPunct="0">
        <a:spcBef>
          <a:spcPct val="0"/>
        </a:spcBef>
        <a:spcAft>
          <a:spcPct val="0"/>
        </a:spcAft>
        <a:defRPr sz="4500" b="1">
          <a:solidFill>
            <a:schemeClr val="tx2"/>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2588" indent="-273050" algn="l" rtl="0" eaLnBrk="0" fontAlgn="base" latinLnBrk="1" hangingPunct="0">
        <a:spcBef>
          <a:spcPct val="20000"/>
        </a:spcBef>
        <a:spcAft>
          <a:spcPct val="0"/>
        </a:spcAft>
        <a:buClr>
          <a:schemeClr val="tx2"/>
        </a:buClr>
        <a:buSzPct val="75000"/>
        <a:buFont typeface="Wingdings 2" panose="05020102010507070707" pitchFamily="18" charset="2"/>
        <a:buChar char=""/>
        <a:defRPr sz="2700">
          <a:solidFill>
            <a:schemeClr val="tx1"/>
          </a:solidFill>
          <a:latin typeface="Arial" pitchFamily="34" charset="0"/>
          <a:ea typeface="+mn-ea"/>
          <a:cs typeface="+mn-cs"/>
        </a:defRPr>
      </a:lvl1pPr>
      <a:lvl2pPr marL="676275" indent="-228600" algn="l" rtl="0" eaLnBrk="0" fontAlgn="base" latinLnBrk="1" hangingPunct="0">
        <a:spcBef>
          <a:spcPct val="20000"/>
        </a:spcBef>
        <a:spcAft>
          <a:spcPct val="0"/>
        </a:spcAft>
        <a:buClr>
          <a:schemeClr val="tx2"/>
        </a:buClr>
        <a:buFont typeface="Wingdings 3" panose="05040102010807070707" pitchFamily="18" charset="2"/>
        <a:buChar char="­"/>
        <a:defRPr sz="2100">
          <a:solidFill>
            <a:schemeClr val="tx1"/>
          </a:solidFill>
          <a:latin typeface="Arial" pitchFamily="34" charset="0"/>
          <a:ea typeface="+mn-ea"/>
          <a:cs typeface="+mn-cs"/>
        </a:defRPr>
      </a:lvl2pPr>
      <a:lvl3pPr marL="931863"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3pPr>
      <a:lvl4pPr marL="1196975"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4pPr>
      <a:lvl5pPr marL="1462088"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5pPr>
      <a:lvl6pPr marL="1719072"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6pPr>
      <a:lvl7pPr marL="1984248"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7pPr>
      <a:lvl8pPr marL="2249424"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8pPr>
      <a:lvl9pPr marL="2505456"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9pPr>
    </p:bodyStyle>
    <p:otherStyle>
      <a:lvl1pPr marL="0" algn="l" rtl="0" eaLnBrk="1" hangingPunct="1">
        <a:defRPr>
          <a:solidFill>
            <a:schemeClr val="tx1"/>
          </a:solidFill>
          <a:latin typeface="+mn-ea"/>
          <a:ea typeface="+mn-ea"/>
          <a:cs typeface="+mn-cs"/>
        </a:defRPr>
      </a:lvl1pPr>
      <a:lvl2pPr marL="457200" algn="l" rtl="0" eaLnBrk="1" hangingPunct="1">
        <a:defRPr>
          <a:solidFill>
            <a:schemeClr val="tx1"/>
          </a:solidFill>
          <a:latin typeface="+mn-ea"/>
          <a:ea typeface="+mn-ea"/>
          <a:cs typeface="+mn-cs"/>
        </a:defRPr>
      </a:lvl2pPr>
      <a:lvl3pPr marL="914400" algn="l" rtl="0" eaLnBrk="1" hangingPunct="1">
        <a:defRPr>
          <a:solidFill>
            <a:schemeClr val="tx1"/>
          </a:solidFill>
          <a:latin typeface="+mn-ea"/>
          <a:ea typeface="+mn-ea"/>
          <a:cs typeface="+mn-cs"/>
        </a:defRPr>
      </a:lvl3pPr>
      <a:lvl4pPr marL="1371600" algn="l" rtl="0" eaLnBrk="1" hangingPunct="1">
        <a:defRPr>
          <a:solidFill>
            <a:schemeClr val="tx1"/>
          </a:solidFill>
          <a:latin typeface="+mn-ea"/>
          <a:ea typeface="+mn-ea"/>
          <a:cs typeface="+mn-cs"/>
        </a:defRPr>
      </a:lvl4pPr>
      <a:lvl5pPr marL="1828800" algn="l" rtl="0" eaLnBrk="1" hangingPunct="1">
        <a:defRPr>
          <a:solidFill>
            <a:schemeClr val="tx1"/>
          </a:solidFill>
          <a:latin typeface="+mn-ea"/>
          <a:ea typeface="+mn-ea"/>
          <a:cs typeface="+mn-cs"/>
        </a:defRPr>
      </a:lvl5pPr>
      <a:lvl6pPr marL="2286000" algn="l" rtl="0" eaLnBrk="1" hangingPunct="1">
        <a:defRPr>
          <a:solidFill>
            <a:schemeClr val="tx1"/>
          </a:solidFill>
          <a:latin typeface="+mn-ea"/>
          <a:ea typeface="+mn-ea"/>
          <a:cs typeface="+mn-cs"/>
        </a:defRPr>
      </a:lvl6pPr>
      <a:lvl7pPr marL="2743200" algn="l" rtl="0" eaLnBrk="1" hangingPunct="1">
        <a:defRPr>
          <a:solidFill>
            <a:schemeClr val="tx1"/>
          </a:solidFill>
          <a:latin typeface="+mn-ea"/>
          <a:ea typeface="+mn-ea"/>
          <a:cs typeface="+mn-cs"/>
        </a:defRPr>
      </a:lvl7pPr>
      <a:lvl8pPr marL="3200400" algn="l" rtl="0" eaLnBrk="1" hangingPunct="1">
        <a:defRPr>
          <a:solidFill>
            <a:schemeClr val="tx1"/>
          </a:solidFill>
          <a:latin typeface="+mn-ea"/>
          <a:ea typeface="+mn-ea"/>
          <a:cs typeface="+mn-cs"/>
        </a:defRPr>
      </a:lvl8pPr>
      <a:lvl9pPr marL="3657600" algn="l" rtl="0" eaLnBrk="1" hangingPunct="1">
        <a:defRPr>
          <a:solidFill>
            <a:schemeClr val="tx1"/>
          </a:solidFill>
          <a:latin typeface="+mn-ea"/>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3075"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9CBD2DCA-77EA-49BC-848F-841C56C18A1A}" type="datetime1">
              <a:rPr lang="cs-CZ"/>
              <a:pPr>
                <a:defRPr/>
              </a:pPr>
              <a:t>31.01.2022</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C4129F8A-8C80-4696-BB2E-399E95605422}" type="slidenum">
              <a:rPr lang="cs-CZ" altLang="cs-CZ"/>
              <a:pPr>
                <a:defRPr/>
              </a:pPr>
              <a:t>‹#›</a:t>
            </a:fld>
            <a:endParaRPr lang="cs-CZ" altLang="cs-CZ"/>
          </a:p>
        </p:txBody>
      </p:sp>
      <p:sp>
        <p:nvSpPr>
          <p:cNvPr id="3079"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080"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110" r:id="rId1"/>
    <p:sldLayoutId id="2147518111" r:id="rId2"/>
    <p:sldLayoutId id="2147518112" r:id="rId3"/>
    <p:sldLayoutId id="2147518113" r:id="rId4"/>
    <p:sldLayoutId id="2147518114" r:id="rId5"/>
    <p:sldLayoutId id="2147518115" r:id="rId6"/>
    <p:sldLayoutId id="2147518116" r:id="rId7"/>
    <p:sldLayoutId id="2147518117" r:id="rId8"/>
    <p:sldLayoutId id="2147518118" r:id="rId9"/>
    <p:sldLayoutId id="2147518119" r:id="rId10"/>
    <p:sldLayoutId id="2147518120"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245B4CD5-26DA-447C-B824-71F78454C3FF}"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3EF8763C-9588-45BD-9709-C46DA0002581}" type="slidenum">
              <a:rPr lang="cs-CZ" altLang="cs-CZ"/>
              <a:pPr>
                <a:defRPr/>
              </a:pPr>
              <a:t>‹#›</a:t>
            </a:fld>
            <a:endParaRPr lang="cs-CZ" altLang="cs-CZ"/>
          </a:p>
        </p:txBody>
      </p:sp>
      <p:sp>
        <p:nvSpPr>
          <p:cNvPr id="4100"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4101"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21" r:id="rId1"/>
    <p:sldLayoutId id="2147517991" r:id="rId2"/>
    <p:sldLayoutId id="2147517992" r:id="rId3"/>
    <p:sldLayoutId id="2147517993" r:id="rId4"/>
    <p:sldLayoutId id="2147517994" r:id="rId5"/>
    <p:sldLayoutId id="2147517995" r:id="rId6"/>
    <p:sldLayoutId id="2147517996" r:id="rId7"/>
    <p:sldLayoutId id="2147517997" r:id="rId8"/>
    <p:sldLayoutId id="2147517998" r:id="rId9"/>
    <p:sldLayoutId id="2147517999" r:id="rId10"/>
    <p:sldLayoutId id="2147518000" r:id="rId11"/>
    <p:sldLayoutId id="2147518001" r:id="rId12"/>
    <p:sldLayoutId id="2147518002" r:id="rId13"/>
    <p:sldLayoutId id="2147518003"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516C6429-D6E5-4717-A714-960636BD91A3}"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162A8870-98EB-43E8-B87A-7B7F866BAA6F}" type="slidenum">
              <a:rPr lang="cs-CZ" altLang="cs-CZ"/>
              <a:pPr>
                <a:defRPr/>
              </a:pPr>
              <a:t>‹#›</a:t>
            </a:fld>
            <a:endParaRPr lang="cs-CZ" altLang="cs-CZ"/>
          </a:p>
        </p:txBody>
      </p:sp>
      <p:sp>
        <p:nvSpPr>
          <p:cNvPr id="5124"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5125"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22" r:id="rId1"/>
    <p:sldLayoutId id="2147518004" r:id="rId2"/>
    <p:sldLayoutId id="2147518005" r:id="rId3"/>
    <p:sldLayoutId id="2147518006" r:id="rId4"/>
    <p:sldLayoutId id="2147518007" r:id="rId5"/>
    <p:sldLayoutId id="2147518008" r:id="rId6"/>
    <p:sldLayoutId id="2147518009" r:id="rId7"/>
    <p:sldLayoutId id="2147518010" r:id="rId8"/>
    <p:sldLayoutId id="2147518011" r:id="rId9"/>
    <p:sldLayoutId id="2147518012" r:id="rId10"/>
    <p:sldLayoutId id="2147518013" r:id="rId11"/>
    <p:sldLayoutId id="2147518014" r:id="rId12"/>
    <p:sldLayoutId id="2147518015" r:id="rId13"/>
    <p:sldLayoutId id="2147518016"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6146"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6147"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2372FC13-D820-40F1-B132-9EEF62C20526}" type="datetime1">
              <a:rPr lang="cs-CZ"/>
              <a:pPr>
                <a:defRPr/>
              </a:pPr>
              <a:t>31.01.2022</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D8F975FA-CA2D-4C1E-B7D2-093814D24D93}" type="slidenum">
              <a:rPr lang="cs-CZ" altLang="cs-CZ"/>
              <a:pPr>
                <a:defRPr/>
              </a:pPr>
              <a:t>‹#›</a:t>
            </a:fld>
            <a:endParaRPr lang="cs-CZ" altLang="cs-CZ"/>
          </a:p>
        </p:txBody>
      </p:sp>
      <p:sp>
        <p:nvSpPr>
          <p:cNvPr id="6151"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152"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123" r:id="rId1"/>
    <p:sldLayoutId id="2147518124" r:id="rId2"/>
    <p:sldLayoutId id="2147518125" r:id="rId3"/>
    <p:sldLayoutId id="2147518126" r:id="rId4"/>
    <p:sldLayoutId id="2147518127" r:id="rId5"/>
    <p:sldLayoutId id="2147518128" r:id="rId6"/>
    <p:sldLayoutId id="2147518129" r:id="rId7"/>
    <p:sldLayoutId id="2147518130" r:id="rId8"/>
    <p:sldLayoutId id="2147518131" r:id="rId9"/>
    <p:sldLayoutId id="2147518132" r:id="rId10"/>
    <p:sldLayoutId id="2147518133"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DC3DF">
            <a:alpha val="59999"/>
          </a:srgbClr>
        </a:solidFill>
        <a:effectLst/>
      </p:bgPr>
    </p:bg>
    <p:spTree>
      <p:nvGrpSpPr>
        <p:cNvPr id="1" name=""/>
        <p:cNvGrpSpPr/>
        <p:nvPr/>
      </p:nvGrpSpPr>
      <p:grpSpPr>
        <a:xfrm>
          <a:off x="0" y="0"/>
          <a:ext cx="0" cy="0"/>
          <a:chOff x="0" y="0"/>
          <a:chExt cx="0" cy="0"/>
        </a:xfrm>
      </p:grpSpPr>
      <p:sp>
        <p:nvSpPr>
          <p:cNvPr id="31" name="Rectangle 2"/>
          <p:cNvSpPr>
            <a:spLocks noGrp="1"/>
          </p:cNvSpPr>
          <p:nvPr>
            <p:ph type="title"/>
          </p:nvPr>
        </p:nvSpPr>
        <p:spPr>
          <a:xfrm>
            <a:off x="503238" y="274638"/>
            <a:ext cx="9074150" cy="1143000"/>
          </a:xfrm>
          <a:prstGeom prst="rect">
            <a:avLst/>
          </a:prstGeom>
        </p:spPr>
        <p:txBody>
          <a:bodyPr vert="horz" anchor="ctr">
            <a:noAutofit/>
            <a:scene3d>
              <a:camera prst="orthographicFront"/>
              <a:lightRig rig="soft" dir="t"/>
            </a:scene3d>
            <a:sp3d contourW="12700" prstMaterial="powder">
              <a:bevelT w="29210" h="12700"/>
              <a:contourClr>
                <a:schemeClr val="bg2">
                  <a:tint val="85000"/>
                  <a:satMod val="120000"/>
                </a:schemeClr>
              </a:contourClr>
            </a:sp3d>
          </a:bodyPr>
          <a:lstStyle/>
          <a:p>
            <a:r>
              <a:rPr lang="cs-CZ" altLang="ko-KR"/>
              <a:t>Klepnutím lze upravit styl předlohy nadpisů.</a:t>
            </a:r>
            <a:endParaRPr lang="ko-KR" altLang="ko-KR" dirty="0"/>
          </a:p>
        </p:txBody>
      </p:sp>
      <p:sp>
        <p:nvSpPr>
          <p:cNvPr id="7171" name="Rectangle 3"/>
          <p:cNvSpPr>
            <a:spLocks noGrp="1"/>
          </p:cNvSpPr>
          <p:nvPr>
            <p:ph type="body" idx="1"/>
          </p:nvPr>
        </p:nvSpPr>
        <p:spPr bwMode="auto">
          <a:xfrm>
            <a:off x="503238" y="1600200"/>
            <a:ext cx="9074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18" name="Rectangle 4"/>
          <p:cNvSpPr>
            <a:spLocks noGrp="1"/>
          </p:cNvSpPr>
          <p:nvPr>
            <p:ph type="dt" sz="half" idx="2"/>
          </p:nvPr>
        </p:nvSpPr>
        <p:spPr>
          <a:xfrm>
            <a:off x="503238" y="6245225"/>
            <a:ext cx="2352675"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100"/>
            </a:lvl1pPr>
          </a:lstStyle>
          <a:p>
            <a:pPr>
              <a:defRPr/>
            </a:pPr>
            <a:fld id="{43A8E807-E63A-4D7E-8DB5-068952CE0210}" type="datetime1">
              <a:rPr lang="cs-CZ"/>
              <a:pPr>
                <a:defRPr/>
              </a:pPr>
              <a:t>31.01.2022</a:t>
            </a:fld>
            <a:endParaRPr lang="cs-CZ"/>
          </a:p>
        </p:txBody>
      </p:sp>
      <p:sp>
        <p:nvSpPr>
          <p:cNvPr id="9" name="Rectangle 5"/>
          <p:cNvSpPr>
            <a:spLocks noGrp="1"/>
          </p:cNvSpPr>
          <p:nvPr>
            <p:ph type="ftr" sz="quarter" idx="3"/>
          </p:nvPr>
        </p:nvSpPr>
        <p:spPr>
          <a:xfrm>
            <a:off x="3444875" y="6245225"/>
            <a:ext cx="3190875"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100">
                <a:cs typeface="돋음"/>
              </a:defRPr>
            </a:lvl1pPr>
          </a:lstStyle>
          <a:p>
            <a:pPr>
              <a:defRPr/>
            </a:pPr>
            <a:endParaRPr lang="ko-KR" altLang="ko-KR"/>
          </a:p>
        </p:txBody>
      </p:sp>
      <p:sp>
        <p:nvSpPr>
          <p:cNvPr id="5" name="Rectangle 6"/>
          <p:cNvSpPr>
            <a:spLocks noGrp="1"/>
          </p:cNvSpPr>
          <p:nvPr>
            <p:ph type="sldNum" sz="quarter" idx="4"/>
          </p:nvPr>
        </p:nvSpPr>
        <p:spPr>
          <a:xfrm>
            <a:off x="7224713" y="6245225"/>
            <a:ext cx="2352675"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100"/>
            </a:lvl1pPr>
          </a:lstStyle>
          <a:p>
            <a:pPr>
              <a:defRPr/>
            </a:pPr>
            <a:fld id="{97FFC749-E75A-4C47-B3AF-6AA8EEF3B162}"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518134" r:id="rId1"/>
    <p:sldLayoutId id="2147518135" r:id="rId2"/>
    <p:sldLayoutId id="2147518136" r:id="rId3"/>
    <p:sldLayoutId id="2147518137" r:id="rId4"/>
    <p:sldLayoutId id="2147518138" r:id="rId5"/>
    <p:sldLayoutId id="2147518139" r:id="rId6"/>
    <p:sldLayoutId id="2147518140" r:id="rId7"/>
    <p:sldLayoutId id="2147518141" r:id="rId8"/>
    <p:sldLayoutId id="2147518142" r:id="rId9"/>
    <p:sldLayoutId id="2147518143" r:id="rId10"/>
    <p:sldLayoutId id="2147518144" r:id="rId11"/>
  </p:sldLayoutIdLst>
  <p:transition spd="med">
    <p:dissolve/>
  </p:transition>
  <p:hf hdr="0" ftr="0"/>
  <p:txStyles>
    <p:titleStyle>
      <a:lvl1pPr algn="l" rtl="0" eaLnBrk="0" fontAlgn="base" latinLnBrk="1" hangingPunct="0">
        <a:spcBef>
          <a:spcPct val="0"/>
        </a:spcBef>
        <a:spcAft>
          <a:spcPct val="0"/>
        </a:spcAft>
        <a:defRPr sz="4500" b="1">
          <a:solidFill>
            <a:schemeClr val="tx2"/>
          </a:solidFill>
          <a:effectLst>
            <a:outerShdw blurRad="55000" dist="22000" dir="5400000" algn="t" rotWithShape="0">
              <a:prstClr val="black">
                <a:alpha val="80000"/>
              </a:prstClr>
            </a:outerShdw>
          </a:effectLst>
          <a:latin typeface="Arial" pitchFamily="34" charset="0"/>
          <a:ea typeface="+mj-ea"/>
          <a:cs typeface="+mj-cs"/>
        </a:defRPr>
      </a:lvl1pPr>
      <a:lvl2pPr algn="l" rtl="0" eaLnBrk="0" fontAlgn="base" latinLnBrk="1" hangingPunct="0">
        <a:spcBef>
          <a:spcPct val="0"/>
        </a:spcBef>
        <a:spcAft>
          <a:spcPct val="0"/>
        </a:spcAft>
        <a:defRPr sz="4500" b="1">
          <a:solidFill>
            <a:schemeClr val="tx2"/>
          </a:solidFill>
          <a:latin typeface="Arial" pitchFamily="34" charset="0"/>
        </a:defRPr>
      </a:lvl2pPr>
      <a:lvl3pPr algn="l" rtl="0" eaLnBrk="0" fontAlgn="base" latinLnBrk="1" hangingPunct="0">
        <a:spcBef>
          <a:spcPct val="0"/>
        </a:spcBef>
        <a:spcAft>
          <a:spcPct val="0"/>
        </a:spcAft>
        <a:defRPr sz="4500" b="1">
          <a:solidFill>
            <a:schemeClr val="tx2"/>
          </a:solidFill>
          <a:latin typeface="Arial" pitchFamily="34" charset="0"/>
        </a:defRPr>
      </a:lvl3pPr>
      <a:lvl4pPr algn="l" rtl="0" eaLnBrk="0" fontAlgn="base" latinLnBrk="1" hangingPunct="0">
        <a:spcBef>
          <a:spcPct val="0"/>
        </a:spcBef>
        <a:spcAft>
          <a:spcPct val="0"/>
        </a:spcAft>
        <a:defRPr sz="4500" b="1">
          <a:solidFill>
            <a:schemeClr val="tx2"/>
          </a:solidFill>
          <a:latin typeface="Arial" pitchFamily="34" charset="0"/>
        </a:defRPr>
      </a:lvl4pPr>
      <a:lvl5pPr algn="l" rtl="0" eaLnBrk="0" fontAlgn="base" latinLnBrk="1" hangingPunct="0">
        <a:spcBef>
          <a:spcPct val="0"/>
        </a:spcBef>
        <a:spcAft>
          <a:spcPct val="0"/>
        </a:spcAft>
        <a:defRPr sz="4500" b="1">
          <a:solidFill>
            <a:schemeClr val="tx2"/>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2588" indent="-273050" algn="l" rtl="0" eaLnBrk="0" fontAlgn="base" latinLnBrk="1" hangingPunct="0">
        <a:spcBef>
          <a:spcPct val="20000"/>
        </a:spcBef>
        <a:spcAft>
          <a:spcPct val="0"/>
        </a:spcAft>
        <a:buClr>
          <a:schemeClr val="tx2"/>
        </a:buClr>
        <a:buSzPct val="75000"/>
        <a:buFont typeface="Wingdings 2" panose="05020102010507070707" pitchFamily="18" charset="2"/>
        <a:buChar char=""/>
        <a:defRPr sz="2700">
          <a:solidFill>
            <a:schemeClr val="tx1"/>
          </a:solidFill>
          <a:latin typeface="Arial" pitchFamily="34" charset="0"/>
          <a:ea typeface="+mn-ea"/>
          <a:cs typeface="+mn-cs"/>
        </a:defRPr>
      </a:lvl1pPr>
      <a:lvl2pPr marL="676275" indent="-228600" algn="l" rtl="0" eaLnBrk="0" fontAlgn="base" latinLnBrk="1" hangingPunct="0">
        <a:spcBef>
          <a:spcPct val="20000"/>
        </a:spcBef>
        <a:spcAft>
          <a:spcPct val="0"/>
        </a:spcAft>
        <a:buClr>
          <a:schemeClr val="tx2"/>
        </a:buClr>
        <a:buFont typeface="Wingdings 3" panose="05040102010807070707" pitchFamily="18" charset="2"/>
        <a:buChar char="­"/>
        <a:defRPr sz="2100">
          <a:solidFill>
            <a:schemeClr val="tx1"/>
          </a:solidFill>
          <a:latin typeface="Arial" pitchFamily="34" charset="0"/>
          <a:ea typeface="+mn-ea"/>
          <a:cs typeface="+mn-cs"/>
        </a:defRPr>
      </a:lvl2pPr>
      <a:lvl3pPr marL="931863"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3pPr>
      <a:lvl4pPr marL="1196975"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4pPr>
      <a:lvl5pPr marL="1462088"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5pPr>
      <a:lvl6pPr marL="1719072"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6pPr>
      <a:lvl7pPr marL="1984248"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7pPr>
      <a:lvl8pPr marL="2249424"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8pPr>
      <a:lvl9pPr marL="2505456"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9pPr>
    </p:bodyStyle>
    <p:otherStyle>
      <a:lvl1pPr marL="0" algn="l" rtl="0" eaLnBrk="1" hangingPunct="1">
        <a:defRPr>
          <a:solidFill>
            <a:schemeClr val="tx1"/>
          </a:solidFill>
          <a:latin typeface="+mn-ea"/>
          <a:ea typeface="+mn-ea"/>
          <a:cs typeface="+mn-cs"/>
        </a:defRPr>
      </a:lvl1pPr>
      <a:lvl2pPr marL="457200" algn="l" rtl="0" eaLnBrk="1" hangingPunct="1">
        <a:defRPr>
          <a:solidFill>
            <a:schemeClr val="tx1"/>
          </a:solidFill>
          <a:latin typeface="+mn-ea"/>
          <a:ea typeface="+mn-ea"/>
          <a:cs typeface="+mn-cs"/>
        </a:defRPr>
      </a:lvl2pPr>
      <a:lvl3pPr marL="914400" algn="l" rtl="0" eaLnBrk="1" hangingPunct="1">
        <a:defRPr>
          <a:solidFill>
            <a:schemeClr val="tx1"/>
          </a:solidFill>
          <a:latin typeface="+mn-ea"/>
          <a:ea typeface="+mn-ea"/>
          <a:cs typeface="+mn-cs"/>
        </a:defRPr>
      </a:lvl3pPr>
      <a:lvl4pPr marL="1371600" algn="l" rtl="0" eaLnBrk="1" hangingPunct="1">
        <a:defRPr>
          <a:solidFill>
            <a:schemeClr val="tx1"/>
          </a:solidFill>
          <a:latin typeface="+mn-ea"/>
          <a:ea typeface="+mn-ea"/>
          <a:cs typeface="+mn-cs"/>
        </a:defRPr>
      </a:lvl4pPr>
      <a:lvl5pPr marL="1828800" algn="l" rtl="0" eaLnBrk="1" hangingPunct="1">
        <a:defRPr>
          <a:solidFill>
            <a:schemeClr val="tx1"/>
          </a:solidFill>
          <a:latin typeface="+mn-ea"/>
          <a:ea typeface="+mn-ea"/>
          <a:cs typeface="+mn-cs"/>
        </a:defRPr>
      </a:lvl5pPr>
      <a:lvl6pPr marL="2286000" algn="l" rtl="0" eaLnBrk="1" hangingPunct="1">
        <a:defRPr>
          <a:solidFill>
            <a:schemeClr val="tx1"/>
          </a:solidFill>
          <a:latin typeface="+mn-ea"/>
          <a:ea typeface="+mn-ea"/>
          <a:cs typeface="+mn-cs"/>
        </a:defRPr>
      </a:lvl6pPr>
      <a:lvl7pPr marL="2743200" algn="l" rtl="0" eaLnBrk="1" hangingPunct="1">
        <a:defRPr>
          <a:solidFill>
            <a:schemeClr val="tx1"/>
          </a:solidFill>
          <a:latin typeface="+mn-ea"/>
          <a:ea typeface="+mn-ea"/>
          <a:cs typeface="+mn-cs"/>
        </a:defRPr>
      </a:lvl7pPr>
      <a:lvl8pPr marL="3200400" algn="l" rtl="0" eaLnBrk="1" hangingPunct="1">
        <a:defRPr>
          <a:solidFill>
            <a:schemeClr val="tx1"/>
          </a:solidFill>
          <a:latin typeface="+mn-ea"/>
          <a:ea typeface="+mn-ea"/>
          <a:cs typeface="+mn-cs"/>
        </a:defRPr>
      </a:lvl8pPr>
      <a:lvl9pPr marL="3657600" algn="l" rtl="0" eaLnBrk="1" hangingPunct="1">
        <a:defRPr>
          <a:solidFill>
            <a:schemeClr val="tx1"/>
          </a:solidFill>
          <a:latin typeface="+mn-ea"/>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930E5E71-1485-49D4-A6BE-AA5524CDA8B9}"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0F4606B4-811E-44C5-A7A4-EE842C185686}" type="slidenum">
              <a:rPr lang="cs-CZ" altLang="cs-CZ"/>
              <a:pPr>
                <a:defRPr/>
              </a:pPr>
              <a:t>‹#›</a:t>
            </a:fld>
            <a:endParaRPr lang="cs-CZ" altLang="cs-CZ"/>
          </a:p>
        </p:txBody>
      </p:sp>
      <p:sp>
        <p:nvSpPr>
          <p:cNvPr id="8196"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8197"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45" r:id="rId1"/>
    <p:sldLayoutId id="2147518017" r:id="rId2"/>
    <p:sldLayoutId id="2147518018" r:id="rId3"/>
    <p:sldLayoutId id="2147518019" r:id="rId4"/>
    <p:sldLayoutId id="2147518020" r:id="rId5"/>
    <p:sldLayoutId id="2147518021" r:id="rId6"/>
    <p:sldLayoutId id="2147518022" r:id="rId7"/>
    <p:sldLayoutId id="2147518023" r:id="rId8"/>
    <p:sldLayoutId id="2147518024" r:id="rId9"/>
    <p:sldLayoutId id="2147518025" r:id="rId10"/>
    <p:sldLayoutId id="2147518026" r:id="rId11"/>
    <p:sldLayoutId id="2147518027" r:id="rId12"/>
    <p:sldLayoutId id="2147518028" r:id="rId13"/>
    <p:sldLayoutId id="2147518029"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C91ABF22-34FE-4199-B3CF-7579ED0874B1}" type="datetime1">
              <a:rPr lang="cs-CZ"/>
              <a:pPr>
                <a:defRPr/>
              </a:pPr>
              <a:t>31.01.2022</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48FF811C-EDAB-4D51-B424-668DD196DFA6}" type="slidenum">
              <a:rPr lang="cs-CZ" altLang="cs-CZ"/>
              <a:pPr>
                <a:defRPr/>
              </a:pPr>
              <a:t>‹#›</a:t>
            </a:fld>
            <a:endParaRPr lang="cs-CZ" altLang="cs-CZ"/>
          </a:p>
        </p:txBody>
      </p:sp>
      <p:sp>
        <p:nvSpPr>
          <p:cNvPr id="9220"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9221"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46" r:id="rId1"/>
    <p:sldLayoutId id="2147518030" r:id="rId2"/>
    <p:sldLayoutId id="2147518031" r:id="rId3"/>
    <p:sldLayoutId id="2147518032" r:id="rId4"/>
    <p:sldLayoutId id="2147518033" r:id="rId5"/>
    <p:sldLayoutId id="2147518034" r:id="rId6"/>
    <p:sldLayoutId id="2147518035" r:id="rId7"/>
    <p:sldLayoutId id="2147518036" r:id="rId8"/>
    <p:sldLayoutId id="2147518037" r:id="rId9"/>
    <p:sldLayoutId id="2147518038" r:id="rId10"/>
    <p:sldLayoutId id="2147518039" r:id="rId11"/>
    <p:sldLayoutId id="2147518040" r:id="rId12"/>
    <p:sldLayoutId id="2147518041" r:id="rId13"/>
    <p:sldLayoutId id="2147518042"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5.xml"/><Relationship Id="rId4" Type="http://schemas.openxmlformats.org/officeDocument/2006/relationships/image" Target="../media/image8.webp"/></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05.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 Id="rId4" Type="http://schemas.openxmlformats.org/officeDocument/2006/relationships/image" Target="../media/image13.emf"/></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0.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9.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0.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0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10.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92C3FF">
            <a:alpha val="50000"/>
          </a:srgbClr>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1107347" y="1686187"/>
            <a:ext cx="8168156" cy="3397541"/>
          </a:xfrm>
          <a:noFill/>
          <a:ln>
            <a:noFill/>
          </a:ln>
        </p:spPr>
        <p:txBody>
          <a:bodyPr>
            <a:normAutofit fontScale="90000"/>
            <a:scene3d>
              <a:camera prst="orthographicFront"/>
              <a:lightRig rig="threePt" dir="tl">
                <a:rot lat="0" lon="0" rev="7200000"/>
              </a:lightRig>
            </a:scene3d>
            <a:sp3d extrusionH="63500" contourW="19050">
              <a:bevelT w="25400" h="95250"/>
              <a:extrusionClr>
                <a:schemeClr val="tx1"/>
              </a:extrusionClr>
              <a:contourClr>
                <a:schemeClr val="bg1"/>
              </a:contourClr>
            </a:sp3d>
          </a:bodyPr>
          <a:lstStyle/>
          <a:p>
            <a:pPr algn="ctr" eaLnBrk="1" fontAlgn="auto" hangingPunct="1">
              <a:spcAft>
                <a:spcPts val="0"/>
              </a:spcAft>
              <a:defRPr/>
            </a:pPr>
            <a:r>
              <a:rPr lang="cs-CZ" sz="4700" dirty="0">
                <a:ln w="12700">
                  <a:solidFill>
                    <a:schemeClr val="tx1"/>
                  </a:solidFill>
                </a:ln>
                <a:solidFill>
                  <a:schemeClr val="bg2">
                    <a:lumMod val="10000"/>
                  </a:schemeClr>
                </a:solidFill>
                <a:effectLst/>
                <a:latin typeface="Arial" panose="020B0604020202020204" pitchFamily="34" charset="0"/>
                <a:cs typeface="Arial" panose="020B0604020202020204" pitchFamily="34" charset="0"/>
              </a:rPr>
              <a:t>Podniková</a:t>
            </a:r>
            <a:br>
              <a:rPr lang="cs-CZ" sz="4700" dirty="0">
                <a:ln w="12700">
                  <a:solidFill>
                    <a:schemeClr val="tx1"/>
                  </a:solidFill>
                </a:ln>
                <a:solidFill>
                  <a:schemeClr val="bg2">
                    <a:lumMod val="10000"/>
                  </a:schemeClr>
                </a:solidFill>
                <a:effectLst/>
                <a:latin typeface="Arial" panose="020B0604020202020204" pitchFamily="34" charset="0"/>
                <a:cs typeface="Arial" panose="020B0604020202020204" pitchFamily="34" charset="0"/>
              </a:rPr>
            </a:br>
            <a:r>
              <a:rPr lang="cs-CZ" sz="4700" dirty="0">
                <a:ln w="12700">
                  <a:solidFill>
                    <a:schemeClr val="tx1"/>
                  </a:solidFill>
                </a:ln>
                <a:solidFill>
                  <a:schemeClr val="bg2">
                    <a:lumMod val="10000"/>
                  </a:schemeClr>
                </a:solidFill>
                <a:effectLst/>
                <a:latin typeface="Arial" panose="020B0604020202020204" pitchFamily="34" charset="0"/>
                <a:cs typeface="Arial" panose="020B0604020202020204" pitchFamily="34" charset="0"/>
              </a:rPr>
              <a:t>kolektivní smlouva</a:t>
            </a:r>
            <a:br>
              <a:rPr lang="cs-CZ" sz="4800" dirty="0">
                <a:ln w="12700">
                  <a:solidFill>
                    <a:schemeClr val="tx1"/>
                  </a:solidFill>
                </a:ln>
                <a:solidFill>
                  <a:schemeClr val="bg2">
                    <a:lumMod val="10000"/>
                  </a:schemeClr>
                </a:solidFill>
                <a:effectLst/>
                <a:latin typeface="Calibri" panose="020F0502020204030204" pitchFamily="34" charset="0"/>
                <a:cs typeface="Times New Roman" panose="02020603050405020304" pitchFamily="18" charset="0"/>
              </a:rPr>
            </a:br>
            <a:r>
              <a:rPr lang="cs-CZ" sz="3200" dirty="0">
                <a:ln w="12700">
                  <a:solidFill>
                    <a:schemeClr val="tx1"/>
                  </a:solidFill>
                </a:ln>
                <a:solidFill>
                  <a:schemeClr val="bg2">
                    <a:lumMod val="10000"/>
                  </a:schemeClr>
                </a:solidFill>
                <a:effectLst/>
                <a:latin typeface="Arial" panose="020B0604020202020204" pitchFamily="34" charset="0"/>
                <a:cs typeface="Arial" panose="020B0604020202020204" pitchFamily="34" charset="0"/>
              </a:rPr>
              <a:t>Českých drah, a.s.,</a:t>
            </a:r>
            <a:br>
              <a:rPr lang="cs-CZ" sz="3200" dirty="0">
                <a:ln w="12700">
                  <a:solidFill>
                    <a:schemeClr val="tx1"/>
                  </a:solidFill>
                </a:ln>
                <a:solidFill>
                  <a:schemeClr val="bg2">
                    <a:lumMod val="10000"/>
                  </a:schemeClr>
                </a:solidFill>
                <a:effectLst/>
                <a:latin typeface="Arial" panose="020B0604020202020204" pitchFamily="34" charset="0"/>
                <a:cs typeface="Arial" panose="020B0604020202020204" pitchFamily="34" charset="0"/>
              </a:rPr>
            </a:br>
            <a:r>
              <a:rPr lang="cs-CZ" sz="4700" dirty="0">
                <a:ln w="12700">
                  <a:solidFill>
                    <a:schemeClr val="tx1"/>
                  </a:solidFill>
                </a:ln>
                <a:solidFill>
                  <a:schemeClr val="bg2">
                    <a:lumMod val="10000"/>
                  </a:schemeClr>
                </a:solidFill>
                <a:effectLst/>
                <a:latin typeface="Arial" panose="020B0604020202020204" pitchFamily="34" charset="0"/>
                <a:cs typeface="Arial" panose="020B0604020202020204" pitchFamily="34" charset="0"/>
              </a:rPr>
              <a:t>na rok 2022</a:t>
            </a:r>
            <a:br>
              <a:rPr lang="cs-CZ" sz="4800" dirty="0">
                <a:solidFill>
                  <a:schemeClr val="tx1"/>
                </a:solidFill>
                <a:effectLst/>
                <a:latin typeface="Times New Roman" panose="02020603050405020304" pitchFamily="18" charset="0"/>
                <a:cs typeface="Times New Roman" panose="02020603050405020304" pitchFamily="18" charset="0"/>
              </a:rPr>
            </a:br>
            <a:r>
              <a:rPr lang="cs-CZ" sz="3100" dirty="0">
                <a:ln w="12700" cap="rnd" cmpd="sng">
                  <a:solidFill>
                    <a:srgbClr val="FF0000"/>
                  </a:solidFill>
                </a:ln>
                <a:solidFill>
                  <a:srgbClr val="FF0000"/>
                </a:solidFill>
                <a:effectLst>
                  <a:glow rad="63500">
                    <a:srgbClr val="FF0000">
                      <a:alpha val="40000"/>
                    </a:srgbClr>
                  </a:glow>
                </a:effectLst>
                <a:cs typeface="Times New Roman" panose="02020603050405020304" pitchFamily="18" charset="0"/>
              </a:rPr>
              <a:t>Č.j.: 57 701/ 2021 - O10</a:t>
            </a:r>
            <a:br>
              <a:rPr lang="cs-CZ"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cs-CZ"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1860" name="Rectangle 4"/>
          <p:cNvSpPr>
            <a:spLocks noChangeArrowheads="1"/>
          </p:cNvSpPr>
          <p:nvPr/>
        </p:nvSpPr>
        <p:spPr bwMode="auto">
          <a:xfrm>
            <a:off x="157163" y="4940300"/>
            <a:ext cx="7099300" cy="1703388"/>
          </a:xfrm>
          <a:prstGeom prst="rect">
            <a:avLst/>
          </a:prstGeom>
          <a:noFill/>
          <a:ln w="9525">
            <a:noFill/>
            <a:miter lim="800000"/>
            <a:headEnd/>
            <a:tailEnd/>
          </a:ln>
          <a:effectLst/>
        </p:spPr>
        <p:txBody>
          <a:bodyPr/>
          <a:lstStyle/>
          <a:p>
            <a:pPr eaLnBrk="1" hangingPunct="1">
              <a:spcBef>
                <a:spcPts val="0"/>
              </a:spcBef>
              <a:defRPr/>
            </a:pPr>
            <a:r>
              <a:rPr lang="cs-CZ" sz="1800" i="1" dirty="0">
                <a:solidFill>
                  <a:schemeClr val="tx1"/>
                </a:solidFill>
                <a:latin typeface="Times New Roman" pitchFamily="18" charset="0"/>
                <a:cs typeface="Times New Roman" pitchFamily="18" charset="0"/>
              </a:rPr>
              <a:t>Vladislav Vokoun -  předseda Podnikového výboru OSŽ při ČD, a.s.</a:t>
            </a:r>
          </a:p>
          <a:p>
            <a:pPr eaLnBrk="1" hangingPunct="1">
              <a:spcBef>
                <a:spcPts val="0"/>
              </a:spcBef>
              <a:defRPr/>
            </a:pPr>
            <a:r>
              <a:rPr lang="cs-CZ" sz="1800" i="1" dirty="0">
                <a:solidFill>
                  <a:schemeClr val="tx1"/>
                </a:solidFill>
                <a:latin typeface="Times New Roman" pitchFamily="18" charset="0"/>
                <a:cs typeface="Times New Roman" pitchFamily="18" charset="0"/>
              </a:rPr>
              <a:t>	                 a I. místopředseda OSŽ</a:t>
            </a:r>
          </a:p>
          <a:p>
            <a:pPr eaLnBrk="1" hangingPunct="1">
              <a:spcBef>
                <a:spcPts val="0"/>
              </a:spcBef>
              <a:defRPr/>
            </a:pPr>
            <a:r>
              <a:rPr lang="cs-CZ" sz="1800" i="1" dirty="0">
                <a:solidFill>
                  <a:schemeClr val="tx1"/>
                </a:solidFill>
                <a:latin typeface="Times New Roman" pitchFamily="18" charset="0"/>
                <a:cs typeface="Times New Roman" pitchFamily="18" charset="0"/>
              </a:rPr>
              <a:t>Antonín </a:t>
            </a:r>
            <a:r>
              <a:rPr lang="cs-CZ" sz="1800" i="1" dirty="0" err="1">
                <a:solidFill>
                  <a:schemeClr val="tx1"/>
                </a:solidFill>
                <a:latin typeface="Times New Roman" pitchFamily="18" charset="0"/>
                <a:cs typeface="Times New Roman" pitchFamily="18" charset="0"/>
              </a:rPr>
              <a:t>Leitgeb</a:t>
            </a:r>
            <a:r>
              <a:rPr lang="cs-CZ" sz="1800" i="1" dirty="0">
                <a:solidFill>
                  <a:schemeClr val="tx1"/>
                </a:solidFill>
                <a:latin typeface="Times New Roman" pitchFamily="18" charset="0"/>
                <a:cs typeface="Times New Roman" pitchFamily="18" charset="0"/>
              </a:rPr>
              <a:t> - tajemník Podnikového výboru OSŽ při ČD, a.s.</a:t>
            </a:r>
          </a:p>
          <a:p>
            <a:pPr eaLnBrk="1" hangingPunct="1">
              <a:spcBef>
                <a:spcPts val="0"/>
              </a:spcBef>
              <a:defRPr/>
            </a:pPr>
            <a:r>
              <a:rPr lang="cs-CZ" sz="1800" i="1" dirty="0">
                <a:solidFill>
                  <a:schemeClr val="tx1"/>
                </a:solidFill>
                <a:latin typeface="Times New Roman" pitchFamily="18" charset="0"/>
                <a:cs typeface="Times New Roman" pitchFamily="18" charset="0"/>
              </a:rPr>
              <a:t>Věra Nečasová - tajemnice Podnikového výboru OSŽ při ČD, a.s.</a:t>
            </a:r>
          </a:p>
          <a:p>
            <a:pPr eaLnBrk="1" hangingPunct="1">
              <a:spcBef>
                <a:spcPts val="0"/>
              </a:spcBef>
              <a:defRPr/>
            </a:pPr>
            <a:r>
              <a:rPr lang="cs-CZ" sz="1800" i="1" dirty="0">
                <a:solidFill>
                  <a:schemeClr val="tx1"/>
                </a:solidFill>
                <a:latin typeface="Times New Roman" pitchFamily="18" charset="0"/>
                <a:cs typeface="Times New Roman" pitchFamily="18" charset="0"/>
              </a:rPr>
              <a:t>Kolektiv ekonomicko-sociálního oddělení OSŽ - ústředí</a:t>
            </a:r>
          </a:p>
        </p:txBody>
      </p:sp>
      <p:sp>
        <p:nvSpPr>
          <p:cNvPr id="10" name="Rectangle 4"/>
          <p:cNvSpPr>
            <a:spLocks noChangeArrowheads="1"/>
          </p:cNvSpPr>
          <p:nvPr/>
        </p:nvSpPr>
        <p:spPr bwMode="auto">
          <a:xfrm>
            <a:off x="7540625" y="5984875"/>
            <a:ext cx="1714500" cy="541338"/>
          </a:xfrm>
          <a:prstGeom prst="rect">
            <a:avLst/>
          </a:prstGeom>
          <a:solidFill>
            <a:schemeClr val="accent1">
              <a:lumMod val="40000"/>
              <a:lumOff val="60000"/>
              <a:alpha val="0"/>
            </a:schemeClr>
          </a:solidFill>
          <a:ln w="9525">
            <a:noFill/>
            <a:miter lim="800000"/>
            <a:headEnd/>
            <a:tailEnd/>
          </a:ln>
          <a:effectLst/>
        </p:spPr>
        <p:txBody>
          <a:bodyPr/>
          <a:lstStyle/>
          <a:p>
            <a:pPr marL="85725" algn="r" eaLnBrk="1" hangingPunct="1">
              <a:spcBef>
                <a:spcPct val="100000"/>
              </a:spcBef>
              <a:defRPr/>
            </a:pPr>
            <a:r>
              <a:rPr lang="cs-CZ" sz="2000" i="1" dirty="0">
                <a:solidFill>
                  <a:schemeClr val="tx1"/>
                </a:solidFill>
                <a:latin typeface="Times New Roman" pitchFamily="18" charset="0"/>
                <a:cs typeface="Times New Roman" pitchFamily="18" charset="0"/>
              </a:rPr>
              <a:t>www.</a:t>
            </a:r>
            <a:r>
              <a:rPr lang="cs-CZ" sz="2000" i="1" dirty="0" err="1">
                <a:solidFill>
                  <a:schemeClr val="tx1"/>
                </a:solidFill>
                <a:latin typeface="Times New Roman" pitchFamily="18" charset="0"/>
                <a:cs typeface="Times New Roman" pitchFamily="18" charset="0"/>
              </a:rPr>
              <a:t>osz.org</a:t>
            </a:r>
            <a:endParaRPr lang="cs-CZ" sz="2000" i="1" dirty="0">
              <a:solidFill>
                <a:schemeClr val="tx1"/>
              </a:solidFill>
              <a:latin typeface="Times New Roman" pitchFamily="18" charset="0"/>
              <a:cs typeface="Times New Roman" pitchFamily="18" charset="0"/>
            </a:endParaRPr>
          </a:p>
        </p:txBody>
      </p:sp>
      <p:pic>
        <p:nvPicPr>
          <p:cNvPr id="149510" name="Picture 10" descr="C:\Users\Tomáš\Desktop\CD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14313"/>
            <a:ext cx="3100388" cy="1770062"/>
          </a:xfrm>
          <a:prstGeom prst="rect">
            <a:avLst/>
          </a:prstGeom>
          <a:solidFill>
            <a:srgbClr val="FFB00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Obrázek 2">
            <a:extLst>
              <a:ext uri="{FF2B5EF4-FFF2-40B4-BE49-F238E27FC236}">
                <a16:creationId xmlns:a16="http://schemas.microsoft.com/office/drawing/2014/main" id="{568F8A55-8D80-4D09-950E-72BFD77B4C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5181" y="207858"/>
            <a:ext cx="2671444" cy="1780962"/>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10</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68448" y="834000"/>
            <a:ext cx="9905839" cy="594023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4. - zaměstnanost  a  Mzdová  politika</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Zástupný symbol pro obsah 2">
            <a:extLst>
              <a:ext uri="{FF2B5EF4-FFF2-40B4-BE49-F238E27FC236}">
                <a16:creationId xmlns:a16="http://schemas.microsoft.com/office/drawing/2014/main" id="{55704F80-911D-4AC7-8D1A-E661C7596026}"/>
              </a:ext>
            </a:extLst>
          </p:cNvPr>
          <p:cNvSpPr txBox="1">
            <a:spLocks/>
          </p:cNvSpPr>
          <p:nvPr/>
        </p:nvSpPr>
        <p:spPr>
          <a:xfrm>
            <a:off x="177800" y="656371"/>
            <a:ext cx="9715500" cy="6034088"/>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indent="0" algn="just">
              <a:buNone/>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4.1.8</a:t>
            </a: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	 Osobám, které ukončily pracovní poměr u zaměstnavatele v souvislosti s přiznáním invalidního důchodu z titulu pracovního úrazu nebo nemoci z povolání (nevztahuje se na osoby, které si pracovní úraz u zaměstnavatele přivodily jednáním uvedeným v bodě 4.1.3. písm. a) až d) základního textu této PKS, a které bezprostředně po odnětí invalidního důchodu uzavřou nový pracovní poměr u zaměstnavatele), se doba, po kterou byl přiznán invalidní důchod, posuzuje pro účely penzijního připojištění a životního pojištění jako nepřetržitá.</a:t>
            </a:r>
          </a:p>
          <a:p>
            <a:pPr marL="623888" indent="-623888" algn="just" eaLnBrk="1" hangingPunct="1">
              <a:spcBef>
                <a:spcPct val="0"/>
              </a:spcBef>
              <a:buNone/>
              <a:tabLst>
                <a:tab pos="623888" algn="l"/>
              </a:tabLst>
              <a:defRPr/>
            </a:pPr>
            <a:endParaRPr lang="cs-CZ" sz="800" b="0" dirty="0">
              <a:solidFill>
                <a:prstClr val="black"/>
              </a:solidFill>
              <a:latin typeface="Times New Roman" panose="02020603050405020304" pitchFamily="18" charset="0"/>
              <a:cs typeface="Times New Roman" panose="02020603050405020304" pitchFamily="18" charset="0"/>
            </a:endParaRPr>
          </a:p>
          <a:p>
            <a:pPr marL="0" indent="0" algn="just" eaLnBrk="1" hangingPunct="1">
              <a:spcBef>
                <a:spcPct val="0"/>
              </a:spcBef>
              <a:buNone/>
              <a:tabLst>
                <a:tab pos="542925" algn="l"/>
              </a:tabLst>
              <a:defRPr/>
            </a:pPr>
            <a:r>
              <a:rPr lang="cs-CZ" sz="2000" dirty="0">
                <a:solidFill>
                  <a:prstClr val="black"/>
                </a:solidFill>
                <a:latin typeface="Times New Roman" panose="02020603050405020304" pitchFamily="18" charset="0"/>
                <a:cs typeface="Times New Roman" panose="02020603050405020304" pitchFamily="18" charset="0"/>
              </a:rPr>
              <a:t>4.1.10</a:t>
            </a:r>
            <a:r>
              <a:rPr lang="cs-CZ" sz="2000" b="0" dirty="0">
                <a:solidFill>
                  <a:prstClr val="black"/>
                </a:solidFill>
                <a:latin typeface="Times New Roman" panose="02020603050405020304" pitchFamily="18" charset="0"/>
                <a:cs typeface="Times New Roman" panose="02020603050405020304" pitchFamily="18" charset="0"/>
              </a:rPr>
              <a:t> Při snižování počtu zaměstnanců zohlední zaměstnavatel především možnosti jejich přirozeného úbytku. </a:t>
            </a:r>
          </a:p>
          <a:p>
            <a:pPr marL="0" indent="0" algn="just" eaLnBrk="1" hangingPunct="1">
              <a:spcBef>
                <a:spcPct val="0"/>
              </a:spcBef>
              <a:buNone/>
              <a:tabLst>
                <a:tab pos="542925" algn="l"/>
              </a:tabLst>
              <a:defRPr/>
            </a:pPr>
            <a:r>
              <a:rPr lang="cs-CZ" sz="2000" b="0" dirty="0">
                <a:solidFill>
                  <a:prstClr val="black"/>
                </a:solidFill>
                <a:latin typeface="Times New Roman" panose="02020603050405020304" pitchFamily="18" charset="0"/>
                <a:cs typeface="Times New Roman" panose="02020603050405020304" pitchFamily="18" charset="0"/>
              </a:rPr>
              <a:t>Zaměstnavatel neuplatní u manželů nebo registrovaných partnerů výpověď pro důvody uvedené v ustanovení § 52 písm. a) až c) ZP, a to od doby doručení výpovědi jednomu           z manželů/partnerů po dobu následujících tří měsíců za předpokladu, že jeden z nich na tuto skutečnost upozorní.</a:t>
            </a:r>
          </a:p>
          <a:p>
            <a:pPr marL="0" indent="0" algn="just" eaLnBrk="1" hangingPunct="1">
              <a:spcBef>
                <a:spcPct val="0"/>
              </a:spcBef>
              <a:buNone/>
              <a:tabLst>
                <a:tab pos="542925" algn="l"/>
              </a:tabLst>
              <a:defRPr/>
            </a:pPr>
            <a:endParaRPr lang="cs-CZ" sz="800" b="1" dirty="0">
              <a:effectLst>
                <a:outerShdw blurRad="38100" dist="38100" dir="2700000" algn="tl">
                  <a:srgbClr val="FFFFFF"/>
                </a:outerShdw>
              </a:effectLst>
              <a:latin typeface="Times New Roman" pitchFamily="18" charset="0"/>
              <a:cs typeface="Arial" pitchFamily="34" charset="0"/>
            </a:endParaRPr>
          </a:p>
          <a:p>
            <a:pPr marL="0" indent="0" algn="just" eaLnBrk="1" hangingPunct="1">
              <a:spcBef>
                <a:spcPct val="0"/>
              </a:spcBef>
              <a:buFontTx/>
              <a:buNone/>
              <a:tabLst>
                <a:tab pos="542925" algn="l"/>
              </a:tabLst>
              <a:defRPr/>
            </a:pPr>
            <a:r>
              <a:rPr lang="cs-CZ" sz="2000" b="1" dirty="0">
                <a:effectLst>
                  <a:outerShdw blurRad="38100" dist="38100" dir="2700000" algn="tl">
                    <a:srgbClr val="FFFFFF"/>
                  </a:outerShdw>
                </a:effectLst>
                <a:latin typeface="Times New Roman" pitchFamily="18" charset="0"/>
                <a:cs typeface="Arial" pitchFamily="34" charset="0"/>
              </a:rPr>
              <a:t>4.2	</a:t>
            </a:r>
            <a:r>
              <a:rPr lang="cs-CZ" sz="2000" b="1" dirty="0">
                <a:latin typeface="Times New Roman" pitchFamily="18" charset="0"/>
                <a:cs typeface="Arial" pitchFamily="34" charset="0"/>
              </a:rPr>
              <a:t>Základní principy odměňování</a:t>
            </a:r>
          </a:p>
          <a:p>
            <a:pPr marL="623888" indent="-623888" algn="just">
              <a:buNone/>
              <a:tabLst>
                <a:tab pos="623888" algn="l"/>
              </a:tabLst>
            </a:pPr>
            <a:r>
              <a:rPr lang="cs-CZ" sz="2000" dirty="0">
                <a:latin typeface="Times New Roman" panose="02020603050405020304" pitchFamily="18" charset="0"/>
                <a:cs typeface="Times New Roman" panose="02020603050405020304" pitchFamily="18" charset="0"/>
              </a:rPr>
              <a:t>4.2.1</a:t>
            </a:r>
            <a:r>
              <a:rPr lang="cs-CZ" sz="2000" b="0" dirty="0">
                <a:latin typeface="Times New Roman" panose="02020603050405020304" pitchFamily="18" charset="0"/>
                <a:cs typeface="Times New Roman" panose="02020603050405020304" pitchFamily="18" charset="0"/>
              </a:rPr>
              <a:t>	Zaměstnavatel projedná s odborovými organizacemi do konce března 2022 rozpočet mzdových nákladů.</a:t>
            </a:r>
          </a:p>
          <a:p>
            <a:pPr marL="623888" indent="-623888" algn="just">
              <a:buNone/>
              <a:tabLst>
                <a:tab pos="623888" algn="l"/>
              </a:tabLst>
            </a:pPr>
            <a:r>
              <a:rPr lang="cs-CZ" sz="800" b="0"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4.2.2</a:t>
            </a:r>
            <a:r>
              <a:rPr lang="cs-CZ" sz="2000" b="0" dirty="0">
                <a:latin typeface="Times New Roman" panose="02020603050405020304" pitchFamily="18" charset="0"/>
                <a:cs typeface="Times New Roman" panose="02020603050405020304" pitchFamily="18" charset="0"/>
              </a:rPr>
              <a:t>	Zaměstnanci jsou odměňováni v souladu s Řádem pro odměňování zaměstnanců ČD, který je nedílnou přílohou č. 2 této PKS.</a:t>
            </a:r>
          </a:p>
          <a:p>
            <a:pPr marL="0" indent="0" algn="just" eaLnBrk="1" hangingPunct="1">
              <a:spcBef>
                <a:spcPct val="0"/>
              </a:spcBef>
              <a:buFontTx/>
              <a:buNone/>
              <a:tabLst>
                <a:tab pos="542925" algn="l"/>
              </a:tabLst>
              <a:defRPr/>
            </a:pPr>
            <a:r>
              <a:rPr lang="cs-CZ" sz="2000" b="0" dirty="0">
                <a:latin typeface="Times New Roman" pitchFamily="18" charset="0"/>
                <a:cs typeface="Arial" pitchFamily="34" charset="0"/>
              </a:rPr>
              <a:t>	</a:t>
            </a:r>
            <a:endParaRPr lang="cs-CZ" sz="900" b="0" dirty="0">
              <a:latin typeface="Times New Roman" pitchFamily="18" charset="0"/>
              <a:cs typeface="Arial" pitchFamily="34" charset="0"/>
            </a:endParaRPr>
          </a:p>
          <a:p>
            <a:pPr marL="0" indent="0" algn="just" eaLnBrk="1" hangingPunct="1">
              <a:spcBef>
                <a:spcPct val="0"/>
              </a:spcBef>
              <a:buFont typeface="Wingdings 2" panose="05020102010507070707" pitchFamily="18" charset="2"/>
              <a:buNone/>
              <a:tabLst>
                <a:tab pos="622300" algn="l"/>
              </a:tabLst>
              <a:defRPr/>
            </a:pPr>
            <a:endParaRPr lang="cs-CZ" sz="2000" b="0" strike="sngStrike" dirty="0">
              <a:solidFill>
                <a:srgbClr val="FF0000"/>
              </a:solidFill>
              <a:latin typeface="Times New Roman" pitchFamily="18" charset="0"/>
              <a:cs typeface="Arial" pitchFamily="34" charset="0"/>
            </a:endParaRPr>
          </a:p>
          <a:p>
            <a:pPr marL="715963" lvl="1" indent="-273050" algn="just" eaLnBrk="1" hangingPunct="1">
              <a:spcBef>
                <a:spcPct val="0"/>
              </a:spcBef>
              <a:buClr>
                <a:srgbClr val="00272B"/>
              </a:buClr>
              <a:buNone/>
              <a:tabLst>
                <a:tab pos="442913" algn="l"/>
              </a:tabLst>
              <a:defRPr/>
            </a:pPr>
            <a:endParaRPr lang="cs-CZ" sz="800" b="0" dirty="0">
              <a:solidFill>
                <a:prstClr val="black"/>
              </a:solidFill>
              <a:latin typeface="Times New Roman" pitchFamily="18" charset="0"/>
              <a:cs typeface="Arial" pitchFamily="34" charset="0"/>
            </a:endParaRPr>
          </a:p>
          <a:p>
            <a:pPr marL="0" indent="0" algn="just" eaLnBrk="1" hangingPunct="1">
              <a:spcBef>
                <a:spcPct val="0"/>
              </a:spcBef>
              <a:buFont typeface="Wingdings 2" panose="05020102010507070707" pitchFamily="18" charset="2"/>
              <a:buNone/>
              <a:tabLst>
                <a:tab pos="622300" algn="l"/>
              </a:tabLst>
              <a:defRPr/>
            </a:pPr>
            <a:endParaRPr lang="cs-CZ" sz="900" b="1" strike="sngStrike" dirty="0">
              <a:solidFill>
                <a:srgbClr val="FF0000"/>
              </a:solidFill>
              <a:latin typeface="Times New Roman" pitchFamily="18" charset="0"/>
              <a:cs typeface="Arial" pitchFamily="34" charset="0"/>
            </a:endParaRPr>
          </a:p>
        </p:txBody>
      </p:sp>
    </p:spTree>
    <p:extLst>
      <p:ext uri="{BB962C8B-B14F-4D97-AF65-F5344CB8AC3E}">
        <p14:creationId xmlns:p14="http://schemas.microsoft.com/office/powerpoint/2010/main" val="2006442049"/>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11</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5. - Překážky v práci</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Obdélník 3">
            <a:extLst>
              <a:ext uri="{FF2B5EF4-FFF2-40B4-BE49-F238E27FC236}">
                <a16:creationId xmlns:a16="http://schemas.microsoft.com/office/drawing/2014/main" id="{BA2345B4-ABA3-402E-8043-AF09DD6A4173}"/>
              </a:ext>
            </a:extLst>
          </p:cNvPr>
          <p:cNvSpPr/>
          <p:nvPr/>
        </p:nvSpPr>
        <p:spPr>
          <a:xfrm>
            <a:off x="223025" y="612844"/>
            <a:ext cx="9645805" cy="5940088"/>
          </a:xfrm>
          <a:prstGeom prst="rect">
            <a:avLst/>
          </a:prstGeom>
        </p:spPr>
        <p:txBody>
          <a:bodyPr wrap="square">
            <a:spAutoFit/>
          </a:bodyPr>
          <a:lstStyle/>
          <a:p>
            <a:pPr algn="just">
              <a:spcAft>
                <a:spcPts val="0"/>
              </a:spcAf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5.1	Překážky v práci z důvodu obecného zájmu -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beze změny</a:t>
            </a:r>
          </a:p>
          <a:p>
            <a:pPr algn="just">
              <a:spcAft>
                <a:spcPts val="0"/>
              </a:spcAf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5.1.2</a:t>
            </a: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Zaměstnancům, kteří se v souladu se zaměstnavatelem schváleným plánem účastní mezinárodních akcí organizovaných v rámci FISAIC, USIC, ALE, C M a dohodnutých mezinárodních kulturních a sportovních akcí organizovaných zaměstnavatelem ve spolupráci s odborovými organizacemi, se poskytne pracovní volno, pokud tomu nebrání vážné provozní důvody. Za dobu pracovního volna poskytne zaměstnavatel zaměstnanci náhradu mzdy ve výši průměrného výdělku.</a:t>
            </a:r>
          </a:p>
          <a:p>
            <a:pPr algn="just">
              <a:spcAft>
                <a:spcPts val="0"/>
              </a:spcAft>
            </a:pP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Zaměstnancům, kteří působí jako pořadatelé tuzemských kulturních a sportovních akcí organizovaných zaměstnavatelem ve spolupráci s odborovými organizacemi, se poskytne pracovní volno, pokud tomu nebrání vážné provozní důvody. Za dobu poskytnutého pracovního volna přísluší zaměstnanci náhrada mzdy ve výši průměrného výdělku s tím, že odborové organizace proplatí zaměstnavateli  uplatněnou refundaci.</a:t>
            </a:r>
            <a:r>
              <a:rPr lang="cs-CZ" sz="2000" b="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Zaměstnancům, kteří se účastní tuzemských kulturních a sportovních akcí organizovaných zaměstnavatelem ve spolupráci s odborovými organizacemi, se poskytne pracovní volno bez náhrady mzdy, pokud tomu nebrání vážné provozní důvody.</a:t>
            </a:r>
            <a:endParaRPr lang="cs-CZ" sz="2000" b="0" strike="sngStrike"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Žádost o poskytnutí pracovního volna s náhradou mzdy obsahující jmenný seznam účastníků a pořadatelů musí být předložena zaměstnavateli (odboru pro péči o zaměstnance) nejpozději 3 týdny před konáním akce. V případě změny účastníka je pořadatel akce povinen změnu dohodnout s příslušným vedoucím organizační složky.</a:t>
            </a:r>
            <a:endPar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826435"/>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12</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5. - Překážky v práci</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Obdélník 3">
            <a:extLst>
              <a:ext uri="{FF2B5EF4-FFF2-40B4-BE49-F238E27FC236}">
                <a16:creationId xmlns:a16="http://schemas.microsoft.com/office/drawing/2014/main" id="{BA2345B4-ABA3-402E-8043-AF09DD6A4173}"/>
              </a:ext>
            </a:extLst>
          </p:cNvPr>
          <p:cNvSpPr/>
          <p:nvPr/>
        </p:nvSpPr>
        <p:spPr>
          <a:xfrm>
            <a:off x="227959" y="409803"/>
            <a:ext cx="9645805" cy="6155531"/>
          </a:xfrm>
          <a:prstGeom prst="rect">
            <a:avLst/>
          </a:prstGeom>
        </p:spPr>
        <p:txBody>
          <a:bodyPr wrap="square">
            <a:spAutoFit/>
          </a:bodyPr>
          <a:lstStyle/>
          <a:p>
            <a:pPr algn="just">
              <a:spcAft>
                <a:spcPts val="0"/>
              </a:spcAft>
            </a:pPr>
            <a:r>
              <a:rPr lang="cs-CZ" sz="2000" dirty="0">
                <a:solidFill>
                  <a:schemeClr val="tx1"/>
                </a:solidFill>
                <a:latin typeface="Times New Roman" panose="02020603050405020304" pitchFamily="18" charset="0"/>
                <a:cs typeface="Times New Roman" panose="02020603050405020304" pitchFamily="18" charset="0"/>
              </a:rPr>
              <a:t>5.1.3	TDM a LOP spoluorganizované zaměstnavatelem a odborovými organizacemi pro děti zaměstnanců ČD -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beze změny</a:t>
            </a:r>
          </a:p>
          <a:p>
            <a:pPr algn="just"/>
            <a:r>
              <a:rPr lang="cs-CZ" sz="600" dirty="0">
                <a:solidFill>
                  <a:schemeClr val="tx1"/>
                </a:solidFill>
                <a:latin typeface="Times New Roman" panose="02020603050405020304" pitchFamily="18" charset="0"/>
                <a:cs typeface="Times New Roman" panose="02020603050405020304" pitchFamily="18" charset="0"/>
              </a:rPr>
              <a:t>  </a:t>
            </a:r>
          </a:p>
          <a:p>
            <a:pPr algn="just"/>
            <a:r>
              <a:rPr lang="cs-CZ" sz="2000" dirty="0">
                <a:solidFill>
                  <a:schemeClr val="tx1"/>
                </a:solidFill>
                <a:latin typeface="Times New Roman" panose="02020603050405020304" pitchFamily="18" charset="0"/>
                <a:cs typeface="Times New Roman" panose="02020603050405020304" pitchFamily="18" charset="0"/>
              </a:rPr>
              <a:t>5.1.4  TDM a LOP organizované mimo ČD -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beze změny</a:t>
            </a:r>
          </a:p>
          <a:p>
            <a:pPr algn="just"/>
            <a:endParaRPr lang="cs-CZ" sz="1000" dirty="0">
              <a:solidFill>
                <a:schemeClr val="tx1"/>
              </a:solidFill>
              <a:latin typeface="Times New Roman" panose="02020603050405020304" pitchFamily="18" charset="0"/>
              <a:cs typeface="Times New Roman" panose="02020603050405020304" pitchFamily="18" charset="0"/>
            </a:endParaRPr>
          </a:p>
          <a:p>
            <a:pPr algn="just">
              <a:spcAft>
                <a:spcPts val="0"/>
              </a:spcAft>
              <a:tabLst>
                <a:tab pos="540385" algn="l"/>
              </a:tabLst>
            </a:pPr>
            <a:r>
              <a:rPr lang="cs-CZ" sz="2000" dirty="0">
                <a:solidFill>
                  <a:schemeClr val="tx1"/>
                </a:solidFill>
                <a:latin typeface="Times New Roman" panose="02020603050405020304" pitchFamily="18" charset="0"/>
                <a:cs typeface="Times New Roman" panose="02020603050405020304" pitchFamily="18" charset="0"/>
              </a:rPr>
              <a:t>5.2	Důležité osobní překážky v práci -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beze změny</a:t>
            </a:r>
            <a:endParaRPr lang="cs-CZ" sz="2000" dirty="0">
              <a:solidFill>
                <a:schemeClr val="tx1"/>
              </a:solidFill>
              <a:latin typeface="Times New Roman" panose="02020603050405020304" pitchFamily="18" charset="0"/>
              <a:cs typeface="Times New Roman" panose="02020603050405020304" pitchFamily="18" charset="0"/>
            </a:endParaRPr>
          </a:p>
          <a:p>
            <a:pPr indent="449580" algn="just">
              <a:spcAft>
                <a:spcPts val="0"/>
              </a:spcAft>
            </a:pPr>
            <a:endParaRPr lang="cs-CZ" sz="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623888" indent="-623888" algn="just">
              <a:spcAft>
                <a:spcPts val="0"/>
              </a:spcAft>
            </a:pPr>
            <a:endParaRPr lang="cs-CZ" sz="4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cs-CZ" sz="2000" dirty="0">
                <a:solidFill>
                  <a:schemeClr val="tx1"/>
                </a:solidFill>
                <a:latin typeface="Times New Roman" panose="02020603050405020304" pitchFamily="18" charset="0"/>
                <a:cs typeface="Times New Roman" panose="02020603050405020304" pitchFamily="18" charset="0"/>
              </a:rPr>
              <a:t>5.2.2 </a:t>
            </a:r>
            <a:r>
              <a:rPr lang="cs-CZ" sz="2000" b="0" dirty="0">
                <a:solidFill>
                  <a:schemeClr val="tx1"/>
                </a:solidFill>
                <a:latin typeface="Times New Roman" panose="02020603050405020304" pitchFamily="18" charset="0"/>
                <a:cs typeface="Times New Roman" panose="02020603050405020304" pitchFamily="18" charset="0"/>
              </a:rPr>
              <a:t>Zaměstnanec, který byl účasten mimořádné události mající za následek úmrtí nebo újmu na zdraví (viz ustanovení § 122 zákona č. 40/2009 Sb., trestní zákoník, v platném znění) nebo značnou škodu na majetku, nebo zaměstnanec, který poskytoval ve své pracovní době první pomoc  po mimořádné události, může z důvodu své psychické újmy požádat příslušného vedoucího zaměstnance o poskytnutí pracovního volna. </a:t>
            </a:r>
            <a:r>
              <a:rPr lang="cs-CZ" sz="2000" dirty="0">
                <a:solidFill>
                  <a:schemeClr val="tx1"/>
                </a:solidFill>
                <a:latin typeface="Times New Roman" panose="02020603050405020304" pitchFamily="18" charset="0"/>
                <a:cs typeface="Times New Roman" panose="02020603050405020304" pitchFamily="18" charset="0"/>
              </a:rPr>
              <a:t>Příslušný vedoucí zaměstnanec žádosti vyhoví.</a:t>
            </a:r>
            <a:r>
              <a:rPr lang="cs-CZ" sz="2000" b="0" dirty="0">
                <a:solidFill>
                  <a:srgbClr val="FF0000"/>
                </a:solidFill>
                <a:latin typeface="Times New Roman" panose="02020603050405020304" pitchFamily="18" charset="0"/>
                <a:cs typeface="Times New Roman" panose="02020603050405020304" pitchFamily="18" charset="0"/>
              </a:rPr>
              <a:t> </a:t>
            </a:r>
            <a:r>
              <a:rPr lang="cs-CZ" sz="2000" b="0" dirty="0">
                <a:solidFill>
                  <a:schemeClr val="tx1"/>
                </a:solidFill>
                <a:latin typeface="Times New Roman" panose="02020603050405020304" pitchFamily="18" charset="0"/>
                <a:cs typeface="Times New Roman" panose="02020603050405020304" pitchFamily="18" charset="0"/>
              </a:rPr>
              <a:t>Za mimořádnou událost se pro účely tohoto článku PKS považují též mimořádné situace, při nichž je zaměstnanec podroben protiprávnímu jednání třetí osoby bezprostředně směřujícímu k ohrožení života nebo zdraví zaměstnance (např. přepadení pokladní, užití násilí nebo pohrůžky bezprostředního násilí)…</a:t>
            </a:r>
          </a:p>
          <a:p>
            <a:pPr algn="just">
              <a:spcAft>
                <a:spcPts val="0"/>
              </a:spcAft>
            </a:pPr>
            <a:endParaRPr lang="cs-CZ" sz="1000" b="0" dirty="0">
              <a:solidFill>
                <a:schemeClr val="tx1"/>
              </a:solidFill>
              <a:latin typeface="Times New Roman" panose="02020603050405020304" pitchFamily="18" charset="0"/>
              <a:cs typeface="Times New Roman" panose="02020603050405020304" pitchFamily="18" charset="0"/>
            </a:endParaRPr>
          </a:p>
          <a:p>
            <a:pPr algn="just">
              <a:spcAft>
                <a:spcPts val="0"/>
              </a:spcAft>
            </a:pPr>
            <a:r>
              <a:rPr lang="cs-CZ" sz="2000" strike="sng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5.2.7</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ad částečná nezaměstnanost (Covid-19) - </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text přesunutý do Přílohy č. 2</a:t>
            </a:r>
          </a:p>
          <a:p>
            <a:pPr algn="just">
              <a:spcAft>
                <a:spcPts val="0"/>
              </a:spcAft>
            </a:pP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čl.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23 </a:t>
            </a:r>
            <a:r>
              <a:rPr lang="cs-CZ" sz="2000" b="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Odměňování při nepříznivých povětrnostních vlivech </a:t>
            </a:r>
            <a:r>
              <a:rPr lang="cs-CZ"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opatřeních orgánů      státní správy a samosprávy v oblasti zdraví</a:t>
            </a:r>
          </a:p>
          <a:p>
            <a:pPr algn="just"/>
            <a:endParaRPr lang="cs-CZ" sz="2000" dirty="0">
              <a:solidFill>
                <a:schemeClr val="tx1"/>
              </a:solidFill>
              <a:latin typeface="Times New Roman" panose="02020603050405020304" pitchFamily="18" charset="0"/>
              <a:cs typeface="Times New Roman" panose="02020603050405020304" pitchFamily="18" charset="0"/>
            </a:endParaRPr>
          </a:p>
          <a:p>
            <a:pPr algn="just"/>
            <a:endParaRPr lang="cs-CZ"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233373"/>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13</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altLang="en-US" sz="240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6. - VŠEOBECNÁ  USTANOVENÍ</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3">
            <a:extLst>
              <a:ext uri="{FF2B5EF4-FFF2-40B4-BE49-F238E27FC236}">
                <a16:creationId xmlns:a16="http://schemas.microsoft.com/office/drawing/2014/main" id="{20BE17EF-E38C-4CEA-8E69-2BF5D02C4D6C}"/>
              </a:ext>
            </a:extLst>
          </p:cNvPr>
          <p:cNvSpPr txBox="1">
            <a:spLocks/>
          </p:cNvSpPr>
          <p:nvPr/>
        </p:nvSpPr>
        <p:spPr bwMode="auto">
          <a:xfrm>
            <a:off x="167780" y="430537"/>
            <a:ext cx="9723353" cy="614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gn="just">
              <a:buFont typeface="Wingdings 2" panose="05020102010507070707" pitchFamily="18" charset="2"/>
              <a:buNone/>
            </a:pPr>
            <a:r>
              <a:rPr lang="cs-CZ" altLang="cs-CZ" sz="2000" dirty="0">
                <a:solidFill>
                  <a:srgbClr val="FF0000"/>
                </a:solidFill>
                <a:latin typeface="Times New Roman" panose="02020603050405020304" pitchFamily="18" charset="0"/>
                <a:cs typeface="Times New Roman" panose="02020603050405020304" pitchFamily="18" charset="0"/>
              </a:rPr>
              <a:t>6.1</a:t>
            </a:r>
            <a:r>
              <a:rPr lang="cs-CZ" altLang="cs-CZ" sz="2000" b="0" dirty="0">
                <a:latin typeface="Times New Roman" panose="02020603050405020304" pitchFamily="18" charset="0"/>
                <a:cs typeface="Times New Roman" panose="02020603050405020304" pitchFamily="18" charset="0"/>
              </a:rPr>
              <a:t>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V případě změn právních předpisů, při zásadní změně vnitřních podmínek zaměstnavatele nebo vnějších podmínek (např. </a:t>
            </a:r>
            <a:r>
              <a:rPr lang="cs-CZ" sz="20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vyšší míra inflace než udává ČSÚ pro daný rok</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zásadní změna rozsahu objednávky veřejné dopravy ze strany státu nebo krajů),</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na základě písemného návrhu předloženého kteroukoliv smluvní stranou bude zahájeno kolektivní vyjednávání o těch ustanoveních PKS a v takovém rozsahu, v jakém budou tato ustanovení změnou právní úpravy, změnou vnitřních podmínek zaměstnavatele nebo rozsahem navržené změny dotčena.</a:t>
            </a:r>
          </a:p>
          <a:p>
            <a:pPr marL="0" indent="0" algn="just">
              <a:buNone/>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Při vzniku kolektivních sporů a sporů vzniklých z neplnění závazků této PKS postupují smluvní strany podle příslušných ustanovení zákona č. 2/1991 Sb., o kolektivním vyjednávání, v platném znění a ZP, není-li v případě jednotlivých závazků stanoveno jinak. To platí i v případě změn a doplňků PKS.</a:t>
            </a:r>
          </a:p>
          <a:p>
            <a:pPr marL="0" indent="0" algn="just">
              <a:buNone/>
            </a:pP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Pokud míra inflace meziročně k 30. 6. 2022 dosáhne 6%, svolá se ve druhé polovině roku 2022 jednání, jehož obsahem bude návrh na kompenzaci formou mimořádné odměny z důvodu navýšené inflace.</a:t>
            </a:r>
          </a:p>
          <a:p>
            <a:pPr marL="446088" indent="-446088" algn="just">
              <a:buFont typeface="Wingdings 2" panose="05020102010507070707" pitchFamily="18" charset="2"/>
              <a:buNone/>
            </a:pPr>
            <a:r>
              <a:rPr lang="cs-CZ" altLang="cs-CZ" sz="2000" dirty="0">
                <a:latin typeface="Times New Roman" panose="02020603050405020304" pitchFamily="18" charset="0"/>
              </a:rPr>
              <a:t>6.3</a:t>
            </a:r>
            <a:r>
              <a:rPr lang="cs-CZ" altLang="cs-CZ" sz="2000" b="0" dirty="0">
                <a:latin typeface="Times New Roman" panose="02020603050405020304" pitchFamily="18" charset="0"/>
              </a:rPr>
              <a:t> </a:t>
            </a:r>
            <a:r>
              <a:rPr lang="cs-CZ" altLang="cs-CZ" sz="2000" b="1" dirty="0">
                <a:latin typeface="Times New Roman" panose="02020603050405020304" pitchFamily="18" charset="0"/>
              </a:rPr>
              <a:t>Kontrolu plnění PKS </a:t>
            </a:r>
            <a:r>
              <a:rPr lang="cs-CZ" altLang="cs-CZ" sz="2000" b="0" dirty="0">
                <a:latin typeface="Times New Roman" panose="02020603050405020304" pitchFamily="18" charset="0"/>
              </a:rPr>
              <a:t>provedou smluvní strany </a:t>
            </a:r>
            <a:r>
              <a:rPr lang="cs-CZ" altLang="cs-CZ" sz="2000" b="1" dirty="0">
                <a:latin typeface="Times New Roman" panose="02020603050405020304" pitchFamily="18" charset="0"/>
              </a:rPr>
              <a:t>pololetně</a:t>
            </a:r>
            <a:r>
              <a:rPr lang="cs-CZ" altLang="cs-CZ" sz="2000" b="0" dirty="0">
                <a:latin typeface="Times New Roman" panose="02020603050405020304" pitchFamily="18" charset="0"/>
              </a:rPr>
              <a:t>, a to elektronickou nebo listinou formou. Výsledky plnění PKS se následně projednají v pracovní skupině určené pro kolektivní vyjednávání. </a:t>
            </a:r>
          </a:p>
          <a:p>
            <a:pPr marL="446088" indent="-446088" algn="just">
              <a:buFont typeface="Wingdings 2" panose="05020102010507070707" pitchFamily="18" charset="2"/>
              <a:buNone/>
            </a:pPr>
            <a:r>
              <a:rPr lang="cs-CZ" altLang="cs-CZ" sz="2000" dirty="0">
                <a:latin typeface="Times New Roman" panose="02020603050405020304" pitchFamily="18" charset="0"/>
              </a:rPr>
              <a:t>6.4</a:t>
            </a:r>
            <a:r>
              <a:rPr lang="cs-CZ" altLang="cs-CZ" sz="2000" b="0" dirty="0">
                <a:latin typeface="Times New Roman" panose="02020603050405020304" pitchFamily="18" charset="0"/>
              </a:rPr>
              <a:t> Zjistí-li jedna ze smluvních stran </a:t>
            </a:r>
            <a:r>
              <a:rPr lang="cs-CZ" altLang="cs-CZ" sz="2000" b="1" dirty="0">
                <a:latin typeface="Times New Roman" panose="02020603050405020304" pitchFamily="18" charset="0"/>
              </a:rPr>
              <a:t>neplnění některého závazku nebo jeho termínu </a:t>
            </a:r>
            <a:r>
              <a:rPr lang="cs-CZ" altLang="cs-CZ" sz="2000" b="0" dirty="0">
                <a:latin typeface="Times New Roman" panose="02020603050405020304" pitchFamily="18" charset="0"/>
              </a:rPr>
              <a:t>uvedeného v PKS je povinna neprodleně prokazatelně upozornit druhou stranu.</a:t>
            </a:r>
          </a:p>
          <a:p>
            <a:pPr algn="just">
              <a:buFont typeface="Wingdings 2" panose="05020102010507070707" pitchFamily="18" charset="2"/>
              <a:buNone/>
            </a:pPr>
            <a:endParaRPr lang="cs-CZ" altLang="cs-CZ" sz="2000" b="0" dirty="0">
              <a:latin typeface="Times New Roman" panose="02020603050405020304" pitchFamily="18" charset="0"/>
            </a:endParaRPr>
          </a:p>
        </p:txBody>
      </p:sp>
    </p:spTree>
    <p:extLst>
      <p:ext uri="{BB962C8B-B14F-4D97-AF65-F5344CB8AC3E}">
        <p14:creationId xmlns:p14="http://schemas.microsoft.com/office/powerpoint/2010/main" val="1031471493"/>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14</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7. - PLATNOST  PKS  2022</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Obdélník 3">
            <a:extLst>
              <a:ext uri="{FF2B5EF4-FFF2-40B4-BE49-F238E27FC236}">
                <a16:creationId xmlns:a16="http://schemas.microsoft.com/office/drawing/2014/main" id="{D6D72ACF-1585-4074-ABBF-EA9009DFC06A}"/>
              </a:ext>
            </a:extLst>
          </p:cNvPr>
          <p:cNvSpPr/>
          <p:nvPr/>
        </p:nvSpPr>
        <p:spPr>
          <a:xfrm>
            <a:off x="289026" y="430537"/>
            <a:ext cx="9390977" cy="5216813"/>
          </a:xfrm>
          <a:prstGeom prst="rect">
            <a:avLst/>
          </a:prstGeom>
        </p:spPr>
        <p:txBody>
          <a:bodyPr wrap="square">
            <a:spAutoFit/>
          </a:bodyPr>
          <a:lstStyle/>
          <a:p>
            <a:pPr marL="534988" indent="-534988" algn="just">
              <a:spcAft>
                <a:spcPts val="0"/>
              </a:spcAft>
            </a:pPr>
            <a:r>
              <a:rPr lang="cs-CZ"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7.1</a:t>
            </a:r>
            <a:r>
              <a:rPr lang="cs-CZ" sz="1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19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Dojde-li v době účinnosti této PKS k převodu části činnosti zaměstnavatele nebo k převodu úkolů zaměstnavatele anebo jejich části k jinému zaměstnavateli, přechází práva a povinnosti z této PKS na přejímacího zaměstnavatele.</a:t>
            </a:r>
          </a:p>
          <a:p>
            <a:pPr marL="534988" indent="-534988" algn="just">
              <a:spcAft>
                <a:spcPts val="0"/>
              </a:spcAft>
            </a:pPr>
            <a:endParaRPr lang="cs-CZ" sz="4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r>
              <a:rPr lang="cs-CZ"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7.2</a:t>
            </a:r>
            <a:r>
              <a:rPr lang="cs-CZ" sz="19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Tato PKS se uzavírá na dobu </a:t>
            </a:r>
            <a:r>
              <a:rPr lang="cs-CZ"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od 1. ledna 2022 do 31. prosince 2022</a:t>
            </a:r>
            <a:r>
              <a:rPr lang="cs-CZ" sz="19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pokud z jednotlivých ustanovení nevyplývá jiná doba platnosti. </a:t>
            </a: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Obrázek 5">
            <a:extLst>
              <a:ext uri="{FF2B5EF4-FFF2-40B4-BE49-F238E27FC236}">
                <a16:creationId xmlns:a16="http://schemas.microsoft.com/office/drawing/2014/main" id="{C46543CA-5BEE-4575-A48F-73715C0BF8E4}"/>
              </a:ext>
            </a:extLst>
          </p:cNvPr>
          <p:cNvPicPr>
            <a:picLocks noChangeAspect="1"/>
          </p:cNvPicPr>
          <p:nvPr/>
        </p:nvPicPr>
        <p:blipFill>
          <a:blip r:embed="rId4"/>
          <a:stretch>
            <a:fillRect/>
          </a:stretch>
        </p:blipFill>
        <p:spPr>
          <a:xfrm>
            <a:off x="1497124" y="2168230"/>
            <a:ext cx="5408579" cy="4396902"/>
          </a:xfrm>
          <a:prstGeom prst="rect">
            <a:avLst/>
          </a:prstGeom>
        </p:spPr>
      </p:pic>
    </p:spTree>
    <p:extLst>
      <p:ext uri="{BB962C8B-B14F-4D97-AF65-F5344CB8AC3E}">
        <p14:creationId xmlns:p14="http://schemas.microsoft.com/office/powerpoint/2010/main" val="4222477085"/>
      </p:ext>
    </p:extLst>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15</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altLang="cs-CZ" sz="24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SEZNAM PŘÍLOH K PKS:</a:t>
            </a:r>
          </a:p>
        </p:txBody>
      </p:sp>
      <p:sp>
        <p:nvSpPr>
          <p:cNvPr id="5" name="Obdélník 4">
            <a:extLst>
              <a:ext uri="{FF2B5EF4-FFF2-40B4-BE49-F238E27FC236}">
                <a16:creationId xmlns:a16="http://schemas.microsoft.com/office/drawing/2014/main" id="{9525382B-1855-4BC1-B1BC-99C940990B3E}"/>
              </a:ext>
            </a:extLst>
          </p:cNvPr>
          <p:cNvSpPr/>
          <p:nvPr/>
        </p:nvSpPr>
        <p:spPr>
          <a:xfrm>
            <a:off x="161655" y="850903"/>
            <a:ext cx="9757316" cy="5539978"/>
          </a:xfrm>
          <a:prstGeom prst="rect">
            <a:avLst/>
          </a:prstGeom>
        </p:spPr>
        <p:txBody>
          <a:bodyPr wrap="square">
            <a:spAutoFit/>
          </a:bodyPr>
          <a:lstStyle/>
          <a:p>
            <a:pPr marL="1795463" lvl="0" indent="-1795463"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1   	-	</a:t>
            </a:r>
            <a:r>
              <a:rPr lang="cs-CZ" altLang="cs-CZ" sz="2400" b="0" dirty="0">
                <a:solidFill>
                  <a:prstClr val="black"/>
                </a:solidFill>
                <a:latin typeface="Times New Roman" panose="02020603050405020304" pitchFamily="18" charset="0"/>
                <a:cs typeface="Times New Roman" panose="02020603050405020304" pitchFamily="18" charset="0"/>
              </a:rPr>
              <a:t>Pracovní doba, pracovní pohotovost a dovolená</a:t>
            </a:r>
            <a:r>
              <a:rPr lang="cs-CZ" altLang="cs-CZ" sz="2400" dirty="0">
                <a:solidFill>
                  <a:prstClr val="black"/>
                </a:solidFill>
                <a:latin typeface="Times New Roman" panose="02020603050405020304" pitchFamily="18" charset="0"/>
                <a:cs typeface="Times New Roman" panose="02020603050405020304" pitchFamily="18" charset="0"/>
              </a:rPr>
              <a:t> </a:t>
            </a:r>
          </a:p>
          <a:p>
            <a:pPr marL="1795463" lvl="0" indent="-1795463"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2   	-	</a:t>
            </a:r>
            <a:r>
              <a:rPr lang="cs-CZ" altLang="cs-CZ" sz="2400" b="0" dirty="0">
                <a:solidFill>
                  <a:prstClr val="black"/>
                </a:solidFill>
                <a:latin typeface="Times New Roman" panose="02020603050405020304" pitchFamily="18" charset="0"/>
                <a:cs typeface="Times New Roman" panose="02020603050405020304" pitchFamily="18" charset="0"/>
              </a:rPr>
              <a:t>Řád pro odměňování zaměstnanců ČD  </a:t>
            </a:r>
            <a:r>
              <a:rPr lang="cs-CZ" altLang="cs-CZ" sz="2400" dirty="0">
                <a:solidFill>
                  <a:prstClr val="black"/>
                </a:solidFill>
                <a:latin typeface="Times New Roman" panose="02020603050405020304" pitchFamily="18" charset="0"/>
                <a:cs typeface="Times New Roman" panose="02020603050405020304" pitchFamily="18" charset="0"/>
              </a:rPr>
              <a:t> </a:t>
            </a:r>
          </a:p>
          <a:p>
            <a:pPr marL="1795463" lvl="0" indent="-1795463"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3   	- 	</a:t>
            </a:r>
            <a:r>
              <a:rPr lang="cs-CZ" altLang="cs-CZ" sz="2400" b="0" dirty="0">
                <a:solidFill>
                  <a:prstClr val="black"/>
                </a:solidFill>
                <a:latin typeface="Times New Roman" panose="02020603050405020304" pitchFamily="18" charset="0"/>
                <a:cs typeface="Times New Roman" panose="02020603050405020304" pitchFamily="18" charset="0"/>
              </a:rPr>
              <a:t>Odstupné</a:t>
            </a:r>
          </a:p>
          <a:p>
            <a:pPr marL="1795463" lvl="0" indent="-1795463"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4   	-	</a:t>
            </a:r>
            <a:r>
              <a:rPr lang="cs-CZ" altLang="cs-CZ" sz="2400" b="0" dirty="0">
                <a:solidFill>
                  <a:prstClr val="black"/>
                </a:solidFill>
                <a:latin typeface="Times New Roman" panose="02020603050405020304" pitchFamily="18" charset="0"/>
                <a:cs typeface="Times New Roman" panose="02020603050405020304" pitchFamily="18" charset="0"/>
              </a:rPr>
              <a:t>Stravování a náhrady výdajů </a:t>
            </a:r>
          </a:p>
          <a:p>
            <a:pPr marL="1795463" lvl="0" indent="-1795463" algn="just"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5  	-	</a:t>
            </a:r>
            <a:r>
              <a:rPr lang="cs-CZ" altLang="cs-CZ" sz="2400" b="0" dirty="0">
                <a:solidFill>
                  <a:prstClr val="black"/>
                </a:solidFill>
                <a:latin typeface="Times New Roman" panose="02020603050405020304" pitchFamily="18" charset="0"/>
                <a:cs typeface="Times New Roman" panose="02020603050405020304" pitchFamily="18" charset="0"/>
              </a:rPr>
              <a:t>Poskytování kondičních pobytů zaměstnancům ČD </a:t>
            </a:r>
          </a:p>
          <a:p>
            <a:pPr marL="2152650" lvl="0" indent="-2152650" algn="just" eaLnBrk="1" hangingPunct="1">
              <a:spcBef>
                <a:spcPts val="0"/>
              </a:spcBef>
              <a:spcAft>
                <a:spcPts val="1200"/>
              </a:spcAft>
              <a:buClr>
                <a:srgbClr val="00272B"/>
              </a:buClr>
              <a:buSzPct val="50000"/>
              <a:tabLst>
                <a:tab pos="1795463" algn="l"/>
                <a:tab pos="21526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6 	-	</a:t>
            </a:r>
            <a:r>
              <a:rPr lang="cs-CZ" altLang="cs-CZ" sz="2400" b="0" dirty="0">
                <a:solidFill>
                  <a:prstClr val="black"/>
                </a:solidFill>
                <a:latin typeface="Times New Roman" panose="02020603050405020304" pitchFamily="18" charset="0"/>
                <a:cs typeface="Times New Roman" panose="02020603050405020304" pitchFamily="18" charset="0"/>
              </a:rPr>
              <a:t>Vybraná zaměstnání pro poskytnutí odstupného dle odstavce e) Přílohy č. 3 PKS</a:t>
            </a:r>
          </a:p>
          <a:p>
            <a:pPr marL="2152650" lvl="0" indent="-2152650" algn="just" eaLnBrk="1" hangingPunct="1">
              <a:spcBef>
                <a:spcPts val="0"/>
              </a:spcBef>
              <a:spcAft>
                <a:spcPts val="1200"/>
              </a:spcAft>
              <a:buClr>
                <a:srgbClr val="00272B"/>
              </a:buClr>
              <a:buSzPct val="50000"/>
              <a:tabLst>
                <a:tab pos="1795463" algn="l"/>
                <a:tab pos="21526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7   	-	</a:t>
            </a:r>
            <a:r>
              <a:rPr lang="cs-CZ" altLang="cs-CZ" sz="2400" b="0" dirty="0">
                <a:solidFill>
                  <a:prstClr val="black"/>
                </a:solidFill>
                <a:latin typeface="Times New Roman" panose="02020603050405020304" pitchFamily="18" charset="0"/>
                <a:cs typeface="Times New Roman" panose="02020603050405020304" pitchFamily="18" charset="0"/>
              </a:rPr>
              <a:t>Odměny za zabránění úniku tržeb</a:t>
            </a:r>
            <a:endParaRPr lang="cs-CZ" altLang="cs-CZ" sz="2400" dirty="0">
              <a:solidFill>
                <a:prstClr val="black"/>
              </a:solidFill>
              <a:latin typeface="Times New Roman" panose="02020603050405020304" pitchFamily="18" charset="0"/>
              <a:cs typeface="Times New Roman" panose="02020603050405020304" pitchFamily="18" charset="0"/>
            </a:endParaRPr>
          </a:p>
          <a:p>
            <a:pPr lvl="0" algn="just" eaLnBrk="1" hangingPunct="1">
              <a:spcBef>
                <a:spcPts val="0"/>
              </a:spcBef>
              <a:spcAft>
                <a:spcPts val="1200"/>
              </a:spcAft>
              <a:buClr>
                <a:srgbClr val="00272B"/>
              </a:buClr>
              <a:buSzPct val="50000"/>
              <a:tabLst>
                <a:tab pos="1795463" algn="l"/>
                <a:tab pos="21526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8</a:t>
            </a:r>
            <a:r>
              <a:rPr lang="cs-CZ" altLang="cs-CZ" sz="2400" dirty="0">
                <a:solidFill>
                  <a:srgbClr val="FF0000"/>
                </a:solidFill>
                <a:latin typeface="Times New Roman" panose="02020603050405020304" pitchFamily="18" charset="0"/>
                <a:cs typeface="Times New Roman" panose="02020603050405020304" pitchFamily="18" charset="0"/>
              </a:rPr>
              <a:t> 	</a:t>
            </a:r>
            <a:r>
              <a:rPr lang="cs-CZ" altLang="cs-CZ" sz="2400" dirty="0">
                <a:solidFill>
                  <a:prstClr val="black"/>
                </a:solidFill>
                <a:latin typeface="Times New Roman" panose="02020603050405020304" pitchFamily="18" charset="0"/>
                <a:cs typeface="Times New Roman" panose="02020603050405020304" pitchFamily="18" charset="0"/>
              </a:rPr>
              <a:t>-	</a:t>
            </a:r>
            <a:r>
              <a:rPr lang="cs-CZ" altLang="cs-CZ" sz="2400" b="0" dirty="0">
                <a:solidFill>
                  <a:prstClr val="black"/>
                </a:solidFill>
                <a:latin typeface="Times New Roman" panose="02020603050405020304" pitchFamily="18" charset="0"/>
                <a:cs typeface="Times New Roman" panose="02020603050405020304" pitchFamily="18" charset="0"/>
              </a:rPr>
              <a:t>Související předpisy</a:t>
            </a:r>
            <a:endParaRPr lang="cs-CZ" altLang="cs-CZ" sz="2400" dirty="0">
              <a:solidFill>
                <a:prstClr val="black"/>
              </a:solidFill>
              <a:latin typeface="Times New Roman" panose="02020603050405020304" pitchFamily="18" charset="0"/>
              <a:cs typeface="Times New Roman" panose="02020603050405020304" pitchFamily="18" charset="0"/>
            </a:endParaRPr>
          </a:p>
          <a:p>
            <a:pPr marL="1795463" lvl="0" indent="-1795463" algn="just"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9	-	</a:t>
            </a:r>
            <a:r>
              <a:rPr lang="cs-CZ" altLang="cs-CZ" sz="2400" b="0" dirty="0">
                <a:solidFill>
                  <a:prstClr val="black"/>
                </a:solidFill>
                <a:latin typeface="Times New Roman" panose="02020603050405020304" pitchFamily="18" charset="0"/>
                <a:cs typeface="Times New Roman" panose="02020603050405020304" pitchFamily="18" charset="0"/>
              </a:rPr>
              <a:t>Seznam benefitů a zaměstnaneckých výhod	</a:t>
            </a:r>
          </a:p>
          <a:p>
            <a:pPr lvl="0"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rPr>
              <a:t>Zvláštní příloha -  </a:t>
            </a:r>
            <a:r>
              <a:rPr lang="cs-CZ" altLang="cs-CZ" sz="2400" b="0" dirty="0">
                <a:solidFill>
                  <a:prstClr val="black"/>
                </a:solidFill>
                <a:latin typeface="Times New Roman" panose="02020603050405020304" pitchFamily="18" charset="0"/>
              </a:rPr>
              <a:t>Metodický pokyn k PKS ČD, a.s. na rok 2022</a:t>
            </a:r>
          </a:p>
        </p:txBody>
      </p:sp>
    </p:spTree>
    <p:extLst>
      <p:ext uri="{BB962C8B-B14F-4D97-AF65-F5344CB8AC3E}">
        <p14:creationId xmlns:p14="http://schemas.microsoft.com/office/powerpoint/2010/main" val="4268129206"/>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16</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8828FECF-B683-495A-90C6-AB5F86365315}"/>
              </a:ext>
            </a:extLst>
          </p:cNvPr>
          <p:cNvSpPr/>
          <p:nvPr/>
        </p:nvSpPr>
        <p:spPr>
          <a:xfrm>
            <a:off x="128200" y="614167"/>
            <a:ext cx="9824225" cy="6283771"/>
          </a:xfrm>
          <a:prstGeom prst="rect">
            <a:avLst/>
          </a:prstGeom>
        </p:spPr>
        <p:txBody>
          <a:bodyPr wrap="square">
            <a:spAutoFit/>
          </a:bodyPr>
          <a:lstStyle/>
          <a:p>
            <a:pPr lvl="0">
              <a:spcBef>
                <a:spcPts val="200"/>
              </a:spcBef>
              <a:buClr>
                <a:srgbClr val="00272B"/>
              </a:buClr>
              <a:buSzPct val="50000"/>
              <a:defRPr/>
            </a:pPr>
            <a:r>
              <a:rPr lang="cs-CZ" altLang="cs-CZ" sz="2000" dirty="0">
                <a:solidFill>
                  <a:prstClr val="black"/>
                </a:solidFill>
                <a:latin typeface="Times New Roman" pitchFamily="18" charset="0"/>
                <a:cs typeface="Times New Roman" pitchFamily="18" charset="0"/>
              </a:rPr>
              <a:t>Článek 1 - Vymezení pojmů</a:t>
            </a:r>
          </a:p>
          <a:p>
            <a:pPr lvl="0">
              <a:spcBef>
                <a:spcPts val="200"/>
              </a:spcBef>
              <a:buClr>
                <a:srgbClr val="00272B"/>
              </a:buClr>
              <a:buSzPct val="50000"/>
              <a:defRPr/>
            </a:pPr>
            <a:endParaRPr lang="cs-CZ" altLang="cs-CZ" sz="800" dirty="0">
              <a:solidFill>
                <a:prstClr val="black"/>
              </a:solidFill>
              <a:latin typeface="Times New Roman" pitchFamily="18" charset="0"/>
              <a:cs typeface="Times New Roman" pitchFamily="18" charset="0"/>
            </a:endParaRPr>
          </a:p>
          <a:p>
            <a:pPr lvl="0">
              <a:spcBef>
                <a:spcPts val="200"/>
              </a:spcBef>
              <a:buClr>
                <a:srgbClr val="00272B"/>
              </a:buClr>
              <a:buSzPct val="50000"/>
              <a:defRPr/>
            </a:pPr>
            <a:r>
              <a:rPr lang="cs-CZ" altLang="cs-CZ" sz="2000" dirty="0">
                <a:solidFill>
                  <a:prstClr val="black"/>
                </a:solidFill>
                <a:latin typeface="Times New Roman" pitchFamily="18" charset="0"/>
                <a:cs typeface="Times New Roman" pitchFamily="18" charset="0"/>
              </a:rPr>
              <a:t>Článek 2 - Stanovená týdenní pracovní doba - </a:t>
            </a:r>
            <a:r>
              <a:rPr lang="cs-CZ" altLang="cs-CZ" sz="2000" dirty="0">
                <a:solidFill>
                  <a:srgbClr val="FF0000"/>
                </a:solidFill>
                <a:latin typeface="Times New Roman" pitchFamily="18" charset="0"/>
                <a:cs typeface="Times New Roman" pitchFamily="18" charset="0"/>
              </a:rPr>
              <a:t>beze změny</a:t>
            </a:r>
          </a:p>
          <a:p>
            <a:pPr marL="268288" lvl="0" indent="-268288" algn="just">
              <a:spcBef>
                <a:spcPts val="200"/>
              </a:spcBef>
              <a:buClr>
                <a:srgbClr val="00272B"/>
              </a:buClr>
              <a:buSzPct val="50000"/>
              <a:tabLst>
                <a:tab pos="268288" algn="l"/>
              </a:tabLst>
              <a:defRPr/>
            </a:pPr>
            <a:r>
              <a:rPr lang="cs-CZ" sz="2000" dirty="0">
                <a:solidFill>
                  <a:prstClr val="black"/>
                </a:solidFill>
                <a:latin typeface="Times New Roman" pitchFamily="18" charset="0"/>
                <a:cs typeface="Arial" pitchFamily="34" charset="0"/>
              </a:rPr>
              <a:t>1.</a:t>
            </a:r>
            <a:r>
              <a:rPr lang="cs-CZ" sz="2000" b="0" dirty="0">
                <a:solidFill>
                  <a:prstClr val="black"/>
                </a:solidFill>
                <a:latin typeface="Times New Roman" pitchFamily="18" charset="0"/>
                <a:cs typeface="Arial" pitchFamily="34" charset="0"/>
              </a:rPr>
              <a:t>	Týdenní pracovní doba bez snížení mzdy ve smyslu § 79 ZP je stanovena níže uvedeným skupinám zaměstnanců ČD:</a:t>
            </a: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1</a:t>
            </a:r>
            <a:r>
              <a:rPr lang="cs-CZ" sz="2000" b="0" dirty="0">
                <a:solidFill>
                  <a:prstClr val="black"/>
                </a:solidFill>
                <a:latin typeface="Times New Roman" pitchFamily="18" charset="0"/>
                <a:cs typeface="Arial" pitchFamily="34" charset="0"/>
              </a:rPr>
              <a:t>)	zaměstnancům, u nichž se </a:t>
            </a:r>
            <a:r>
              <a:rPr lang="cs-CZ" sz="2000" dirty="0">
                <a:solidFill>
                  <a:prstClr val="black"/>
                </a:solidFill>
                <a:latin typeface="Times New Roman" pitchFamily="18" charset="0"/>
                <a:cs typeface="Arial" pitchFamily="34" charset="0"/>
              </a:rPr>
              <a:t>z důvodu nemožnosti přerušení práce poskytuje 	přiměřená doba pro oddech a jídlo, která se započítává do pracovní doby, se 	stanoví délka pracovní doby:</a:t>
            </a: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a</a:t>
            </a:r>
            <a:r>
              <a:rPr lang="cs-CZ" sz="2000" b="0" dirty="0">
                <a:solidFill>
                  <a:prstClr val="black"/>
                </a:solidFill>
                <a:latin typeface="Times New Roman" pitchFamily="18" charset="0"/>
                <a:cs typeface="Arial" pitchFamily="34" charset="0"/>
              </a:rPr>
              <a:t>)	zaměstnancům </a:t>
            </a:r>
            <a:r>
              <a:rPr lang="cs-CZ" sz="2000" dirty="0">
                <a:solidFill>
                  <a:prstClr val="black"/>
                </a:solidFill>
                <a:latin typeface="Times New Roman" pitchFamily="18" charset="0"/>
                <a:cs typeface="Arial" pitchFamily="34" charset="0"/>
              </a:rPr>
              <a:t>v zaměstnání strojvedoucí a zaměstnancům v zaměstnání 	vlakvedoucí osobních vlaků, průvodčí osobních vlaků, vedoucí stevard SC 	Pendolino, stevard SC Pendolino a průvodčí stevard </a:t>
            </a:r>
            <a:r>
              <a:rPr lang="cs-CZ" sz="2000" b="0" dirty="0">
                <a:solidFill>
                  <a:prstClr val="black"/>
                </a:solidFill>
                <a:latin typeface="Times New Roman" pitchFamily="18" charset="0"/>
                <a:cs typeface="Arial" pitchFamily="34" charset="0"/>
              </a:rPr>
              <a:t>na</a:t>
            </a:r>
            <a:r>
              <a:rPr lang="cs-CZ" sz="2000" dirty="0">
                <a:solidFill>
                  <a:prstClr val="black"/>
                </a:solidFill>
                <a:latin typeface="Times New Roman" pitchFamily="18" charset="0"/>
                <a:cs typeface="Arial" pitchFamily="34" charset="0"/>
              </a:rPr>
              <a:t> 36 hodin</a:t>
            </a:r>
            <a:r>
              <a:rPr lang="cs-CZ" sz="2000" b="0" dirty="0">
                <a:solidFill>
                  <a:prstClr val="black"/>
                </a:solidFill>
                <a:latin typeface="Times New Roman" pitchFamily="18" charset="0"/>
                <a:cs typeface="Arial" pitchFamily="34" charset="0"/>
              </a:rPr>
              <a:t>,</a:t>
            </a: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b</a:t>
            </a:r>
            <a:r>
              <a:rPr lang="cs-CZ" sz="2000" b="0" dirty="0">
                <a:solidFill>
                  <a:prstClr val="black"/>
                </a:solidFill>
                <a:latin typeface="Times New Roman" pitchFamily="18" charset="0"/>
                <a:cs typeface="Arial" pitchFamily="34" charset="0"/>
              </a:rPr>
              <a:t>) 	zaměstnancům pracujícím </a:t>
            </a:r>
            <a:r>
              <a:rPr lang="cs-CZ" sz="2000" dirty="0">
                <a:solidFill>
                  <a:prstClr val="black"/>
                </a:solidFill>
                <a:latin typeface="Times New Roman" pitchFamily="18" charset="0"/>
                <a:cs typeface="Arial" pitchFamily="34" charset="0"/>
              </a:rPr>
              <a:t>ve </a:t>
            </a:r>
            <a:r>
              <a:rPr lang="cs-CZ" sz="2000" dirty="0">
                <a:solidFill>
                  <a:schemeClr val="tx1"/>
                </a:solidFill>
                <a:latin typeface="Times New Roman" pitchFamily="18" charset="0"/>
                <a:cs typeface="Arial" pitchFamily="34" charset="0"/>
              </a:rPr>
              <a:t>směnném</a:t>
            </a:r>
            <a:r>
              <a:rPr lang="cs-CZ" sz="2000" dirty="0">
                <a:solidFill>
                  <a:prstClr val="black"/>
                </a:solidFill>
                <a:latin typeface="Times New Roman" pitchFamily="18" charset="0"/>
                <a:cs typeface="Arial" pitchFamily="34" charset="0"/>
              </a:rPr>
              <a:t> pracovním režimu </a:t>
            </a:r>
            <a:r>
              <a:rPr lang="cs-CZ" sz="2000" b="0" dirty="0">
                <a:solidFill>
                  <a:prstClr val="black"/>
                </a:solidFill>
                <a:latin typeface="Times New Roman" pitchFamily="18" charset="0"/>
                <a:cs typeface="Arial" pitchFamily="34" charset="0"/>
              </a:rPr>
              <a:t>vyjmenovaných 	zaměstnání na </a:t>
            </a:r>
            <a:r>
              <a:rPr lang="cs-CZ" sz="2000" dirty="0">
                <a:solidFill>
                  <a:prstClr val="black"/>
                </a:solidFill>
                <a:latin typeface="Times New Roman" pitchFamily="18" charset="0"/>
                <a:cs typeface="Arial" pitchFamily="34" charset="0"/>
              </a:rPr>
              <a:t>36 hodin </a:t>
            </a:r>
            <a:r>
              <a:rPr lang="cs-CZ" sz="2000" b="0" dirty="0">
                <a:solidFill>
                  <a:prstClr val="black"/>
                </a:solidFill>
                <a:latin typeface="Times New Roman" pitchFamily="18" charset="0"/>
                <a:cs typeface="Arial" pitchFamily="34" charset="0"/>
              </a:rPr>
              <a:t>(viz tabulka článku 2 přílohy č.1)          	</a:t>
            </a: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c</a:t>
            </a:r>
            <a:r>
              <a:rPr lang="cs-CZ" sz="2000" b="0" dirty="0">
                <a:solidFill>
                  <a:prstClr val="black"/>
                </a:solidFill>
                <a:latin typeface="Times New Roman" pitchFamily="18" charset="0"/>
                <a:cs typeface="Arial" pitchFamily="34" charset="0"/>
              </a:rPr>
              <a:t>)  ostatním zaměstnancům, kteří pracují </a:t>
            </a:r>
            <a:r>
              <a:rPr lang="cs-CZ" sz="2000" dirty="0">
                <a:solidFill>
                  <a:prstClr val="black"/>
                </a:solidFill>
                <a:latin typeface="Times New Roman" pitchFamily="18" charset="0"/>
                <a:cs typeface="Arial" pitchFamily="34" charset="0"/>
              </a:rPr>
              <a:t>ve </a:t>
            </a:r>
            <a:r>
              <a:rPr lang="cs-CZ" sz="2000" dirty="0">
                <a:solidFill>
                  <a:schemeClr val="tx1"/>
                </a:solidFill>
                <a:latin typeface="Times New Roman" pitchFamily="18" charset="0"/>
                <a:cs typeface="Arial" pitchFamily="34" charset="0"/>
              </a:rPr>
              <a:t>směnném</a:t>
            </a:r>
            <a:r>
              <a:rPr lang="cs-CZ" sz="2000" dirty="0">
                <a:solidFill>
                  <a:prstClr val="black"/>
                </a:solidFill>
                <a:latin typeface="Times New Roman" pitchFamily="18" charset="0"/>
                <a:cs typeface="Arial" pitchFamily="34" charset="0"/>
              </a:rPr>
              <a:t> pracovním režimu na 37,5 hodin.</a:t>
            </a:r>
          </a:p>
          <a:p>
            <a:pPr marL="268288" lvl="0" indent="-268288" algn="just">
              <a:spcBef>
                <a:spcPts val="200"/>
              </a:spcBef>
              <a:buClr>
                <a:srgbClr val="00272B"/>
              </a:buClr>
              <a:buSzPct val="50000"/>
              <a:buFont typeface="Wingdings 2" panose="05020102010507070707" pitchFamily="18" charset="2"/>
              <a:buChar char=""/>
              <a:tabLst>
                <a:tab pos="268288" algn="l"/>
                <a:tab pos="623888" algn="l"/>
              </a:tabLst>
              <a:defRPr/>
            </a:pPr>
            <a:endParaRPr lang="cs-CZ" sz="800" b="0" dirty="0">
              <a:solidFill>
                <a:prstClr val="black"/>
              </a:solidFill>
              <a:latin typeface="Times New Roman" pitchFamily="18" charset="0"/>
              <a:cs typeface="Arial" pitchFamily="34" charset="0"/>
            </a:endParaRP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2</a:t>
            </a:r>
            <a:r>
              <a:rPr lang="cs-CZ" sz="2000" b="0" dirty="0">
                <a:solidFill>
                  <a:prstClr val="black"/>
                </a:solidFill>
                <a:latin typeface="Times New Roman" pitchFamily="18" charset="0"/>
                <a:cs typeface="Arial" pitchFamily="34" charset="0"/>
              </a:rPr>
              <a:t>)	zaměstnancům, u nichž </a:t>
            </a:r>
            <a:r>
              <a:rPr lang="cs-CZ" sz="2000" dirty="0">
                <a:solidFill>
                  <a:prstClr val="black"/>
                </a:solidFill>
                <a:latin typeface="Times New Roman" pitchFamily="18" charset="0"/>
                <a:cs typeface="Arial" pitchFamily="34" charset="0"/>
              </a:rPr>
              <a:t>se poskytují přestávky na jídlo a oddech, které se 	nezapočítávají do pracovní doby</a:t>
            </a:r>
            <a:r>
              <a:rPr lang="cs-CZ" sz="2000" b="0" dirty="0">
                <a:solidFill>
                  <a:prstClr val="black"/>
                </a:solidFill>
                <a:latin typeface="Times New Roman" pitchFamily="18" charset="0"/>
                <a:cs typeface="Arial" pitchFamily="34" charset="0"/>
              </a:rPr>
              <a:t>, se stanoví délka pracovní doby:</a:t>
            </a: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a</a:t>
            </a:r>
            <a:r>
              <a:rPr lang="cs-CZ" sz="2000" b="0" dirty="0">
                <a:solidFill>
                  <a:prstClr val="black"/>
                </a:solidFill>
                <a:latin typeface="Times New Roman" pitchFamily="18" charset="0"/>
                <a:cs typeface="Arial" pitchFamily="34" charset="0"/>
              </a:rPr>
              <a:t>)	zaměstnancům </a:t>
            </a:r>
            <a:r>
              <a:rPr lang="cs-CZ" sz="2000" dirty="0">
                <a:solidFill>
                  <a:prstClr val="black"/>
                </a:solidFill>
                <a:latin typeface="Times New Roman" pitchFamily="18" charset="0"/>
                <a:cs typeface="Arial" pitchFamily="34" charset="0"/>
              </a:rPr>
              <a:t>ve </a:t>
            </a:r>
            <a:r>
              <a:rPr lang="cs-CZ" sz="2000" dirty="0">
                <a:solidFill>
                  <a:schemeClr val="tx1"/>
                </a:solidFill>
                <a:latin typeface="Times New Roman" pitchFamily="18" charset="0"/>
                <a:cs typeface="Arial" pitchFamily="34" charset="0"/>
              </a:rPr>
              <a:t>směnném</a:t>
            </a:r>
            <a:r>
              <a:rPr lang="cs-CZ" sz="2000" dirty="0">
                <a:solidFill>
                  <a:prstClr val="black"/>
                </a:solidFill>
                <a:latin typeface="Times New Roman" pitchFamily="18" charset="0"/>
                <a:cs typeface="Arial" pitchFamily="34" charset="0"/>
              </a:rPr>
              <a:t> pracovním režimu na 36 hodin</a:t>
            </a:r>
            <a:r>
              <a:rPr lang="cs-CZ" sz="2000" b="0" dirty="0">
                <a:solidFill>
                  <a:prstClr val="black"/>
                </a:solidFill>
                <a:latin typeface="Times New Roman" pitchFamily="18" charset="0"/>
                <a:cs typeface="Arial" pitchFamily="34" charset="0"/>
              </a:rPr>
              <a:t>, </a:t>
            </a: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b</a:t>
            </a: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ostatním</a:t>
            </a:r>
            <a:r>
              <a:rPr lang="cs-CZ" sz="2000" b="0" dirty="0">
                <a:solidFill>
                  <a:prstClr val="black"/>
                </a:solidFill>
                <a:latin typeface="Times New Roman" pitchFamily="18" charset="0"/>
                <a:cs typeface="Arial" pitchFamily="34" charset="0"/>
              </a:rPr>
              <a:t> zaměstnancům na </a:t>
            </a:r>
            <a:r>
              <a:rPr lang="cs-CZ" sz="2000" dirty="0">
                <a:solidFill>
                  <a:prstClr val="black"/>
                </a:solidFill>
                <a:latin typeface="Times New Roman" pitchFamily="18" charset="0"/>
                <a:cs typeface="Arial" pitchFamily="34" charset="0"/>
              </a:rPr>
              <a:t>37,5 hodin.</a:t>
            </a:r>
          </a:p>
          <a:p>
            <a:pPr lvl="0">
              <a:spcBef>
                <a:spcPct val="20000"/>
              </a:spcBef>
              <a:buClr>
                <a:srgbClr val="00272B"/>
              </a:buClr>
              <a:buSzPct val="50000"/>
              <a:defRPr/>
            </a:pPr>
            <a:endParaRPr lang="cs-CZ" altLang="cs-CZ"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38250654"/>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17</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5" name="Obdélník 4">
            <a:extLst>
              <a:ext uri="{FF2B5EF4-FFF2-40B4-BE49-F238E27FC236}">
                <a16:creationId xmlns:a16="http://schemas.microsoft.com/office/drawing/2014/main" id="{4CC18B14-F920-441C-999E-A2E87CDA3230}"/>
              </a:ext>
            </a:extLst>
          </p:cNvPr>
          <p:cNvSpPr/>
          <p:nvPr/>
        </p:nvSpPr>
        <p:spPr>
          <a:xfrm>
            <a:off x="180975" y="369507"/>
            <a:ext cx="9705975" cy="6827510"/>
          </a:xfrm>
          <a:prstGeom prst="rect">
            <a:avLst/>
          </a:prstGeom>
        </p:spPr>
        <p:txBody>
          <a:bodyPr wrap="square">
            <a:spAutoFit/>
          </a:bodyPr>
          <a:lstStyle/>
          <a:p>
            <a:pPr marL="268288" lvl="0" algn="just">
              <a:spcBef>
                <a:spcPts val="200"/>
              </a:spcBef>
              <a:buClr>
                <a:srgbClr val="00272B"/>
              </a:buClr>
              <a:buSzPct val="50000"/>
              <a:tabLst>
                <a:tab pos="623888" algn="l"/>
              </a:tabLst>
              <a:defRPr/>
            </a:pPr>
            <a:endParaRPr lang="cs-CZ" sz="800" b="0" dirty="0">
              <a:solidFill>
                <a:prstClr val="black"/>
              </a:solidFill>
              <a:latin typeface="Times New Roman" pitchFamily="18" charset="0"/>
              <a:cs typeface="Arial" pitchFamily="34" charset="0"/>
            </a:endParaRPr>
          </a:p>
          <a:p>
            <a:pPr marL="268288" lvl="0" algn="just">
              <a:spcBef>
                <a:spcPts val="200"/>
              </a:spcBef>
              <a:buClr>
                <a:srgbClr val="00272B"/>
              </a:buClr>
              <a:buSzPct val="50000"/>
              <a:tabLst>
                <a:tab pos="623888" algn="l"/>
              </a:tabLst>
              <a:defRPr/>
            </a:pPr>
            <a:r>
              <a:rPr lang="cs-CZ" sz="2000" b="0" dirty="0">
                <a:solidFill>
                  <a:prstClr val="black"/>
                </a:solidFill>
                <a:latin typeface="Times New Roman" pitchFamily="18" charset="0"/>
                <a:cs typeface="Arial" pitchFamily="34" charset="0"/>
              </a:rPr>
              <a:t>3) zaměstnancům v období přípravy na výkon povolání se stanoví týdenní pracovní doba 	</a:t>
            </a:r>
            <a:r>
              <a:rPr lang="cs-CZ" sz="2000" dirty="0">
                <a:solidFill>
                  <a:prstClr val="black"/>
                </a:solidFill>
                <a:latin typeface="Times New Roman" pitchFamily="18" charset="0"/>
                <a:cs typeface="Arial" pitchFamily="34" charset="0"/>
              </a:rPr>
              <a:t>na 37,5 hodin (</a:t>
            </a:r>
            <a:r>
              <a:rPr lang="cs-CZ" sz="2000" b="0" dirty="0">
                <a:solidFill>
                  <a:prstClr val="black"/>
                </a:solidFill>
                <a:latin typeface="Times New Roman" pitchFamily="18" charset="0"/>
                <a:cs typeface="Arial" pitchFamily="34" charset="0"/>
              </a:rPr>
              <a:t>případně na 40 hodin).</a:t>
            </a:r>
          </a:p>
          <a:p>
            <a:pPr lvl="0" algn="just">
              <a:spcBef>
                <a:spcPts val="200"/>
              </a:spcBef>
              <a:buClr>
                <a:srgbClr val="00272B"/>
              </a:buClr>
              <a:buSzPct val="50000"/>
              <a:tabLst>
                <a:tab pos="268288" algn="l"/>
                <a:tab pos="773113" algn="l"/>
              </a:tabLst>
              <a:defRPr/>
            </a:pPr>
            <a:endParaRPr lang="cs-CZ" sz="400" dirty="0">
              <a:solidFill>
                <a:prstClr val="black"/>
              </a:solidFill>
              <a:latin typeface="Times New Roman" pitchFamily="18" charset="0"/>
              <a:cs typeface="Arial" pitchFamily="34" charset="0"/>
            </a:endParaRPr>
          </a:p>
          <a:p>
            <a:pPr lvl="0" algn="just">
              <a:spcBef>
                <a:spcPts val="200"/>
              </a:spcBef>
              <a:buClr>
                <a:srgbClr val="00272B"/>
              </a:buClr>
              <a:buSzPct val="50000"/>
              <a:tabLst>
                <a:tab pos="268288" algn="l"/>
                <a:tab pos="773113" algn="l"/>
              </a:tabLst>
              <a:defRPr/>
            </a:pPr>
            <a:r>
              <a:rPr lang="cs-CZ" sz="2000" dirty="0">
                <a:solidFill>
                  <a:prstClr val="black"/>
                </a:solidFill>
                <a:latin typeface="Times New Roman" pitchFamily="18" charset="0"/>
                <a:cs typeface="Arial" pitchFamily="34" charset="0"/>
              </a:rPr>
              <a:t>2</a:t>
            </a:r>
            <a:r>
              <a:rPr lang="cs-CZ" sz="2000" b="0" dirty="0">
                <a:solidFill>
                  <a:prstClr val="black"/>
                </a:solidFill>
                <a:latin typeface="Times New Roman" pitchFamily="18" charset="0"/>
                <a:cs typeface="Arial" pitchFamily="34" charset="0"/>
              </a:rPr>
              <a:t>. Zaměstnancům v </a:t>
            </a:r>
            <a:r>
              <a:rPr lang="cs-CZ" sz="2000" dirty="0">
                <a:solidFill>
                  <a:prstClr val="black"/>
                </a:solidFill>
                <a:latin typeface="Times New Roman" pitchFamily="18" charset="0"/>
                <a:cs typeface="Arial" pitchFamily="34" charset="0"/>
              </a:rPr>
              <a:t>jednosměnném pracovním režimu, </a:t>
            </a:r>
            <a:r>
              <a:rPr lang="cs-CZ" sz="2000" b="0" dirty="0">
                <a:solidFill>
                  <a:prstClr val="black"/>
                </a:solidFill>
                <a:latin typeface="Times New Roman" pitchFamily="18" charset="0"/>
                <a:cs typeface="Arial" pitchFamily="34" charset="0"/>
              </a:rPr>
              <a:t>kterým je poskytnuta přiměřená doba na oddech a jídlo, se stanoví týdenní pracovní doba ve smyslu § 79 odst. 1 ZP na </a:t>
            </a:r>
            <a:r>
              <a:rPr lang="cs-CZ" sz="2000" dirty="0">
                <a:solidFill>
                  <a:prstClr val="black"/>
                </a:solidFill>
                <a:latin typeface="Times New Roman" pitchFamily="18" charset="0"/>
                <a:cs typeface="Arial" pitchFamily="34" charset="0"/>
              </a:rPr>
              <a:t>40 hodin.</a:t>
            </a:r>
          </a:p>
          <a:p>
            <a:pPr lvl="0" algn="just">
              <a:spcBef>
                <a:spcPts val="200"/>
              </a:spcBef>
              <a:buClr>
                <a:srgbClr val="00272B"/>
              </a:buClr>
              <a:buSzPct val="50000"/>
              <a:tabLst>
                <a:tab pos="268288" algn="l"/>
                <a:tab pos="773113" algn="l"/>
              </a:tabLst>
              <a:defRPr/>
            </a:pPr>
            <a:endParaRPr lang="cs-CZ" sz="400" dirty="0">
              <a:solidFill>
                <a:prstClr val="black"/>
              </a:solidFill>
              <a:latin typeface="Times New Roman" pitchFamily="18" charset="0"/>
              <a:cs typeface="Arial" pitchFamily="34" charset="0"/>
            </a:endParaRPr>
          </a:p>
          <a:p>
            <a:pPr algn="just"/>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 Zaměstnancům </a:t>
            </a: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 rovnoměrným rozvržením pracovní doby, pracujícím v jednosměnném pracovním režimu 5 dnů v týdnu</a:t>
            </a: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kterým je poskytnuta přestávka na jídlo a oddech a jejich pracovní místo je zařazeno do personální skupiny THP řídící (S50) nebo THP administrativní (S51), se stanoví týdenní pracovní doba </a:t>
            </a: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na 38,5 hodin</a:t>
            </a: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spcBef>
                <a:spcPts val="200"/>
              </a:spcBef>
              <a:buClr>
                <a:srgbClr val="00272B"/>
              </a:buClr>
              <a:buSzPct val="50000"/>
              <a:tabLst>
                <a:tab pos="268288" algn="l"/>
              </a:tabLst>
              <a:defRPr/>
            </a:pPr>
            <a:endParaRPr lang="cs-CZ" sz="900" dirty="0">
              <a:solidFill>
                <a:srgbClr val="FF0000"/>
              </a:solidFill>
              <a:latin typeface="Times New Roman" panose="02020603050405020304" pitchFamily="18" charset="0"/>
              <a:cs typeface="Times New Roman" panose="02020603050405020304" pitchFamily="18" charset="0"/>
            </a:endParaRPr>
          </a:p>
          <a:p>
            <a:pPr lvl="0">
              <a:spcBef>
                <a:spcPts val="200"/>
              </a:spcBef>
              <a:buClr>
                <a:srgbClr val="00272B"/>
              </a:buClr>
              <a:buSzPct val="50000"/>
              <a:defRPr/>
            </a:pPr>
            <a:endParaRPr lang="cs-CZ" sz="400" b="0" dirty="0">
              <a:solidFill>
                <a:prstClr val="black"/>
              </a:solidFill>
              <a:latin typeface="Times New Roman" pitchFamily="18" charset="0"/>
              <a:cs typeface="Times New Roman" pitchFamily="18" charset="0"/>
            </a:endParaRPr>
          </a:p>
          <a:p>
            <a:pPr lvl="0">
              <a:spcBef>
                <a:spcPts val="200"/>
              </a:spcBef>
              <a:buClr>
                <a:srgbClr val="00272B"/>
              </a:buClr>
              <a:buSzPct val="50000"/>
              <a:defRPr/>
            </a:pPr>
            <a:r>
              <a:rPr lang="cs-CZ" altLang="cs-CZ" sz="2000" dirty="0">
                <a:solidFill>
                  <a:prstClr val="black"/>
                </a:solidFill>
                <a:latin typeface="Times New Roman" pitchFamily="18" charset="0"/>
                <a:cs typeface="Times New Roman" pitchFamily="18" charset="0"/>
              </a:rPr>
              <a:t>Článek 3 - Rozvržení pracovní doby</a:t>
            </a:r>
          </a:p>
          <a:p>
            <a:pPr marL="268288" lvl="0" indent="-268288" algn="just">
              <a:spcBef>
                <a:spcPts val="200"/>
              </a:spcBef>
              <a:buClr>
                <a:srgbClr val="00272B"/>
              </a:buClr>
              <a:buSzPct val="50000"/>
            </a:pPr>
            <a:r>
              <a:rPr lang="cs-CZ" sz="2000" dirty="0">
                <a:solidFill>
                  <a:prstClr val="black"/>
                </a:solidFill>
                <a:latin typeface="Times New Roman" panose="02020603050405020304" pitchFamily="18" charset="0"/>
                <a:cs typeface="Times New Roman" panose="02020603050405020304" pitchFamily="18" charset="0"/>
              </a:rPr>
              <a:t>4</a:t>
            </a:r>
            <a:r>
              <a:rPr lang="cs-CZ" sz="2000" b="0" dirty="0">
                <a:solidFill>
                  <a:prstClr val="black"/>
                </a:solidFill>
                <a:latin typeface="Cambria"/>
              </a:rPr>
              <a:t>.	</a:t>
            </a:r>
            <a:r>
              <a:rPr lang="cs-CZ" sz="2000" b="0" dirty="0">
                <a:solidFill>
                  <a:prstClr val="black"/>
                </a:solidFill>
                <a:latin typeface="Times New Roman" panose="02020603050405020304" pitchFamily="18" charset="0"/>
                <a:cs typeface="Times New Roman" panose="02020603050405020304" pitchFamily="18" charset="0"/>
              </a:rPr>
              <a:t>V případě směny zasahující do 2 kalendářních dnů nesmí být směna kratší než </a:t>
            </a:r>
            <a:br>
              <a:rPr lang="cs-CZ" sz="2000" b="0" dirty="0">
                <a:solidFill>
                  <a:prstClr val="black"/>
                </a:solidFill>
                <a:latin typeface="Times New Roman" panose="02020603050405020304" pitchFamily="18" charset="0"/>
                <a:cs typeface="Times New Roman" panose="02020603050405020304" pitchFamily="18" charset="0"/>
              </a:rPr>
            </a:br>
            <a:r>
              <a:rPr lang="cs-CZ" sz="2000" dirty="0">
                <a:solidFill>
                  <a:prstClr val="black"/>
                </a:solidFill>
                <a:latin typeface="Times New Roman" panose="02020603050405020304" pitchFamily="18" charset="0"/>
                <a:cs typeface="Times New Roman" panose="02020603050405020304" pitchFamily="18" charset="0"/>
              </a:rPr>
              <a:t>9</a:t>
            </a:r>
            <a:r>
              <a:rPr lang="cs-CZ" sz="2000" b="0" dirty="0">
                <a:solidFill>
                  <a:prstClr val="black"/>
                </a:solidFill>
                <a:latin typeface="Times New Roman" panose="02020603050405020304" pitchFamily="18" charset="0"/>
                <a:cs typeface="Times New Roman" panose="02020603050405020304" pitchFamily="18" charset="0"/>
              </a:rPr>
              <a:t> hodin.</a:t>
            </a:r>
          </a:p>
          <a:p>
            <a:pPr marL="268288" lvl="0" indent="-268288" algn="just">
              <a:spcBef>
                <a:spcPts val="200"/>
              </a:spcBef>
              <a:buClr>
                <a:srgbClr val="00272B"/>
              </a:buClr>
              <a:buSzPct val="50000"/>
            </a:pPr>
            <a:r>
              <a:rPr lang="cs-CZ" sz="2000" b="0" dirty="0">
                <a:solidFill>
                  <a:srgbClr val="FF0000"/>
                </a:solidFill>
                <a:latin typeface="Times New Roman" panose="02020603050405020304" pitchFamily="18" charset="0"/>
                <a:cs typeface="Times New Roman" panose="02020603050405020304" pitchFamily="18" charset="0"/>
              </a:rPr>
              <a:t>	</a:t>
            </a:r>
            <a:r>
              <a:rPr lang="cs-CZ" sz="2000" dirty="0">
                <a:solidFill>
                  <a:srgbClr val="FF0000"/>
                </a:solidFill>
                <a:latin typeface="Times New Roman" panose="02020603050405020304" pitchFamily="18" charset="0"/>
                <a:cs typeface="Times New Roman" panose="02020603050405020304" pitchFamily="18" charset="0"/>
              </a:rPr>
              <a:t>V případě dělené směny zasahující do 2 kalendářních dnů, může být nejkratší výkon práce 8 hodin, pokud doba rozdělení směny trvá více jak 6 hodin, maximálně však 6:59</a:t>
            </a:r>
            <a:r>
              <a:rPr lang="cs-CZ" sz="2000" dirty="0">
                <a:solidFill>
                  <a:prstClr val="black"/>
                </a:solidFill>
                <a:latin typeface="Times New Roman" panose="02020603050405020304" pitchFamily="18" charset="0"/>
                <a:cs typeface="Times New Roman" panose="02020603050405020304" pitchFamily="18" charset="0"/>
              </a:rPr>
              <a:t>. </a:t>
            </a:r>
            <a:r>
              <a:rPr lang="cs-CZ" sz="2000" b="0" dirty="0">
                <a:solidFill>
                  <a:prstClr val="black"/>
                </a:solidFill>
                <a:latin typeface="Times New Roman" panose="02020603050405020304" pitchFamily="18" charset="0"/>
                <a:cs typeface="Times New Roman" panose="02020603050405020304" pitchFamily="18" charset="0"/>
              </a:rPr>
              <a:t>To neplatí v případě školení nebo jiné formy přípravy k prohloubení kvalifikace zaměstnance, nařízených lékařských prohlídek a případně psychologických vyšetření. </a:t>
            </a:r>
            <a:r>
              <a:rPr lang="cs-CZ" sz="2000" dirty="0">
                <a:solidFill>
                  <a:srgbClr val="FF0000"/>
                </a:solidFill>
                <a:latin typeface="Times New Roman" panose="02020603050405020304" pitchFamily="18" charset="0"/>
                <a:cs typeface="Times New Roman" panose="02020603050405020304" pitchFamily="18" charset="0"/>
              </a:rPr>
              <a:t>Ustanovení první věty druhého odstavce se netýká zaměstnanců drážní dopravy, kteří řídí drážní vozidlo</a:t>
            </a:r>
            <a:r>
              <a:rPr lang="cs-CZ" sz="2000" b="0" dirty="0">
                <a:solidFill>
                  <a:srgbClr val="FF0000"/>
                </a:solidFill>
                <a:latin typeface="Times New Roman" panose="02020603050405020304" pitchFamily="18" charset="0"/>
                <a:cs typeface="Times New Roman" panose="02020603050405020304" pitchFamily="18" charset="0"/>
              </a:rPr>
              <a:t>.</a:t>
            </a:r>
            <a:r>
              <a:rPr lang="cs-CZ" sz="2000" b="0" dirty="0">
                <a:solidFill>
                  <a:prstClr val="black"/>
                </a:solidFill>
                <a:latin typeface="Times New Roman" panose="02020603050405020304" pitchFamily="18" charset="0"/>
                <a:cs typeface="Times New Roman" panose="02020603050405020304" pitchFamily="18" charset="0"/>
              </a:rPr>
              <a:t>  </a:t>
            </a:r>
          </a:p>
          <a:p>
            <a:pPr marL="268288" lvl="0" indent="-268288" algn="just">
              <a:spcBef>
                <a:spcPts val="200"/>
              </a:spcBef>
              <a:buClr>
                <a:srgbClr val="00272B"/>
              </a:buClr>
              <a:buSzPct val="50000"/>
            </a:pPr>
            <a:endParaRPr lang="cs-CZ" sz="2000" b="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85746"/>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18</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30537"/>
            <a:ext cx="9801921" cy="6007227"/>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spcBef>
                <a:spcPts val="0"/>
              </a:spcBef>
              <a:buClr>
                <a:srgbClr val="00272B"/>
              </a:buClr>
              <a:buNone/>
            </a:pPr>
            <a:r>
              <a:rPr lang="cs-CZ" altLang="cs-CZ" sz="2000" dirty="0">
                <a:solidFill>
                  <a:prstClr val="black"/>
                </a:solidFill>
                <a:latin typeface="Times New Roman" pitchFamily="18" charset="0"/>
                <a:cs typeface="Times New Roman" pitchFamily="18" charset="0"/>
              </a:rPr>
              <a:t>5.	</a:t>
            </a:r>
            <a:r>
              <a:rPr lang="cs-CZ" altLang="cs-CZ" sz="2000" b="0" dirty="0">
                <a:solidFill>
                  <a:prstClr val="black"/>
                </a:solidFill>
                <a:latin typeface="Times New Roman" pitchFamily="18" charset="0"/>
                <a:cs typeface="Times New Roman" pitchFamily="18" charset="0"/>
              </a:rPr>
              <a:t>Obdobím pro nerovnoměrné rozvržení stanovené týdenní pracovní doby (dále jen „vyrovnávací období“) je stanovena doba </a:t>
            </a:r>
            <a:r>
              <a:rPr lang="cs-CZ" altLang="cs-CZ" sz="2000" dirty="0">
                <a:solidFill>
                  <a:srgbClr val="FF0000"/>
                </a:solidFill>
                <a:latin typeface="Times New Roman" pitchFamily="18" charset="0"/>
                <a:cs typeface="Times New Roman" pitchFamily="18" charset="0"/>
              </a:rPr>
              <a:t>od 1. ledna 2022 do 31. března 2022. Další vyrovnávací období se stanoví od 1. dubna 2022 do 30. září 2022, od 1. října 2022 </a:t>
            </a:r>
            <a:br>
              <a:rPr lang="cs-CZ" altLang="cs-CZ" sz="2000" dirty="0">
                <a:solidFill>
                  <a:srgbClr val="FF0000"/>
                </a:solidFill>
                <a:latin typeface="Times New Roman" pitchFamily="18" charset="0"/>
                <a:cs typeface="Times New Roman" pitchFamily="18" charset="0"/>
              </a:rPr>
            </a:br>
            <a:r>
              <a:rPr lang="cs-CZ" altLang="cs-CZ" sz="2000" dirty="0">
                <a:solidFill>
                  <a:srgbClr val="FF0000"/>
                </a:solidFill>
                <a:latin typeface="Times New Roman" pitchFamily="18" charset="0"/>
                <a:cs typeface="Times New Roman" pitchFamily="18" charset="0"/>
              </a:rPr>
              <a:t>do 31. prosince 2022 a od 1. ledna 2023 do 31. března 2023.</a:t>
            </a:r>
          </a:p>
          <a:p>
            <a:pPr marL="0" lvl="0" indent="0" algn="just">
              <a:spcBef>
                <a:spcPts val="0"/>
              </a:spcBef>
              <a:buClr>
                <a:srgbClr val="00272B"/>
              </a:buClr>
              <a:buSzPct val="50000"/>
              <a:buNone/>
            </a:pPr>
            <a:endParaRPr lang="cs-CZ" altLang="cs-CZ" sz="400" b="0" u="sng" dirty="0">
              <a:solidFill>
                <a:prstClr val="black"/>
              </a:solidFill>
              <a:latin typeface="Times New Roman" panose="02020603050405020304" pitchFamily="18" charset="0"/>
              <a:cs typeface="Times New Roman" panose="02020603050405020304" pitchFamily="18" charset="0"/>
            </a:endParaRPr>
          </a:p>
          <a:p>
            <a:pPr marL="0" lvl="0" indent="0" algn="just">
              <a:spcBef>
                <a:spcPts val="0"/>
              </a:spcBef>
              <a:buClr>
                <a:srgbClr val="00272B"/>
              </a:buClr>
              <a:buSzPct val="50000"/>
              <a:buNone/>
            </a:pPr>
            <a:r>
              <a:rPr lang="cs-CZ" altLang="cs-CZ" sz="2000" b="0" u="sng" dirty="0">
                <a:solidFill>
                  <a:prstClr val="black"/>
                </a:solidFill>
                <a:latin typeface="Times New Roman" panose="02020603050405020304" pitchFamily="18" charset="0"/>
                <a:cs typeface="Times New Roman" panose="02020603050405020304" pitchFamily="18" charset="0"/>
              </a:rPr>
              <a:t>U zaměstnanců, výrazně ovlivněných plán. změnami GVD se stanoví vyrovnávací období takto:</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b="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zahájení GVD 2021/2022 až 12. března 2022;</a:t>
            </a:r>
          </a:p>
          <a:p>
            <a:pPr marL="0" lvl="0" indent="0">
              <a:spcBef>
                <a:spcPts val="0"/>
              </a:spcBef>
              <a:buClr>
                <a:srgbClr val="00272B"/>
              </a:buClr>
              <a:buSzPct val="50000"/>
              <a:buNone/>
            </a:pPr>
            <a:r>
              <a:rPr lang="cs-CZ" altLang="cs-CZ" sz="2000" dirty="0">
                <a:solidFill>
                  <a:srgbClr val="FF0000"/>
                </a:solidFill>
                <a:latin typeface="Times New Roman" panose="02020603050405020304" pitchFamily="18" charset="0"/>
                <a:cs typeface="Times New Roman" panose="02020603050405020304" pitchFamily="18" charset="0"/>
              </a:rPr>
              <a:t>	13. března 2022 až 11. června 2022 (změna GVD 2021/2022);</a:t>
            </a:r>
          </a:p>
          <a:p>
            <a:pPr marL="0" lvl="0" indent="0">
              <a:spcBef>
                <a:spcPts val="0"/>
              </a:spcBef>
              <a:buClr>
                <a:srgbClr val="00272B"/>
              </a:buClr>
              <a:buSzPct val="50000"/>
              <a:buNone/>
            </a:pPr>
            <a:r>
              <a:rPr lang="cs-CZ" altLang="cs-CZ" sz="2000" dirty="0">
                <a:solidFill>
                  <a:srgbClr val="FF0000"/>
                </a:solidFill>
                <a:latin typeface="Times New Roman" panose="02020603050405020304" pitchFamily="18" charset="0"/>
                <a:cs typeface="Times New Roman" panose="02020603050405020304" pitchFamily="18" charset="0"/>
              </a:rPr>
              <a:t>	12. června 2022 až 30. září 2022;</a:t>
            </a:r>
          </a:p>
          <a:p>
            <a:pPr marL="0" lvl="0" indent="0">
              <a:spcBef>
                <a:spcPts val="0"/>
              </a:spcBef>
              <a:buClr>
                <a:srgbClr val="00272B"/>
              </a:buClr>
              <a:buSzPct val="50000"/>
              <a:buNone/>
            </a:pPr>
            <a:r>
              <a:rPr lang="cs-CZ" altLang="cs-CZ" sz="2000" dirty="0">
                <a:solidFill>
                  <a:srgbClr val="FF0000"/>
                </a:solidFill>
                <a:latin typeface="Times New Roman" panose="02020603050405020304" pitchFamily="18" charset="0"/>
                <a:cs typeface="Times New Roman" panose="02020603050405020304" pitchFamily="18" charset="0"/>
              </a:rPr>
              <a:t>	1. října 2022 až ukončení GVD 2021/2022; </a:t>
            </a:r>
          </a:p>
          <a:p>
            <a:pPr marL="0" lvl="0" indent="0">
              <a:spcBef>
                <a:spcPts val="0"/>
              </a:spcBef>
              <a:buClr>
                <a:srgbClr val="00272B"/>
              </a:buClr>
              <a:buSzPct val="50000"/>
              <a:buNone/>
            </a:pPr>
            <a:r>
              <a:rPr lang="cs-CZ" sz="2000" dirty="0">
                <a:solidFill>
                  <a:srgbClr val="FF0000"/>
                </a:solidFill>
                <a:latin typeface="Times New Roman" panose="02020603050405020304" pitchFamily="18" charset="0"/>
                <a:cs typeface="Times New Roman" panose="02020603050405020304" pitchFamily="18" charset="0"/>
              </a:rPr>
              <a:t>	zahájení GVD 2022/2023 až 11. března 2023. </a:t>
            </a:r>
          </a:p>
          <a:p>
            <a:pPr marL="0" lvl="0" indent="0" algn="just">
              <a:spcBef>
                <a:spcPts val="300"/>
              </a:spcBef>
              <a:buClr>
                <a:srgbClr val="00272B"/>
              </a:buClr>
              <a:buNone/>
            </a:pPr>
            <a:r>
              <a:rPr lang="cs-CZ" altLang="cs-CZ" sz="2000" u="sng" dirty="0">
                <a:solidFill>
                  <a:prstClr val="black"/>
                </a:solidFill>
                <a:latin typeface="Times New Roman" panose="02020603050405020304" pitchFamily="18" charset="0"/>
                <a:cs typeface="Times New Roman" panose="02020603050405020304" pitchFamily="18" charset="0"/>
              </a:rPr>
              <a:t>U zaměstnanců dispečerského aparátu GŘ se vyrovnávací období stanoví takto:</a:t>
            </a:r>
            <a:endParaRPr lang="cs-CZ" altLang="cs-CZ" sz="20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Clr>
                <a:srgbClr val="00272B"/>
              </a:buClr>
              <a:buNone/>
            </a:pP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od 1. ledna 2022 až  do 31. května 2022,</a:t>
            </a:r>
          </a:p>
          <a:p>
            <a:pPr marL="0" lvl="0" indent="0">
              <a:spcBef>
                <a:spcPts val="0"/>
              </a:spcBef>
              <a:buClr>
                <a:srgbClr val="00272B"/>
              </a:buClr>
              <a:buNone/>
            </a:pPr>
            <a:r>
              <a:rPr lang="cs-CZ" altLang="cs-CZ" sz="2000" dirty="0">
                <a:solidFill>
                  <a:srgbClr val="FF0000"/>
                </a:solidFill>
                <a:latin typeface="Times New Roman" panose="02020603050405020304" pitchFamily="18" charset="0"/>
                <a:cs typeface="Times New Roman" panose="02020603050405020304" pitchFamily="18" charset="0"/>
              </a:rPr>
              <a:t>	od 1. června 2022 až do 30. září 2022,</a:t>
            </a:r>
          </a:p>
          <a:p>
            <a:pPr marL="0" lvl="0" indent="0">
              <a:spcBef>
                <a:spcPts val="0"/>
              </a:spcBef>
              <a:buClr>
                <a:srgbClr val="00272B"/>
              </a:buClr>
              <a:buNone/>
            </a:pPr>
            <a:r>
              <a:rPr lang="cs-CZ" altLang="cs-CZ" sz="2000" dirty="0">
                <a:solidFill>
                  <a:srgbClr val="FF0000"/>
                </a:solidFill>
                <a:latin typeface="Times New Roman" panose="02020603050405020304" pitchFamily="18" charset="0"/>
                <a:cs typeface="Times New Roman" panose="02020603050405020304" pitchFamily="18" charset="0"/>
              </a:rPr>
              <a:t>	od 1. října 2022 až do 31. prosince 2022.</a:t>
            </a:r>
            <a:r>
              <a:rPr lang="cs-CZ" altLang="cs-CZ" sz="2000" b="0" dirty="0">
                <a:solidFill>
                  <a:srgbClr val="FF0000"/>
                </a:solidFill>
                <a:latin typeface="Times New Roman" panose="02020603050405020304" pitchFamily="18" charset="0"/>
                <a:cs typeface="Times New Roman" panose="02020603050405020304" pitchFamily="18" charset="0"/>
              </a:rPr>
              <a:t> </a:t>
            </a:r>
          </a:p>
          <a:p>
            <a:pPr marL="0" lvl="0" indent="0" algn="just">
              <a:spcBef>
                <a:spcPts val="300"/>
              </a:spcBef>
              <a:buClr>
                <a:srgbClr val="00272B"/>
              </a:buClr>
              <a:buNone/>
            </a:pPr>
            <a:r>
              <a:rPr lang="cs-CZ" altLang="cs-CZ" sz="2000" b="0" dirty="0">
                <a:solidFill>
                  <a:prstClr val="black"/>
                </a:solidFill>
                <a:latin typeface="Times New Roman" panose="02020603050405020304" pitchFamily="18" charset="0"/>
                <a:cs typeface="Times New Roman" panose="02020603050405020304" pitchFamily="18" charset="0"/>
              </a:rPr>
              <a:t>V odůvodněných případech lze toto vyrovnávací období použít i u vlakových, lokomotivních čet a zaměstnanců správkárny po projednání s místně příslušnou odborovou organizací.</a:t>
            </a:r>
          </a:p>
          <a:p>
            <a:pPr marL="0" lvl="0" indent="0" algn="just">
              <a:spcBef>
                <a:spcPts val="300"/>
              </a:spcBef>
              <a:buClr>
                <a:srgbClr val="00272B"/>
              </a:buClr>
              <a:buNone/>
            </a:pPr>
            <a:endParaRPr lang="cs-CZ" altLang="cs-CZ" sz="400" b="0" dirty="0">
              <a:solidFill>
                <a:prstClr val="black"/>
              </a:solidFill>
              <a:latin typeface="Times New Roman" panose="02020603050405020304" pitchFamily="18" charset="0"/>
              <a:cs typeface="Times New Roman" panose="02020603050405020304" pitchFamily="18" charset="0"/>
            </a:endParaRPr>
          </a:p>
          <a:p>
            <a:pPr marL="0" lvl="0" indent="0" algn="just">
              <a:spcBef>
                <a:spcPts val="300"/>
              </a:spcBef>
              <a:buClr>
                <a:srgbClr val="00272B"/>
              </a:buClr>
              <a:buNone/>
            </a:pPr>
            <a:r>
              <a:rPr lang="cs-CZ" altLang="cs-CZ" sz="2000" dirty="0">
                <a:solidFill>
                  <a:prstClr val="black"/>
                </a:solidFill>
                <a:latin typeface="Times New Roman" panose="02020603050405020304" pitchFamily="18" charset="0"/>
                <a:cs typeface="Times New Roman" panose="02020603050405020304" pitchFamily="18" charset="0"/>
              </a:rPr>
              <a:t>Rozvrhy směn na vyrovnávací období </a:t>
            </a:r>
            <a:r>
              <a:rPr lang="cs-CZ" altLang="cs-CZ" sz="2000" dirty="0">
                <a:solidFill>
                  <a:srgbClr val="FF0000"/>
                </a:solidFill>
                <a:latin typeface="Times New Roman" panose="02020603050405020304" pitchFamily="18" charset="0"/>
                <a:cs typeface="Times New Roman" panose="02020603050405020304" pitchFamily="18" charset="0"/>
              </a:rPr>
              <a:t>od 1. ledna 2023, případně od zahájení GVD 2022/2023 do 31. března 2023, případně do 11. března 2023 </a:t>
            </a:r>
            <a:r>
              <a:rPr lang="cs-CZ" altLang="cs-CZ" sz="2000" b="0" dirty="0">
                <a:solidFill>
                  <a:prstClr val="black"/>
                </a:solidFill>
                <a:latin typeface="Times New Roman" panose="02020603050405020304" pitchFamily="18" charset="0"/>
                <a:cs typeface="Times New Roman" panose="02020603050405020304" pitchFamily="18" charset="0"/>
              </a:rPr>
              <a:t>budou zpracovány podle ustanovení PKS ČD, a.s., na rok 2022 a platných pracovněprávních předpisů.</a:t>
            </a: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2319696"/>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19</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1999"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183956" y="543664"/>
            <a:ext cx="9712713" cy="5904180"/>
          </a:xfrm>
          <a:prstGeom prst="rect">
            <a:avLst/>
          </a:prstGeom>
        </p:spPr>
        <p:txBody>
          <a:bodyPr wrap="square">
            <a:spAutoFit/>
          </a:bodyPr>
          <a:lstStyle/>
          <a:p>
            <a:pPr lvl="0" algn="just">
              <a:spcBef>
                <a:spcPts val="200"/>
              </a:spcBef>
              <a:buClr>
                <a:srgbClr val="00272B"/>
              </a:buClr>
              <a:buSzPct val="50000"/>
            </a:pPr>
            <a:r>
              <a:rPr lang="cs-CZ" altLang="cs-CZ" sz="2000" dirty="0">
                <a:solidFill>
                  <a:prstClr val="black"/>
                </a:solidFill>
                <a:latin typeface="Times New Roman" panose="02020603050405020304" pitchFamily="18" charset="0"/>
                <a:cs typeface="Times New Roman" panose="02020603050405020304" pitchFamily="18" charset="0"/>
              </a:rPr>
              <a:t>Článek 3 - Rozvržení pracovní doby  </a:t>
            </a:r>
          </a:p>
          <a:p>
            <a:pPr lvl="0" algn="just">
              <a:spcBef>
                <a:spcPts val="200"/>
              </a:spcBef>
              <a:buClr>
                <a:srgbClr val="00272B"/>
              </a:buClr>
              <a:buSzPct val="50000"/>
            </a:pPr>
            <a:r>
              <a:rPr lang="cs-CZ" altLang="cs-CZ" sz="2000" dirty="0">
                <a:solidFill>
                  <a:prstClr val="black"/>
                </a:solidFill>
                <a:latin typeface="Times New Roman" panose="02020603050405020304" pitchFamily="18" charset="0"/>
                <a:cs typeface="Times New Roman" panose="02020603050405020304" pitchFamily="18" charset="0"/>
              </a:rPr>
              <a:t>6. - tzv. svátkové právo</a:t>
            </a:r>
          </a:p>
          <a:p>
            <a:pPr lvl="0" algn="just">
              <a:spcBef>
                <a:spcPts val="200"/>
              </a:spcBef>
              <a:buClr>
                <a:srgbClr val="00272B"/>
              </a:buClr>
              <a:buSzPct val="50000"/>
            </a:pP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Zaměstnavatel naplánuje v rámci rozvržení pracovní doby do 30. listopadu 2022 každému zaměstnanci s nerovnoměrně rozvrženou pracovní dobou </a:t>
            </a: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(mimo zaměstnanců v zaměstnání strojvedoucí KZAM 83 112 a vozmistr kolejových vozidel  KZAM 72 247, </a:t>
            </a:r>
            <a:r>
              <a:rPr lang="cs-CZ" sz="2000" strike="sngStrike"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včetně zaměstnání četař, pokud vede četu vozmistrů</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nejméně poměrnou část týdenní pracovní doby připadající na šest kalendářních dnů, která odpovídá příslušné stanovené týdenní pracovní době (30:51, 32:09, 34:17 hod) na dny svátků </a:t>
            </a: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tak, aby nebyl narušen odpočinek mezi směnami a nepřetržitý odpočinek v týdnu. Podmínkou je sjednání pracovního poměru na stanovenou týdenní pracovní dobu a trvání pracovního poměru po celý kalendářní rok. </a:t>
            </a:r>
          </a:p>
          <a:p>
            <a:pPr algn="just"/>
            <a:endParaRPr lang="cs-CZ" sz="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 zaměstnanců zařazených v režimu letmo v zaměstnání strojvedoucí KZAM 83 112             a vozmistr kolejových vozidel KZAM 72247, </a:t>
            </a:r>
            <a:r>
              <a:rPr lang="cs-CZ" sz="2000" b="0" strike="sngStrike"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včetně zaměstnání četař, pokud vede četu vozmistrů,</a:t>
            </a: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vzniká při nenaplánování směny ve dnech pondělí až pátek na které připadne svátek, nárok na náhradu mzdy ve výši průměrného výdělku za poměrnou část týdenní pracovní doby připadající na jeden kalendářní den, která odpovídá příslušné stanovené týdenní pracovní době.</a:t>
            </a:r>
          </a:p>
          <a:p>
            <a:pPr algn="just">
              <a:spcAft>
                <a:spcPts val="0"/>
              </a:spcAft>
            </a:pPr>
            <a:r>
              <a:rPr lang="cs-CZ" sz="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Pro měsíc prosinec se ustanovení výše uvedeného článku nepoužijí, bližší podmínky upřesňuje metodický pokyn k PKS  ČD, a.s. na rok 2022.</a:t>
            </a:r>
            <a:endParaRPr lang="cs-CZ"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8802987"/>
      </p:ext>
    </p:extLst>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5122" name="Nadpis 1"/>
          <p:cNvSpPr>
            <a:spLocks noGrp="1"/>
          </p:cNvSpPr>
          <p:nvPr>
            <p:ph type="title"/>
          </p:nvPr>
        </p:nvSpPr>
        <p:spPr>
          <a:xfrm>
            <a:off x="0" y="0"/>
            <a:ext cx="10080625" cy="858644"/>
          </a:xfrm>
          <a:no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STRUČNÝ OBSAH PKS ČD, </a:t>
            </a:r>
            <a:r>
              <a:rPr lang="cs-CZ" sz="2400"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a:t>
            </a: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 ROK 2022</a:t>
            </a:r>
            <a:r>
              <a:rPr lang="cs-CZ" sz="2400" cap="all" dirty="0">
                <a:ln>
                  <a:noFill/>
                </a:ln>
                <a:solidFill>
                  <a:srgbClr val="3F3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cs-CZ" sz="2400" u="sng"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cs-CZ" sz="2400" cap="all" dirty="0">
                <a:ln>
                  <a:noFill/>
                </a:ln>
                <a:solidFill>
                  <a:srgbClr val="3F3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VČETNĚ NOVINEK</a:t>
            </a:r>
            <a:endParaRPr lang="cs-CZ" sz="2400" cap="all" dirty="0">
              <a:ln>
                <a:noFill/>
              </a:ln>
              <a:solidFill>
                <a:srgbClr val="3F3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0531" name="Zástupný symbol pro obsah 2"/>
          <p:cNvSpPr>
            <a:spLocks noGrp="1"/>
          </p:cNvSpPr>
          <p:nvPr>
            <p:ph idx="1"/>
          </p:nvPr>
        </p:nvSpPr>
        <p:spPr>
          <a:xfrm>
            <a:off x="133816" y="892098"/>
            <a:ext cx="9746164" cy="2804047"/>
          </a:xfrm>
        </p:spPr>
        <p:txBody>
          <a:bodyPr/>
          <a:lstStyle/>
          <a:p>
            <a:pPr marL="85725" indent="0" algn="just" eaLnBrk="1" hangingPunct="1">
              <a:buFontTx/>
              <a:buNone/>
            </a:pPr>
            <a:r>
              <a:rPr lang="cs-CZ" altLang="cs-CZ" sz="2000" b="1" u="sng" dirty="0">
                <a:solidFill>
                  <a:srgbClr val="000000"/>
                </a:solidFill>
                <a:latin typeface="Times New Roman" panose="02020603050405020304" pitchFamily="18" charset="0"/>
                <a:cs typeface="Arial" panose="020B0604020202020204" pitchFamily="34" charset="0"/>
              </a:rPr>
              <a:t>UPOZORNĚNÍ:</a:t>
            </a:r>
            <a:r>
              <a:rPr lang="cs-CZ" altLang="cs-CZ" sz="2000" b="1" dirty="0">
                <a:solidFill>
                  <a:srgbClr val="000000"/>
                </a:solidFill>
                <a:latin typeface="Times New Roman" panose="02020603050405020304" pitchFamily="18" charset="0"/>
                <a:cs typeface="Arial" panose="020B0604020202020204" pitchFamily="34" charset="0"/>
              </a:rPr>
              <a:t> </a:t>
            </a:r>
          </a:p>
          <a:p>
            <a:pPr marL="85725" indent="0" algn="just" eaLnBrk="1" hangingPunct="1">
              <a:buFontTx/>
              <a:buNone/>
            </a:pPr>
            <a:r>
              <a:rPr lang="cs-CZ" altLang="cs-CZ" sz="2000" b="1" dirty="0">
                <a:solidFill>
                  <a:srgbClr val="000000"/>
                </a:solidFill>
                <a:latin typeface="Times New Roman" panose="02020603050405020304" pitchFamily="18" charset="0"/>
                <a:cs typeface="Arial" panose="020B0604020202020204" pitchFamily="34" charset="0"/>
              </a:rPr>
              <a:t>Následující text vychází z textu PKS ČD, a.s., na rok 2022. </a:t>
            </a:r>
          </a:p>
          <a:p>
            <a:pPr marL="85725" indent="0" algn="just" eaLnBrk="1" hangingPunct="1">
              <a:buFontTx/>
              <a:buNone/>
            </a:pPr>
            <a:r>
              <a:rPr lang="cs-CZ" altLang="cs-CZ" sz="2000" b="1" dirty="0">
                <a:solidFill>
                  <a:srgbClr val="000000"/>
                </a:solidFill>
                <a:latin typeface="Times New Roman" panose="02020603050405020304" pitchFamily="18" charset="0"/>
                <a:cs typeface="Arial" panose="020B0604020202020204" pitchFamily="34" charset="0"/>
              </a:rPr>
              <a:t>Tento obsah si neklade za cíl podchytit veškeré změny, které nastaly v textu PKS.</a:t>
            </a:r>
          </a:p>
          <a:p>
            <a:pPr marL="85725" indent="0" algn="just" eaLnBrk="1" hangingPunct="1">
              <a:spcAft>
                <a:spcPts val="200"/>
              </a:spcAft>
              <a:buFontTx/>
              <a:buNone/>
            </a:pPr>
            <a:endParaRPr lang="cs-CZ" altLang="cs-CZ" sz="1000" b="1" dirty="0">
              <a:solidFill>
                <a:srgbClr val="000000"/>
              </a:solidFill>
              <a:latin typeface="Times New Roman" panose="02020603050405020304" pitchFamily="18" charset="0"/>
              <a:cs typeface="Arial" panose="020B0604020202020204" pitchFamily="34" charset="0"/>
            </a:endParaRPr>
          </a:p>
          <a:p>
            <a:pPr marL="85725" indent="0" algn="just" eaLnBrk="1" hangingPunct="1">
              <a:buFontTx/>
              <a:buNone/>
            </a:pPr>
            <a:endParaRPr lang="cs-CZ" altLang="cs-CZ" sz="1000" dirty="0">
              <a:solidFill>
                <a:srgbClr val="000000"/>
              </a:solidFill>
              <a:latin typeface="Times New Roman" panose="02020603050405020304" pitchFamily="18" charset="0"/>
            </a:endParaRPr>
          </a:p>
          <a:p>
            <a:pPr marL="85725" indent="0" algn="just" eaLnBrk="1" hangingPunct="1">
              <a:buFontTx/>
              <a:buNone/>
            </a:pPr>
            <a:endParaRPr lang="cs-CZ" altLang="cs-CZ" sz="2000" dirty="0">
              <a:solidFill>
                <a:srgbClr val="000000"/>
              </a:solidFill>
              <a:latin typeface="Times New Roman" panose="02020603050405020304" pitchFamily="18" charset="0"/>
            </a:endParaRPr>
          </a:p>
        </p:txBody>
      </p:sp>
      <p:sp>
        <p:nvSpPr>
          <p:cNvPr id="150532"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B289D3D4-30ED-4A4A-963C-4F3C1A58F60C}"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0533" name="Zástupný symbol pro číslo snímku 4"/>
          <p:cNvSpPr>
            <a:spLocks noGrp="1"/>
          </p:cNvSpPr>
          <p:nvPr>
            <p:ph type="sldNum" sz="quarter" idx="12"/>
          </p:nvPr>
        </p:nvSpPr>
        <p:spPr bwMode="auto">
          <a:xfrm>
            <a:off x="9635490" y="6572250"/>
            <a:ext cx="445135"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054FCA6A-1DAF-4057-9D2C-73D8E274D2AA}"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2</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BD03606A-98D3-4320-9330-13BA811C7F05}"/>
              </a:ext>
            </a:extLst>
          </p:cNvPr>
          <p:cNvPicPr>
            <a:picLocks noChangeAspect="1"/>
          </p:cNvPicPr>
          <p:nvPr/>
        </p:nvPicPr>
        <p:blipFill>
          <a:blip r:embed="rId2" cstate="print"/>
          <a:stretch>
            <a:fillRect/>
          </a:stretch>
        </p:blipFill>
        <p:spPr>
          <a:xfrm>
            <a:off x="72000" y="72000"/>
            <a:ext cx="502763" cy="288000"/>
          </a:xfrm>
          <a:prstGeom prst="rect">
            <a:avLst/>
          </a:prstGeom>
          <a:solidFill>
            <a:srgbClr val="92C3FF"/>
          </a:solidFill>
        </p:spPr>
      </p:pic>
      <p:pic>
        <p:nvPicPr>
          <p:cNvPr id="3" name="Obrázek 2">
            <a:extLst>
              <a:ext uri="{FF2B5EF4-FFF2-40B4-BE49-F238E27FC236}">
                <a16:creationId xmlns:a16="http://schemas.microsoft.com/office/drawing/2014/main" id="{9B90970E-12E7-4F2C-8C18-A3DE10A5016B}"/>
              </a:ext>
            </a:extLst>
          </p:cNvPr>
          <p:cNvPicPr>
            <a:picLocks noChangeAspect="1"/>
          </p:cNvPicPr>
          <p:nvPr/>
        </p:nvPicPr>
        <p:blipFill>
          <a:blip r:embed="rId3"/>
          <a:stretch>
            <a:fillRect/>
          </a:stretch>
        </p:blipFill>
        <p:spPr>
          <a:xfrm>
            <a:off x="9489600" y="72000"/>
            <a:ext cx="506012" cy="286537"/>
          </a:xfrm>
          <a:prstGeom prst="rect">
            <a:avLst/>
          </a:prstGeom>
        </p:spPr>
      </p:pic>
      <p:pic>
        <p:nvPicPr>
          <p:cNvPr id="5" name="Obrázek 4">
            <a:extLst>
              <a:ext uri="{FF2B5EF4-FFF2-40B4-BE49-F238E27FC236}">
                <a16:creationId xmlns:a16="http://schemas.microsoft.com/office/drawing/2014/main" id="{03DEAFCB-3713-448A-9F0B-C020EEE76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0194" y="2399252"/>
            <a:ext cx="6132353" cy="3818320"/>
          </a:xfrm>
          <a:prstGeom prst="rect">
            <a:avLst/>
          </a:prstGeom>
        </p:spPr>
      </p:pic>
    </p:spTree>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20</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178418" y="558858"/>
            <a:ext cx="9712713" cy="7218707"/>
          </a:xfrm>
          <a:prstGeom prst="rect">
            <a:avLst/>
          </a:prstGeom>
        </p:spPr>
        <p:txBody>
          <a:bodyPr wrap="square">
            <a:spAutoFit/>
          </a:bodyPr>
          <a:lstStyle/>
          <a:p>
            <a:pPr algn="just"/>
            <a:r>
              <a:rPr lang="cs-CZ" altLang="cs-CZ" sz="2000" dirty="0">
                <a:solidFill>
                  <a:prstClr val="black"/>
                </a:solidFill>
                <a:latin typeface="Times New Roman" panose="02020603050405020304" pitchFamily="18" charset="0"/>
                <a:cs typeface="Times New Roman" panose="02020603050405020304" pitchFamily="18" charset="0"/>
              </a:rPr>
              <a:t>Článek 6 - Dělená směna</a:t>
            </a:r>
          </a:p>
          <a:p>
            <a:pPr algn="just"/>
            <a:endParaRPr lang="cs-CZ" altLang="cs-CZ" sz="1000" dirty="0">
              <a:solidFill>
                <a:prstClr val="black"/>
              </a:solidFill>
              <a:latin typeface="Times New Roman" panose="02020603050405020304" pitchFamily="18" charset="0"/>
              <a:cs typeface="Times New Roman" panose="02020603050405020304" pitchFamily="18" charset="0"/>
            </a:endParaRPr>
          </a:p>
          <a:p>
            <a:pPr algn="just"/>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Dělenou směnou se rozumí směna, ve které dochází k plánovanému souvislému rozdělení směny, které trvá více než jednu hodinu.</a:t>
            </a:r>
          </a:p>
          <a:p>
            <a:pPr algn="just"/>
            <a:endParaRPr lang="cs-CZ" altLang="cs-CZ" sz="1000" dirty="0">
              <a:solidFill>
                <a:prstClr val="black"/>
              </a:solidFill>
              <a:latin typeface="Times New Roman" panose="02020603050405020304" pitchFamily="18" charset="0"/>
              <a:cs typeface="Times New Roman" panose="02020603050405020304" pitchFamily="18" charset="0"/>
            </a:endParaRPr>
          </a:p>
          <a:p>
            <a:pPr algn="just"/>
            <a:r>
              <a:rPr lang="cs-CZ" altLang="cs-CZ" sz="2000" dirty="0">
                <a:solidFill>
                  <a:prstClr val="black"/>
                </a:solidFill>
                <a:latin typeface="Times New Roman" panose="02020603050405020304" pitchFamily="18" charset="0"/>
                <a:cs typeface="Times New Roman" panose="02020603050405020304" pitchFamily="18" charset="0"/>
              </a:rPr>
              <a:t>3.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Při stanovení dělené směny nesmí být doba, po kterou je směna rozdělena, delší než doba výkonu práce. Doba rozdělení směny, která se nezapočítává do pracovní doby zaměstnance, nesmí přesáhnout 6 hodin, </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 výjimkou směny kdy v obratové stanici je doba od ukončení výkonu do zahájení nového výkonu delší než 6 hodin a současně není splněna doba odpočinku.</a:t>
            </a:r>
          </a:p>
          <a:p>
            <a:pPr algn="just"/>
            <a:endParaRPr lang="cs-CZ" sz="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Při sestavování jednotlivých turnusů může být u zaměstnanců, kteří mají uzavřenu pracovní smlouvu na zaměstnání strojvedoucí, zapracováno do období           28 kalendářních dnů maximálně </a:t>
            </a:r>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 hodin</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dělených směn bez časového omezení </a:t>
            </a:r>
            <a:r>
              <a:rPr lang="cs-CZ" sz="2000" strike="sng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nebo může být zapracováno maximálně 8 hodin dělených směn v časovém období 4:00 hod. až 22:00 hod.,</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nedohodne-li se příslušná odborová organizace prostřednictvím tzv. „turnusového důvěrníka“ (zaměstnanec pověřený příslušnou odborovou organizací) se zaměstnavatelem jinak. </a:t>
            </a:r>
          </a:p>
          <a:p>
            <a:pPr algn="just"/>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Toto ustanovení se týká i zaměstnanců letmo, pokud se zaměstnanec se zaměstnavatelem nedohodne jinak.</a:t>
            </a:r>
          </a:p>
          <a:p>
            <a:pPr marL="457200">
              <a:lnSpc>
                <a:spcPct val="115000"/>
              </a:lnSpc>
              <a:spcAft>
                <a:spcPts val="1000"/>
              </a:spcAft>
            </a:pPr>
            <a:endParaRPr lang="cs-CZ" altLang="cs-CZ" sz="1800" dirty="0">
              <a:solidFill>
                <a:prstClr val="black"/>
              </a:solidFill>
              <a:latin typeface="Times New Roman" panose="02020603050405020304" pitchFamily="18" charset="0"/>
              <a:cs typeface="Times New Roman" panose="02020603050405020304" pitchFamily="18" charset="0"/>
            </a:endParaRPr>
          </a:p>
          <a:p>
            <a:pPr marL="457200" algn="just">
              <a:lnSpc>
                <a:spcPct val="115000"/>
              </a:lnSpc>
              <a:spcAft>
                <a:spcPts val="1000"/>
              </a:spcAft>
            </a:pPr>
            <a:endParaRPr lang="cs-CZ" altLang="cs-CZ" sz="1800" dirty="0">
              <a:solidFill>
                <a:prstClr val="black"/>
              </a:solidFill>
              <a:latin typeface="Times New Roman" panose="02020603050405020304" pitchFamily="18" charset="0"/>
              <a:cs typeface="Times New Roman" panose="02020603050405020304" pitchFamily="18" charset="0"/>
            </a:endParaRPr>
          </a:p>
          <a:p>
            <a:pPr marL="457200">
              <a:lnSpc>
                <a:spcPct val="115000"/>
              </a:lnSpc>
              <a:spcAft>
                <a:spcPts val="1000"/>
              </a:spcAft>
            </a:pPr>
            <a:r>
              <a:rPr lang="cs-CZ" sz="1800" dirty="0">
                <a:effectLst/>
                <a:latin typeface="Arial" panose="020B0604020202020204" pitchFamily="34" charset="0"/>
                <a:ea typeface="Calibri" panose="020F0502020204030204" pitchFamily="34" charset="0"/>
                <a:cs typeface="Times New Roman" panose="02020603050405020304" pitchFamily="18" charset="0"/>
              </a:rPr>
              <a:t> </a:t>
            </a:r>
            <a:endPar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942262"/>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21</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327171" y="468351"/>
            <a:ext cx="9563960" cy="6263253"/>
          </a:xfrm>
          <a:prstGeom prst="rect">
            <a:avLst/>
          </a:prstGeom>
        </p:spPr>
        <p:txBody>
          <a:bodyPr wrap="square">
            <a:spAutoFit/>
          </a:bodyPr>
          <a:lstStyle/>
          <a:p>
            <a:pPr eaLnBrk="1" hangingPunct="1">
              <a:buClr>
                <a:srgbClr val="00272B"/>
              </a:buClr>
              <a:buSzPct val="50000"/>
              <a:tabLst>
                <a:tab pos="773113" algn="l"/>
              </a:tabLst>
            </a:pPr>
            <a:r>
              <a:rPr lang="cs-CZ" altLang="cs-CZ" sz="2000" dirty="0">
                <a:solidFill>
                  <a:prstClr val="black"/>
                </a:solidFill>
                <a:latin typeface="Times New Roman" panose="02020603050405020304" pitchFamily="18" charset="0"/>
                <a:cs typeface="Times New Roman" panose="02020603050405020304" pitchFamily="18" charset="0"/>
              </a:rPr>
              <a:t>Článek 9 - Směna</a:t>
            </a:r>
          </a:p>
          <a:p>
            <a:pPr eaLnBrk="1" hangingPunct="1">
              <a:buClr>
                <a:srgbClr val="00272B"/>
              </a:buClr>
              <a:buSzPct val="50000"/>
              <a:tabLst>
                <a:tab pos="773113" algn="l"/>
              </a:tabLst>
            </a:pPr>
            <a:r>
              <a:rPr lang="cs-CZ" altLang="cs-CZ" sz="2000" dirty="0">
                <a:solidFill>
                  <a:prstClr val="black"/>
                </a:solidFill>
                <a:latin typeface="Times New Roman" panose="02020603050405020304" pitchFamily="18" charset="0"/>
                <a:cs typeface="Times New Roman" panose="02020603050405020304" pitchFamily="18" charset="0"/>
              </a:rPr>
              <a:t>1. </a:t>
            </a:r>
            <a:r>
              <a:rPr lang="cs-CZ" sz="1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Délka stanovené směny nesmí překročit 12 hodin. </a:t>
            </a:r>
          </a:p>
          <a:p>
            <a:pPr lvl="0" algn="just"/>
            <a:r>
              <a:rPr lang="cs-CZ" sz="1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Délka stanovené směny zaměstnanců, na které se vztahuje NV 589/2006 Sb., nesmí přesáhnout 13 hodin. V případě, že součástí směny je režijní jízda, </a:t>
            </a:r>
            <a:r>
              <a:rPr lang="cs-CZ"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může být délka směny prodloužena pouze o dobu trvání režijní jízdy,</a:t>
            </a:r>
            <a:r>
              <a:rPr lang="cs-CZ" sz="1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 tím že délka směny může činit nejvýše 15 hodin.</a:t>
            </a:r>
          </a:p>
          <a:p>
            <a:pPr lvl="0" algn="just"/>
            <a:r>
              <a:rPr lang="cs-CZ"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 případě zaměstnanců drážní dopravy, kteří řídí drážní vozidlo, může být směna prodloužena jen v případě režijní jízdy, která je plánovaná a uskutečněná jen na konci směny (režijní jízdy plánované na začátku nebo v průběhu směny se prodloužení směny netýká).</a:t>
            </a:r>
          </a:p>
          <a:p>
            <a:pPr indent="449580" algn="just"/>
            <a:r>
              <a:rPr lang="cs-CZ"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 zaměstnanců drážní dopravy, kromě zaměstnanců, kteří řídí drážní vozidlo, nesmí c</a:t>
            </a:r>
            <a:r>
              <a:rPr lang="x-none"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elková doba od plánovaného nástupu do plánovaného ukončení směn překročit 15 hodin</a:t>
            </a:r>
            <a:r>
              <a:rPr lang="cs-CZ"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přičemž doba výkonu práce nesmí přesáhnout 13 hodin. Je-li součástí směny režijní jízda, nesmí doba výkonu práce přesáhnout </a:t>
            </a:r>
            <a:r>
              <a:rPr lang="cs-CZ"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 hodin + dobu trvání režijní jízdy, nejvýše však   </a:t>
            </a:r>
            <a:r>
              <a:rPr lang="x-none"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 hodin. Doba rozdělení směny, která se nezapočítává do pracovní doby zaměstnance, nesmí přesáhnout </a:t>
            </a:r>
            <a:r>
              <a:rPr lang="cs-CZ"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6:59</a:t>
            </a:r>
            <a:r>
              <a:rPr lang="x-none"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449580" algn="just"/>
            <a:r>
              <a:rPr lang="cs-CZ"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 zaměstnanců drážní dopravy, kteří řídí drážní vozidlo, může být délka směny mezi začátkem první části směny a koncem poslední části směny 13 hodin. Tato doba může být prodloužena o dobu trvání režijní jízdy plánované na konci směny, nejvýše však 15 hodin.</a:t>
            </a:r>
          </a:p>
          <a:p>
            <a:pPr algn="just"/>
            <a:r>
              <a:rPr lang="cs-CZ"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cs-CZ" sz="1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Délka stanovené směny u zaměstnanců, kteří pracují na základě dohod mimo pracovní poměr, nesmí překročit 12 hodin.</a:t>
            </a:r>
          </a:p>
        </p:txBody>
      </p:sp>
    </p:spTree>
    <p:extLst>
      <p:ext uri="{BB962C8B-B14F-4D97-AF65-F5344CB8AC3E}">
        <p14:creationId xmlns:p14="http://schemas.microsoft.com/office/powerpoint/2010/main" val="1622832978"/>
      </p:ext>
    </p:extLst>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22</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302004" y="468350"/>
            <a:ext cx="9589126" cy="6569081"/>
          </a:xfrm>
          <a:prstGeom prst="rect">
            <a:avLst/>
          </a:prstGeom>
        </p:spPr>
        <p:txBody>
          <a:bodyPr wrap="square">
            <a:spAutoFit/>
          </a:bodyPr>
          <a:lstStyle/>
          <a:p>
            <a:pPr algn="just"/>
            <a:r>
              <a:rPr lang="cs-CZ" altLang="cs-CZ" sz="2000" dirty="0">
                <a:solidFill>
                  <a:prstClr val="black"/>
                </a:solidFill>
                <a:latin typeface="Times New Roman" panose="02020603050405020304" pitchFamily="18" charset="0"/>
                <a:cs typeface="Times New Roman" panose="02020603050405020304" pitchFamily="18" charset="0"/>
              </a:rPr>
              <a:t>Článek 10 - Nepřetržitý odpočinek mezi dvěma směnami</a:t>
            </a:r>
          </a:p>
          <a:p>
            <a:pPr algn="just"/>
            <a:r>
              <a:rPr lang="cs-CZ"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Zaměstnavatel je povinen rozvrhnout pracovní dobu tak, aby zaměstnanec měl mezi koncem jedné směny a začátkem následující směny nepřetržitý odpočinek po dobu alespoň 11 hodin, zaměstnanec mladší 18 let po dobu alespoň 12 hodin během 24 hodin      po sobě jdoucích.</a:t>
            </a:r>
          </a:p>
          <a:p>
            <a:pPr algn="just"/>
            <a:r>
              <a:rPr lang="cs-CZ" sz="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Odpočinek podle předchozího odstavce může být zkrácen až na 8 hodin během 24 hodin po sobě jdoucích zaměstnanci staršímu 18 let za podmínky, že následující odpočinek bude prodloužen o dobu zkrácení tohoto odpočinku v těchto případech…</a:t>
            </a:r>
          </a:p>
          <a:p>
            <a:pPr algn="just"/>
            <a:r>
              <a:rPr lang="cs-CZ" sz="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Zaměstnancům, na něž se vztahuje NV 589/2006 Sb., může být odpočinek mezi směnami zkrácen </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až na 7 hodin během 24 hodin po sobě jdoucích za předpokladu</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že zaměstnavatel na své náklady zajistí zaměstnanci možnost spánku na lůžku </a:t>
            </a:r>
            <a:r>
              <a:rPr lang="cs-CZ"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 dobu alespoň 6 hodin</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následující odpočinek bude prodloužen o dobu zkrácení. </a:t>
            </a:r>
          </a:p>
          <a:p>
            <a:pPr algn="just"/>
            <a:endParaRPr lang="cs-CZ" altLang="cs-CZ" sz="800" dirty="0">
              <a:solidFill>
                <a:prstClr val="black"/>
              </a:solidFill>
              <a:latin typeface="Times New Roman" panose="02020603050405020304" pitchFamily="18" charset="0"/>
              <a:cs typeface="Times New Roman" panose="02020603050405020304" pitchFamily="18" charset="0"/>
            </a:endParaRPr>
          </a:p>
          <a:p>
            <a:pPr lvl="0" algn="just"/>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Doba odpočinku ve vratné nebo nácestné stanici </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může být maximálně o 120 minut delší než minimální zákonný odpočinek mezi směnami stanovený NV 589/2006 Sb.</a:t>
            </a:r>
          </a:p>
          <a:p>
            <a:pPr lvl="0" algn="just"/>
            <a:endParaRPr lang="cs-CZ" sz="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Doba odpočinku ve vratné nebo nácestné stanici zaměstnanců vlakového doprovodu v mezinárodní dopravě nesmí překročit 10 hodin, pokud se zaměstnavatel s odborovou organizací nedohodnou jinak. Za doprovod v mezinárodní dopravě se považují zaměstnanci, kteří  řídí nebo doprovázejí drážní vozidlo  na území České republiky a současně na území jiného státu po dobu alespoň jedné hodiny ze své směny.</a:t>
            </a:r>
          </a:p>
          <a:p>
            <a:pPr algn="just"/>
            <a:endPar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336081"/>
      </p:ext>
    </p:extLst>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23</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293615" y="420236"/>
            <a:ext cx="9597516" cy="6647974"/>
          </a:xfrm>
          <a:prstGeom prst="rect">
            <a:avLst/>
          </a:prstGeom>
        </p:spPr>
        <p:txBody>
          <a:bodyPr wrap="square">
            <a:spAutoFit/>
          </a:bodyPr>
          <a:lstStyle/>
          <a:p>
            <a:pPr algn="just"/>
            <a:r>
              <a:rPr lang="cs-CZ" altLang="cs-CZ" sz="2000" dirty="0">
                <a:solidFill>
                  <a:prstClr val="black"/>
                </a:solidFill>
                <a:latin typeface="Times New Roman" panose="02020603050405020304" pitchFamily="18" charset="0"/>
                <a:cs typeface="Times New Roman" panose="02020603050405020304" pitchFamily="18" charset="0"/>
              </a:rPr>
              <a:t>Článek 11 - Nepřetržitý odpočinek v týdnu - beze změny</a:t>
            </a:r>
          </a:p>
          <a:p>
            <a:pPr algn="just"/>
            <a:r>
              <a:rPr lang="cs-CZ" altLang="cs-CZ" sz="2000" dirty="0">
                <a:solidFill>
                  <a:prstClr val="black"/>
                </a:solidFill>
                <a:latin typeface="Times New Roman" panose="02020603050405020304" pitchFamily="18" charset="0"/>
                <a:cs typeface="Times New Roman" panose="02020603050405020304" pitchFamily="18" charset="0"/>
              </a:rPr>
              <a:t>Článek 12 - Režijní jízda - beze změny</a:t>
            </a:r>
          </a:p>
          <a:p>
            <a:pPr algn="just"/>
            <a:r>
              <a:rPr lang="cs-CZ" altLang="cs-CZ" sz="2000" dirty="0">
                <a:solidFill>
                  <a:prstClr val="black"/>
                </a:solidFill>
                <a:latin typeface="Times New Roman" panose="02020603050405020304" pitchFamily="18" charset="0"/>
                <a:cs typeface="Times New Roman" panose="02020603050405020304" pitchFamily="18" charset="0"/>
              </a:rPr>
              <a:t>Článek 13 - Přípravné práce, přípravné a odstavné doby - beze změny</a:t>
            </a:r>
          </a:p>
          <a:p>
            <a:pPr algn="just"/>
            <a:r>
              <a:rPr lang="cs-CZ" altLang="cs-CZ" sz="2000" dirty="0">
                <a:solidFill>
                  <a:prstClr val="black"/>
                </a:solidFill>
                <a:latin typeface="Times New Roman" panose="02020603050405020304" pitchFamily="18" charset="0"/>
                <a:cs typeface="Times New Roman" panose="02020603050405020304" pitchFamily="18" charset="0"/>
              </a:rPr>
              <a:t>Článek 14 - Pracovní pohotovost - beze změny</a:t>
            </a:r>
          </a:p>
          <a:p>
            <a:pPr algn="just"/>
            <a:endParaRPr lang="cs-CZ" altLang="cs-CZ" sz="1000" dirty="0">
              <a:solidFill>
                <a:prstClr val="black"/>
              </a:solidFill>
              <a:latin typeface="Times New Roman" panose="02020603050405020304" pitchFamily="18" charset="0"/>
              <a:cs typeface="Times New Roman" panose="02020603050405020304" pitchFamily="18" charset="0"/>
            </a:endParaRPr>
          </a:p>
          <a:p>
            <a:pPr algn="just"/>
            <a:r>
              <a:rPr lang="cs-CZ" altLang="cs-CZ" sz="2000" dirty="0">
                <a:solidFill>
                  <a:schemeClr val="tx1"/>
                </a:solidFill>
                <a:latin typeface="Times New Roman" panose="02020603050405020304" pitchFamily="18" charset="0"/>
                <a:cs typeface="Times New Roman" panose="02020603050405020304" pitchFamily="18" charset="0"/>
              </a:rPr>
              <a:t>Článek 15 - Dovolená - </a:t>
            </a:r>
            <a:r>
              <a:rPr lang="cs-CZ" altLang="cs-CZ" sz="2000" dirty="0">
                <a:solidFill>
                  <a:srgbClr val="FF0000"/>
                </a:solidFill>
                <a:latin typeface="Times New Roman" panose="02020603050405020304" pitchFamily="18" charset="0"/>
                <a:cs typeface="Times New Roman" panose="02020603050405020304" pitchFamily="18" charset="0"/>
              </a:rPr>
              <a:t>změna</a:t>
            </a:r>
          </a:p>
          <a:p>
            <a:pPr algn="just"/>
            <a:endParaRPr lang="cs-CZ" altLang="cs-CZ" sz="400" dirty="0">
              <a:solidFill>
                <a:srgbClr val="FF0000"/>
              </a:solidFill>
              <a:latin typeface="Times New Roman" panose="02020603050405020304" pitchFamily="18" charset="0"/>
              <a:cs typeface="Times New Roman" panose="02020603050405020304" pitchFamily="18" charset="0"/>
            </a:endParaRPr>
          </a:p>
          <a:p>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cs-CZ"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Výměra dovolené činí </a:t>
            </a: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 týdnů</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tj. 180 hodin (STPD 36 hodin);188 hodin (STPD 37,5 hodin); 193 hodin (STPD 38,5 hodin); 200 hodin (STPD 40 hodin). </a:t>
            </a:r>
          </a:p>
          <a:p>
            <a:pPr marL="499110" algn="just">
              <a:tabLst>
                <a:tab pos="2581910" algn="l"/>
              </a:tabLst>
            </a:pPr>
            <a:r>
              <a:rPr lang="cs-CZ" sz="400"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cs-CZ"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Zaměstnancům se dovolená poskytuje v hodinách.</a:t>
            </a:r>
          </a:p>
          <a:p>
            <a:pPr algn="just"/>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Zaměstnavatel určí nástup dovolené a rozsah jejího čerpání tak, aby pracovní doba podle rozvrhu směn (bez přesčasových hodin), která odpadla v důsledku čerpání dovolené, byla shodná s dobou odpovídající plánované pracovní době.</a:t>
            </a:r>
          </a:p>
          <a:p>
            <a:pPr algn="just"/>
            <a:endParaRPr lang="cs-CZ" sz="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Připadne-li v době dovolené zaměstnance svátek na den, který je jinak obvyklým pracovním dnem, nezapočítává se mu do dovolené. Za pracovní výkony odpadlé v tento den se poskytuje náhrada mzdy ve výši průměrného výdělku.</a:t>
            </a:r>
          </a:p>
          <a:p>
            <a:pPr algn="just"/>
            <a:endParaRPr lang="cs-CZ" sz="1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cs-CZ"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Dobu čerpání dovolené určuje zaměstnavatel podle rozvrhu dovolených stanoveného s předchozím souhlasem odborové organizace. Dovolená se rozvrhne tak, aby ji bylo možno vyčerpat do konce kalendářního roku 2022, včetně případných zůstatků z předchozího období…</a:t>
            </a:r>
            <a:endParaRPr lang="cs-CZ" altLang="cs-CZ" sz="2000" dirty="0">
              <a:solidFill>
                <a:schemeClr val="tx1"/>
              </a:solidFill>
              <a:latin typeface="Times New Roman" panose="02020603050405020304" pitchFamily="18" charset="0"/>
              <a:cs typeface="Times New Roman" panose="02020603050405020304" pitchFamily="18" charset="0"/>
            </a:endParaRPr>
          </a:p>
          <a:p>
            <a:pPr indent="449580" algn="just"/>
            <a:r>
              <a:rPr lang="cs-CZ" sz="1800" dirty="0">
                <a:solidFill>
                  <a:srgbClr val="FF0000"/>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 </a:t>
            </a:r>
            <a:endPar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039561"/>
      </p:ext>
    </p:extLst>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24</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5538" y="1"/>
            <a:ext cx="10080625" cy="420235"/>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409873" y="536220"/>
            <a:ext cx="9260878" cy="5940088"/>
          </a:xfrm>
          <a:prstGeom prst="rect">
            <a:avLst/>
          </a:prstGeom>
        </p:spPr>
        <p:txBody>
          <a:bodyPr wrap="square">
            <a:spAutoFit/>
          </a:bodyPr>
          <a:lstStyle/>
          <a:p>
            <a:pPr algn="just"/>
            <a:r>
              <a:rPr lang="cs-CZ" altLang="cs-CZ" sz="2000" dirty="0">
                <a:solidFill>
                  <a:schemeClr val="tx1"/>
                </a:solidFill>
                <a:latin typeface="Times New Roman" panose="02020603050405020304" pitchFamily="18" charset="0"/>
                <a:cs typeface="Times New Roman" panose="02020603050405020304" pitchFamily="18" charset="0"/>
              </a:rPr>
              <a:t>Článek 15 - Dovolená</a:t>
            </a:r>
          </a:p>
          <a:p>
            <a:pPr algn="just">
              <a:tabLst>
                <a:tab pos="542925" algn="l"/>
                <a:tab pos="572770" algn="l"/>
              </a:tabLst>
            </a:pP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cs-CZ"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 rozvržení dovolené a jejím čerpání vede zaměstnavatel prokazatelnou evidenci, včetně žádanek o dovolenou ze strany zaměstnance a určení čerpání ze strany zaměstnavatele. Zaměstnavatel nesmí určovat zaměstnanci čerpání dovolené za účelem vyrovnání týdenní normy pracovní doby.</a:t>
            </a:r>
          </a:p>
          <a:p>
            <a:pPr algn="just"/>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cs-CZ"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Nároky při čerpání dovolené jsou uspokojovány postupně v pořadí, v němž vznikly.</a:t>
            </a:r>
          </a:p>
          <a:p>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nový článek č. 16 </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Dodatkové volno s náhradou mzdy</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cs-CZ" altLang="cs-CZ" sz="2000" dirty="0">
              <a:solidFill>
                <a:srgbClr val="FF0000"/>
              </a:solidFill>
              <a:latin typeface="Times New Roman" panose="02020603050405020304" pitchFamily="18" charset="0"/>
              <a:cs typeface="Times New Roman" panose="02020603050405020304" pitchFamily="18" charset="0"/>
            </a:endParaRPr>
          </a:p>
          <a:p>
            <a:pPr algn="just"/>
            <a:r>
              <a:rPr lang="cs-CZ" sz="2000" i="1" u="none" strike="noStrike" baseline="0" dirty="0">
                <a:solidFill>
                  <a:srgbClr val="FF0000"/>
                </a:solidFill>
                <a:latin typeface="Times New Roman" panose="02020603050405020304" pitchFamily="18" charset="0"/>
                <a:cs typeface="Times New Roman" panose="02020603050405020304" pitchFamily="18" charset="0"/>
              </a:rPr>
              <a:t>Komentář: </a:t>
            </a:r>
          </a:p>
          <a:p>
            <a:pPr algn="just"/>
            <a:r>
              <a:rPr lang="cs-CZ" sz="2000" i="1" u="none" strike="noStrike" baseline="0" dirty="0">
                <a:solidFill>
                  <a:srgbClr val="FF0000"/>
                </a:solidFill>
                <a:latin typeface="Times New Roman" panose="02020603050405020304" pitchFamily="18" charset="0"/>
                <a:cs typeface="Times New Roman" panose="02020603050405020304" pitchFamily="18" charset="0"/>
              </a:rPr>
              <a:t>V praxi to znamená, že do 1. 10. 2022 musí být schválené čerpání (naplánování) prvních pěti týdnů dovolené. Neznamená to vůbec povinnost fyzicky vyčerpat řádnou dovolenou do 1. 10. 2022. Pokud tedy budu mít dopředu naplánované a schválené čerpání řádné dovolené např. do 10. 12., mohu čerpat dodatkové volno. Jedinou zásadní záležitostí je, že nevyčerpané dodatkové volno s náhradou mzdy se nepřenáší do dalšího roku. </a:t>
            </a:r>
            <a:endParaRPr lang="cs-CZ" altLang="cs-CZ" sz="2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575520"/>
      </p:ext>
    </p:extLst>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25</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1999"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183956" y="543664"/>
            <a:ext cx="9712713" cy="6268383"/>
          </a:xfrm>
          <a:prstGeom prst="rect">
            <a:avLst/>
          </a:prstGeom>
        </p:spPr>
        <p:txBody>
          <a:bodyPr wrap="square">
            <a:spAutoFit/>
          </a:bodyPr>
          <a:lstStyle/>
          <a:p>
            <a:pPr lvl="0" algn="just">
              <a:spcBef>
                <a:spcPts val="200"/>
              </a:spcBef>
              <a:buClr>
                <a:srgbClr val="00272B"/>
              </a:buClr>
              <a:buSzPct val="50000"/>
            </a:pPr>
            <a:r>
              <a:rPr lang="cs-CZ" altLang="cs-CZ" sz="2000" dirty="0">
                <a:solidFill>
                  <a:srgbClr val="FF0000"/>
                </a:solidFill>
                <a:latin typeface="Times New Roman" panose="02020603050405020304" pitchFamily="18" charset="0"/>
                <a:cs typeface="Times New Roman" panose="02020603050405020304" pitchFamily="18" charset="0"/>
              </a:rPr>
              <a:t>Článek 16 - Dodatkové volno s náhradou mzdy</a:t>
            </a:r>
          </a:p>
          <a:p>
            <a:pPr marL="171450" lvl="0" indent="-171450" algn="just">
              <a:spcBef>
                <a:spcPts val="200"/>
              </a:spcBef>
              <a:buClr>
                <a:srgbClr val="00272B"/>
              </a:buClr>
              <a:buSzPct val="50000"/>
              <a:buFont typeface="Wingdings" panose="05000000000000000000" pitchFamily="2" charset="2"/>
              <a:buChar char="Ø"/>
            </a:pPr>
            <a:endParaRPr lang="cs-CZ" altLang="cs-CZ" sz="1000" dirty="0">
              <a:solidFill>
                <a:srgbClr val="FF0000"/>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 ohledem na sjednocení výměry dovolené zaměstnavatel zaměstnancům dotčeným touto změnou poskytne při splnění níže uvedených podmínek dodatkové volno s náhradou mzdy ve výši odpovídající délce týdenní pracovní doby. </a:t>
            </a:r>
            <a:endPar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buFont typeface="+mj-lt"/>
              <a:buAutoNum type="arabicPeriod"/>
            </a:pPr>
            <a:endParaRPr lang="cs-CZ"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Dodatkové volno lze čerpat v období od 1. 10. 2022 do 31. 12. 2022  za podmínky předchozího vyčerpání dovolené v roce 2022 ve výši 5 týdnů. Za vyčerpanou dovolenou se pro účely čerpání dodatkového volna považuje schválení čerpání dovolené v aplikaci elektronická dovolenka.</a:t>
            </a:r>
            <a:r>
              <a:rPr lang="cs-CZ" sz="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14400" lvl="1" indent="-457200" algn="just">
              <a:buFont typeface="+mj-lt"/>
              <a:buAutoNum type="arabicPeriod"/>
            </a:pPr>
            <a:endParaRPr lang="cs-CZ"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buFont typeface="+mj-lt"/>
              <a:buAutoNum type="arabicPeriod"/>
            </a:pP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Dodatkové volno se poskytuje této skupině zaměstnanců:</a:t>
            </a:r>
          </a:p>
          <a:p>
            <a:pPr algn="just"/>
            <a:r>
              <a:rPr lang="cs-CZ"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buFont typeface="Wingdings" panose="05000000000000000000" pitchFamily="2" charset="2"/>
              <a:buChar char=""/>
            </a:pP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Zaměstnancům s nerovnoměrně rozvrženou pracovní dobou, kteří pracují ve směnném pracovním režimu a čerpají přestávku na jídlo a oddech, která se nezapočítává do pracovní doby zaměstnance a mají stanovenou týdenní pracovní dobu ve výši </a:t>
            </a: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36 hodin</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lvl="0" algn="just"/>
            <a:endParaRPr lang="cs-CZ"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zaměstnancům s rovnoměrně nebo nerovnoměrně rozvrženou pracovní dobou, kteří pracují v jednosměnném pracovním režimu a čerpají přestávku na jídlo a oddech, která se nezapočítává do pracovní doby zaměstnance a mají stanovenou týdenní pracovní dobu ve výši </a:t>
            </a: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37,5 hodin</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gn="just">
              <a:spcBef>
                <a:spcPts val="200"/>
              </a:spcBef>
              <a:buClr>
                <a:srgbClr val="00272B"/>
              </a:buClr>
              <a:buSzPct val="50000"/>
            </a:pPr>
            <a:endParaRPr lang="cs-CZ" sz="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717675"/>
      </p:ext>
    </p:extLst>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26</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1999"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144890" y="439846"/>
            <a:ext cx="9751780" cy="6668492"/>
          </a:xfrm>
          <a:prstGeom prst="rect">
            <a:avLst/>
          </a:prstGeom>
        </p:spPr>
        <p:txBody>
          <a:bodyPr wrap="square">
            <a:spAutoFit/>
          </a:bodyPr>
          <a:lstStyle/>
          <a:p>
            <a:pPr lvl="0" algn="just">
              <a:spcBef>
                <a:spcPts val="200"/>
              </a:spcBef>
              <a:buClr>
                <a:srgbClr val="00272B"/>
              </a:buClr>
              <a:buSzPct val="50000"/>
            </a:pPr>
            <a:r>
              <a:rPr lang="cs-CZ" altLang="cs-CZ" sz="2000" dirty="0">
                <a:solidFill>
                  <a:srgbClr val="FF0000"/>
                </a:solidFill>
                <a:latin typeface="Times New Roman" panose="02020603050405020304" pitchFamily="18" charset="0"/>
                <a:cs typeface="Times New Roman" panose="02020603050405020304" pitchFamily="18" charset="0"/>
              </a:rPr>
              <a:t>Článek 16 - Dodatkové volno s náhradou mzdy</a:t>
            </a:r>
          </a:p>
          <a:p>
            <a:pPr marL="342900" lvl="0" indent="-342900" algn="just">
              <a:buFont typeface="Wingdings" panose="05000000000000000000" pitchFamily="2" charset="2"/>
              <a:buChar char=""/>
            </a:pP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zaměstnancům s nerovnoměrně rozvrženou pracovní dobou, kteří pracují v jednosměnném pracovním režimu a je jim poskytována přiměřená doba na oddech a jídlo, která se započítává do pracovní doby zaměstnance a mají stanovenou týdenní pracovní dobu ve výši </a:t>
            </a: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 hodin</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gn="just"/>
            <a:endParaRPr lang="cs-CZ"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cs-CZ" sz="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buFont typeface="Wingdings" panose="05000000000000000000" pitchFamily="2" charset="2"/>
              <a:buChar char=""/>
            </a:pP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zaměstnancům s rovnoměrně rozvrženou pracovní dobou, kteří pracují v jednosměnném pracovním režimu 5 dnů v týdnu a čerpají přestávku na jídlo a oddech, která se nezapočítává do pracovní doby zaměstnance a mají stanovenou týdenní pracovní dobu ve výši </a:t>
            </a: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38,5 hodin</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cs-CZ"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Dodatkové volno se poskytuje v hodinách a za dobu poskytnutého dodatkového volna náleží zaměstnanci náhrada mzdy ve výši průměrného výdělku zaměstnance.</a:t>
            </a:r>
          </a:p>
          <a:p>
            <a:r>
              <a:rPr lang="cs-CZ"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Dodatkové volno musí být vyčerpáno v příslušném kalendářním roce a nevyčerpané hodiny dodatkového volna nelze převést do následujícího kalendářního roku. </a:t>
            </a:r>
          </a:p>
          <a:p>
            <a:pPr lvl="0" algn="just">
              <a:spcBef>
                <a:spcPts val="200"/>
              </a:spcBef>
              <a:buClr>
                <a:srgbClr val="00272B"/>
              </a:buClr>
              <a:buSzPct val="50000"/>
            </a:pPr>
            <a:endParaRPr lang="cs-CZ" altLang="cs-CZ" sz="2000" dirty="0">
              <a:solidFill>
                <a:srgbClr val="FF0000"/>
              </a:solidFill>
              <a:latin typeface="Times New Roman" panose="02020603050405020304" pitchFamily="18" charset="0"/>
              <a:cs typeface="Times New Roman" panose="02020603050405020304" pitchFamily="18" charset="0"/>
            </a:endParaRPr>
          </a:p>
          <a:p>
            <a:pPr algn="just"/>
            <a:r>
              <a:rPr lang="cs-CZ" sz="2000" i="0" u="none" strike="noStrike" baseline="0" dirty="0">
                <a:solidFill>
                  <a:schemeClr val="tx1"/>
                </a:solidFill>
                <a:latin typeface="Times New Roman" panose="02020603050405020304" pitchFamily="18" charset="0"/>
                <a:cs typeface="Times New Roman" panose="02020603050405020304" pitchFamily="18" charset="0"/>
              </a:rPr>
              <a:t>Metodický pokyn k PKS ČD na rok 2022</a:t>
            </a:r>
          </a:p>
          <a:p>
            <a:pPr algn="just"/>
            <a:r>
              <a:rPr lang="cs-CZ" sz="2000" i="0" u="sng" strike="noStrike" baseline="0" dirty="0">
                <a:solidFill>
                  <a:srgbClr val="FF0000"/>
                </a:solidFill>
                <a:latin typeface="Times New Roman" panose="02020603050405020304" pitchFamily="18" charset="0"/>
                <a:cs typeface="Times New Roman" panose="02020603050405020304" pitchFamily="18" charset="0"/>
              </a:rPr>
              <a:t>Dodatkové volno s náhradou mzdy - Příloha č. 1, článek 16 PKS</a:t>
            </a:r>
          </a:p>
          <a:p>
            <a:pPr algn="just"/>
            <a:r>
              <a:rPr lang="cs-CZ" sz="2000" b="0" i="0" u="none" strike="noStrike" baseline="0" dirty="0">
                <a:solidFill>
                  <a:srgbClr val="FF0000"/>
                </a:solidFill>
                <a:latin typeface="Times New Roman" panose="02020603050405020304" pitchFamily="18" charset="0"/>
                <a:cs typeface="Times New Roman" panose="02020603050405020304" pitchFamily="18" charset="0"/>
              </a:rPr>
              <a:t>Zaměstnavatel musí umožnit zaměstnanci naplánování (čerpání) 5 týdnů dovolené tak, aby zaměstnanec mohl čerpat dodatkové volno s náhradou mzdy.</a:t>
            </a:r>
            <a:endParaRPr lang="cs-CZ" altLang="cs-CZ" sz="2000" b="0" dirty="0">
              <a:solidFill>
                <a:srgbClr val="FF0000"/>
              </a:solidFill>
              <a:latin typeface="Times New Roman" panose="02020603050405020304" pitchFamily="18" charset="0"/>
              <a:cs typeface="Times New Roman" panose="02020603050405020304" pitchFamily="18" charset="0"/>
            </a:endParaRPr>
          </a:p>
          <a:p>
            <a:pPr lvl="0" algn="just">
              <a:spcBef>
                <a:spcPts val="200"/>
              </a:spcBef>
              <a:buClr>
                <a:srgbClr val="00272B"/>
              </a:buClr>
              <a:buSzPct val="50000"/>
            </a:pPr>
            <a:endParaRPr lang="cs-CZ" altLang="cs-CZ"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100297"/>
      </p:ext>
    </p:extLst>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27</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1999"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6" name="Obdélník 5">
            <a:extLst>
              <a:ext uri="{FF2B5EF4-FFF2-40B4-BE49-F238E27FC236}">
                <a16:creationId xmlns:a16="http://schemas.microsoft.com/office/drawing/2014/main" id="{B8C702E7-66D1-42B6-A1C7-AEA3D055423E}"/>
              </a:ext>
            </a:extLst>
          </p:cNvPr>
          <p:cNvSpPr/>
          <p:nvPr/>
        </p:nvSpPr>
        <p:spPr>
          <a:xfrm>
            <a:off x="167268" y="479945"/>
            <a:ext cx="9746166" cy="6432530"/>
          </a:xfrm>
          <a:prstGeom prst="rect">
            <a:avLst/>
          </a:prstGeom>
        </p:spPr>
        <p:txBody>
          <a:bodyPr wrap="square">
            <a:spAutoFit/>
          </a:bodyPr>
          <a:lstStyle/>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1 	- 	Rozsah platnosti</a:t>
            </a: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2 	- 	Obecná ustanovení</a:t>
            </a: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3 	- 	Formy mzdy </a:t>
            </a: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4	-	Odměňování některých skupin zaměstnanců v období přípravy na výkon povolání (výcvik)</a:t>
            </a: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5 	- 	Mzda při převedení na jinou práci</a:t>
            </a: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6	-	Tarifní zařazení a odměňování při výkonu různě tarifně zařazené práce </a:t>
            </a:r>
            <a:br>
              <a:rPr lang="cs-CZ" sz="2000" dirty="0">
                <a:solidFill>
                  <a:schemeClr val="tx1"/>
                </a:solidFill>
                <a:latin typeface="Times New Roman" panose="02020603050405020304" pitchFamily="18" charset="0"/>
                <a:cs typeface="Times New Roman" panose="02020603050405020304" pitchFamily="18" charset="0"/>
              </a:rPr>
            </a:br>
            <a:r>
              <a:rPr lang="cs-CZ" sz="2000" dirty="0">
                <a:solidFill>
                  <a:schemeClr val="tx1"/>
                </a:solidFill>
                <a:latin typeface="Times New Roman" panose="02020603050405020304" pitchFamily="18" charset="0"/>
                <a:cs typeface="Times New Roman" panose="02020603050405020304" pitchFamily="18" charset="0"/>
              </a:rPr>
              <a:t>v rámci povolání</a:t>
            </a: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7 	- 	Tarifní mzda </a:t>
            </a:r>
            <a:r>
              <a:rPr lang="cs-CZ" sz="2000" dirty="0">
                <a:solidFill>
                  <a:srgbClr val="FF0000"/>
                </a:solidFill>
                <a:latin typeface="Times New Roman" panose="02020603050405020304" pitchFamily="18" charset="0"/>
                <a:cs typeface="Times New Roman" panose="02020603050405020304" pitchFamily="18" charset="0"/>
              </a:rPr>
              <a:t>- navýšena + 4 % - TS 1-12 , + 3,5 % - TS 13 + 3 % - TS 14-16</a:t>
            </a:r>
          </a:p>
          <a:p>
            <a:pPr marL="1260475" indent="-1260475" algn="just">
              <a:tabLst>
                <a:tab pos="1081088" algn="l"/>
                <a:tab pos="1260475" algn="l"/>
              </a:tabLst>
            </a:pPr>
            <a:endParaRPr lang="cs-CZ" sz="1000" dirty="0">
              <a:solidFill>
                <a:schemeClr val="tx1"/>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8 	- 	Osobní ohodnocení - </a:t>
            </a:r>
            <a:r>
              <a:rPr lang="cs-CZ" sz="2000" dirty="0">
                <a:solidFill>
                  <a:srgbClr val="FF0000"/>
                </a:solidFill>
                <a:latin typeface="Times New Roman" panose="02020603050405020304" pitchFamily="18" charset="0"/>
                <a:cs typeface="Times New Roman" panose="02020603050405020304" pitchFamily="18" charset="0"/>
              </a:rPr>
              <a:t>změna</a:t>
            </a:r>
          </a:p>
          <a:p>
            <a:pPr marL="1260475" indent="-1260475" algn="just">
              <a:tabLst>
                <a:tab pos="1081088" algn="l"/>
                <a:tab pos="1260475" algn="l"/>
              </a:tabLst>
            </a:pPr>
            <a:endParaRPr lang="cs-CZ" sz="1000" dirty="0">
              <a:solidFill>
                <a:schemeClr val="tx1"/>
              </a:solidFill>
              <a:latin typeface="Times New Roman" panose="02020603050405020304" pitchFamily="18" charset="0"/>
              <a:cs typeface="Times New Roman" panose="02020603050405020304" pitchFamily="18" charset="0"/>
            </a:endParaRPr>
          </a:p>
          <a:p>
            <a:pPr marL="457200" indent="-457200" algn="just">
              <a:buAutoNum type="arabicPeriod"/>
              <a:tabLst>
                <a:tab pos="357188" algn="l"/>
                <a:tab pos="1081088" algn="l"/>
              </a:tabLst>
            </a:pPr>
            <a:r>
              <a:rPr lang="cs-CZ" sz="2000" b="0" dirty="0">
                <a:solidFill>
                  <a:schemeClr val="tx1"/>
                </a:solidFill>
                <a:latin typeface="Times New Roman" panose="02020603050405020304" pitchFamily="18" charset="0"/>
                <a:cs typeface="Times New Roman" panose="02020603050405020304" pitchFamily="18" charset="0"/>
              </a:rPr>
              <a:t>Osobní ohodnocení se poskytuje všem zaměstnancům, s výjimkou zaměstnanců, s nimiž je sjednána smlouva o mzdě. </a:t>
            </a:r>
          </a:p>
          <a:p>
            <a:pPr algn="just">
              <a:tabLst>
                <a:tab pos="357188" algn="l"/>
                <a:tab pos="1081088" algn="l"/>
              </a:tabLst>
            </a:pPr>
            <a:endParaRPr lang="cs-CZ" sz="1000" b="0" dirty="0">
              <a:solidFill>
                <a:schemeClr val="tx1"/>
              </a:solidFill>
              <a:latin typeface="Times New Roman" panose="02020603050405020304" pitchFamily="18" charset="0"/>
              <a:cs typeface="Times New Roman" panose="02020603050405020304" pitchFamily="18" charset="0"/>
            </a:endParaRPr>
          </a:p>
          <a:p>
            <a:pPr algn="just">
              <a:tabLst>
                <a:tab pos="357188" algn="l"/>
                <a:tab pos="1081088" algn="l"/>
              </a:tabLst>
            </a:pP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Osobní ohodnocení se stanovuje v rozpětí </a:t>
            </a:r>
            <a:r>
              <a:rPr lang="cs-CZ" sz="20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až 20 %</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tarifní mzdy zaměstnance za odpracovanou dobu.</a:t>
            </a:r>
          </a:p>
          <a:p>
            <a:pPr algn="just">
              <a:tabLst>
                <a:tab pos="357188" algn="l"/>
                <a:tab pos="1081088" algn="l"/>
              </a:tabLst>
            </a:pPr>
            <a:endParaRPr lang="cs-CZ" sz="400" b="0" dirty="0">
              <a:solidFill>
                <a:srgbClr val="FF0000"/>
              </a:solidFill>
              <a:latin typeface="Times New Roman" panose="02020603050405020304" pitchFamily="18" charset="0"/>
              <a:cs typeface="Times New Roman" panose="02020603050405020304" pitchFamily="18" charset="0"/>
            </a:endParaRPr>
          </a:p>
          <a:p>
            <a:pPr algn="just">
              <a:tabLst>
                <a:tab pos="357188" algn="l"/>
                <a:tab pos="1081088" algn="l"/>
              </a:tabLst>
            </a:pPr>
            <a:r>
              <a:rPr lang="cs-CZ" sz="2000" i="1" dirty="0">
                <a:solidFill>
                  <a:schemeClr val="tx1"/>
                </a:solidFill>
                <a:latin typeface="Times New Roman" panose="02020603050405020304" pitchFamily="18" charset="0"/>
                <a:cs typeface="Times New Roman" panose="02020603050405020304" pitchFamily="18" charset="0"/>
              </a:rPr>
              <a:t>Pozn. Výše objemu mzdových prostředků pro výplatu osobního ohodnocení je stanovena:</a:t>
            </a:r>
          </a:p>
          <a:p>
            <a:pPr algn="just">
              <a:tabLst>
                <a:tab pos="357188" algn="l"/>
                <a:tab pos="1081088" algn="l"/>
              </a:tabLst>
            </a:pPr>
            <a:r>
              <a:rPr lang="cs-CZ" sz="2000" i="1" dirty="0">
                <a:solidFill>
                  <a:schemeClr val="tx1"/>
                </a:solidFill>
                <a:latin typeface="Times New Roman" panose="02020603050405020304" pitchFamily="18" charset="0"/>
                <a:cs typeface="Times New Roman" panose="02020603050405020304" pitchFamily="18" charset="0"/>
              </a:rPr>
              <a:t>organizační složka OCÚ na 6,5 %, ostatní organizační složky na 5,5 % (u OŘOD bude objem zvýšen z důvodu přechodu zaměstnanců z OCP a vyššího % VO u části vlakového personálu)</a:t>
            </a:r>
          </a:p>
          <a:p>
            <a:pPr marL="1260475" indent="-1260475" algn="just">
              <a:tabLst>
                <a:tab pos="1081088" algn="l"/>
                <a:tab pos="1260475" algn="l"/>
              </a:tabLst>
            </a:pPr>
            <a:endParaRPr lang="cs-CZ" sz="600" b="0" dirty="0">
              <a:solidFill>
                <a:schemeClr val="tx1"/>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sz="600" b="0" dirty="0">
              <a:solidFill>
                <a:schemeClr val="tx1"/>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sz="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63716"/>
      </p:ext>
    </p:extLst>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78339" y="6560821"/>
            <a:ext cx="502285" cy="2971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28</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00361" y="591456"/>
            <a:ext cx="9846527" cy="6093976"/>
          </a:xfrm>
          <a:prstGeom prst="rect">
            <a:avLst/>
          </a:prstGeom>
        </p:spPr>
        <p:txBody>
          <a:bodyPr wrap="square">
            <a:spAutoFit/>
          </a:bodyPr>
          <a:lstStyle/>
          <a:p>
            <a:pPr>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9 	- 	Příplatek za praxi - </a:t>
            </a:r>
            <a:r>
              <a:rPr lang="pl-PL" sz="2000" dirty="0">
                <a:solidFill>
                  <a:srgbClr val="FF0000"/>
                </a:solidFill>
                <a:latin typeface="Times New Roman" panose="02020603050405020304" pitchFamily="18" charset="0"/>
                <a:cs typeface="Times New Roman" panose="02020603050405020304" pitchFamily="18" charset="0"/>
              </a:rPr>
              <a:t>beze změny</a:t>
            </a:r>
          </a:p>
          <a:p>
            <a:pPr>
              <a:tabLst>
                <a:tab pos="1160463" algn="l"/>
                <a:tab pos="1349375" algn="l"/>
              </a:tabLst>
            </a:pPr>
            <a:r>
              <a:rPr lang="cs-CZ" sz="2000" dirty="0">
                <a:solidFill>
                  <a:schemeClr val="tx1"/>
                </a:solidFill>
                <a:latin typeface="Times New Roman" panose="02020603050405020304" pitchFamily="18" charset="0"/>
                <a:cs typeface="Times New Roman" panose="02020603050405020304" pitchFamily="18" charset="0"/>
              </a:rPr>
              <a:t>Článek 10 	- 	Smlouvy o mzdě - přislíbeno navýšení smluvních mezd - </a:t>
            </a:r>
            <a:r>
              <a:rPr lang="cs-CZ" sz="2000" dirty="0">
                <a:solidFill>
                  <a:srgbClr val="FF0000"/>
                </a:solidFill>
                <a:latin typeface="Times New Roman" panose="02020603050405020304" pitchFamily="18" charset="0"/>
                <a:cs typeface="Times New Roman" panose="02020603050405020304" pitchFamily="18" charset="0"/>
              </a:rPr>
              <a:t>změna</a:t>
            </a:r>
          </a:p>
          <a:p>
            <a:pPr>
              <a:tabLst>
                <a:tab pos="1160463" algn="l"/>
                <a:tab pos="1349375" algn="l"/>
              </a:tabLst>
            </a:pPr>
            <a:r>
              <a:rPr lang="cs-CZ" sz="2000" dirty="0">
                <a:solidFill>
                  <a:schemeClr val="tx1"/>
                </a:solidFill>
                <a:latin typeface="Times New Roman" panose="02020603050405020304" pitchFamily="18" charset="0"/>
                <a:cs typeface="Times New Roman" panose="02020603050405020304" pitchFamily="18" charset="0"/>
              </a:rPr>
              <a:t>Článek 11 -  Odměny z dohod - doplněn příplatek za zaškolování</a:t>
            </a:r>
          </a:p>
          <a:p>
            <a:pPr>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12 -  Odměny za zabránění úniku tržeb - </a:t>
            </a:r>
            <a:r>
              <a:rPr lang="pl-PL" sz="2000" dirty="0">
                <a:solidFill>
                  <a:srgbClr val="FF0000"/>
                </a:solidFill>
                <a:latin typeface="Times New Roman" panose="02020603050405020304" pitchFamily="18" charset="0"/>
                <a:cs typeface="Times New Roman" panose="02020603050405020304" pitchFamily="18" charset="0"/>
              </a:rPr>
              <a:t>změna v Příloze č. 7</a:t>
            </a:r>
          </a:p>
          <a:p>
            <a:pPr>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13 -  Příplatek za zaškolování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a:tabLst>
                <a:tab pos="1160463" algn="l"/>
                <a:tab pos="1349375" algn="l"/>
              </a:tabLst>
            </a:pPr>
            <a:endParaRPr lang="pl-PL" sz="1000" dirty="0">
              <a:solidFill>
                <a:schemeClr val="tx1"/>
              </a:solidFill>
              <a:latin typeface="Times New Roman" panose="02020603050405020304" pitchFamily="18" charset="0"/>
              <a:cs typeface="Times New Roman" panose="02020603050405020304" pitchFamily="18" charset="0"/>
            </a:endParaRPr>
          </a:p>
          <a:p>
            <a:pPr>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14 - Mzda za práci přesčas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r>
              <a:rPr lang="cs-CZ" sz="600" dirty="0">
                <a:ea typeface="Times New Roman" panose="02020603050405020304" pitchFamily="18" charset="0"/>
                <a:cs typeface="Times New Roman" panose="02020603050405020304" pitchFamily="18" charset="0"/>
              </a:rPr>
              <a:t> </a:t>
            </a:r>
            <a:endParaRPr lang="cs-CZ" sz="600" dirty="0">
              <a:latin typeface="CD Fedra Book"/>
              <a:ea typeface="Times New Roman" panose="02020603050405020304" pitchFamily="18" charset="0"/>
              <a:cs typeface="Times New Roman" panose="02020603050405020304" pitchFamily="18" charset="0"/>
            </a:endParaRPr>
          </a:p>
          <a:p>
            <a:pPr marL="268288" indent="-268288" algn="just">
              <a:spcAft>
                <a:spcPts val="0"/>
              </a:spcAf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a:t>
            </a: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Za dobu práce přesčas přísluší zaměstnanci mzda, na kterou mu vznikl </a:t>
            </a:r>
            <a:b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za tuto dobu nárok (dále jen „dosažená mzda”) a příplatek ve výši:</a:t>
            </a:r>
          </a:p>
          <a:p>
            <a:pPr algn="just">
              <a:spcAft>
                <a:spcPts val="0"/>
              </a:spcAft>
            </a:pPr>
            <a:r>
              <a:rPr lang="cs-CZ" sz="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spcAft>
                <a:spcPts val="0"/>
              </a:spcAft>
              <a:buFont typeface="Wingdings" panose="05000000000000000000" pitchFamily="2" charset="2"/>
              <a:buChar char=""/>
              <a:tabLst>
                <a:tab pos="1129030" algn="l"/>
                <a:tab pos="1399540" algn="l"/>
              </a:tabLs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25 % průměrného výdělku,</a:t>
            </a:r>
          </a:p>
          <a:p>
            <a:pPr marL="342900" lvl="0" indent="-342900" algn="just">
              <a:spcAft>
                <a:spcPts val="0"/>
              </a:spcAft>
              <a:buFont typeface="Wingdings" panose="05000000000000000000" pitchFamily="2" charset="2"/>
              <a:buChar char=""/>
              <a:tabLst>
                <a:tab pos="1129030" algn="l"/>
                <a:tab pos="1399540" algn="l"/>
              </a:tabLs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50 % průměrného výdělku, jde-li o práci přesčas v noci nebo v sobotu, v neděli           a ve svátek,</a:t>
            </a:r>
          </a:p>
          <a:p>
            <a:pPr marL="342900" lvl="0" indent="-342900" algn="just">
              <a:spcAft>
                <a:spcPts val="0"/>
              </a:spcAft>
              <a:buFont typeface="Wingdings" panose="05000000000000000000" pitchFamily="2" charset="2"/>
              <a:buChar char=""/>
              <a:tabLst>
                <a:tab pos="1129030" algn="l"/>
                <a:tab pos="1399540" algn="l"/>
              </a:tabLs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35 % průměrného výdělku, jde-li o práci přesčas u zaměstnance zařazeného </a:t>
            </a:r>
            <a:b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 vícesměnného nepřetržitého režimu nebo do vícesměnného režimu                            s nerovnoměrně rozvrženou pracovní dobou do směn denních, nočních a ve dnech pracovního klidu bez zřetele, zda jde o práci přesčas ve dne, v noci nebo v sobotu,        v neděli a ve svátek.</a:t>
            </a:r>
          </a:p>
          <a:p>
            <a:pPr lvl="0" algn="just">
              <a:spcAft>
                <a:spcPts val="0"/>
              </a:spcAft>
              <a:tabLst>
                <a:tab pos="1129030" algn="l"/>
                <a:tab pos="1399540" algn="l"/>
              </a:tabLst>
            </a:pPr>
            <a:endParaRPr lang="cs-CZ" sz="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Pokud se zaměstnavatel se zaměstnancem prokazatelně nedohodli na poskytnutí náhradního volna místo příplatku.</a:t>
            </a:r>
            <a:endParaRPr lang="cs-CZ"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655791"/>
      </p:ext>
    </p:extLst>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24059" y="6515100"/>
            <a:ext cx="456565" cy="342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29</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1999"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17049" y="413033"/>
            <a:ext cx="9846527" cy="6791603"/>
          </a:xfrm>
          <a:prstGeom prst="rect">
            <a:avLst/>
          </a:prstGeom>
        </p:spPr>
        <p:txBody>
          <a:bodyPr wrap="square">
            <a:spAutoFit/>
          </a:bodyPr>
          <a:lstStyle/>
          <a:p>
            <a:pPr>
              <a:spcBef>
                <a:spcPts val="4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15 - Mzda a náhrada mzdy za svátek - </a:t>
            </a:r>
            <a:r>
              <a:rPr lang="pl-PL" sz="1900" dirty="0">
                <a:solidFill>
                  <a:srgbClr val="FF0000"/>
                </a:solidFill>
                <a:latin typeface="Times New Roman" panose="02020603050405020304" pitchFamily="18" charset="0"/>
                <a:cs typeface="Times New Roman" panose="02020603050405020304" pitchFamily="18" charset="0"/>
              </a:rPr>
              <a:t>beze změny</a:t>
            </a:r>
          </a:p>
          <a:p>
            <a:pPr>
              <a:spcBef>
                <a:spcPts val="4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16 - Příplatek za práci v noci </a:t>
            </a:r>
            <a:r>
              <a:rPr lang="pl-PL" sz="1900" dirty="0">
                <a:solidFill>
                  <a:prstClr val="black"/>
                </a:solidFill>
                <a:latin typeface="Times New Roman" panose="02020603050405020304" pitchFamily="18" charset="0"/>
                <a:cs typeface="Times New Roman" panose="02020603050405020304" pitchFamily="18" charset="0"/>
              </a:rPr>
              <a:t>- </a:t>
            </a:r>
            <a:r>
              <a:rPr lang="pl-PL" sz="1900" dirty="0">
                <a:solidFill>
                  <a:srgbClr val="FF0000"/>
                </a:solidFill>
                <a:latin typeface="Times New Roman" panose="02020603050405020304" pitchFamily="18" charset="0"/>
                <a:cs typeface="Times New Roman" panose="02020603050405020304" pitchFamily="18" charset="0"/>
              </a:rPr>
              <a:t>beze změny</a:t>
            </a:r>
            <a:endParaRPr lang="pl-PL" sz="1900" dirty="0">
              <a:solidFill>
                <a:schemeClr val="tx1"/>
              </a:solidFill>
              <a:latin typeface="Times New Roman" panose="02020603050405020304" pitchFamily="18" charset="0"/>
              <a:cs typeface="Times New Roman" panose="02020603050405020304" pitchFamily="18" charset="0"/>
            </a:endParaRPr>
          </a:p>
          <a:p>
            <a:pPr>
              <a:spcBef>
                <a:spcPts val="4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17 - Příplatek za práci o sobotách a nedělích - </a:t>
            </a:r>
            <a:r>
              <a:rPr lang="pl-PL" sz="1900" dirty="0">
                <a:solidFill>
                  <a:srgbClr val="FF0000"/>
                </a:solidFill>
                <a:latin typeface="Times New Roman" panose="02020603050405020304" pitchFamily="18" charset="0"/>
                <a:cs typeface="Times New Roman" panose="02020603050405020304" pitchFamily="18" charset="0"/>
              </a:rPr>
              <a:t>beze změny</a:t>
            </a:r>
            <a:endParaRPr lang="pl-PL" sz="1900" dirty="0">
              <a:solidFill>
                <a:schemeClr val="tx1"/>
              </a:solidFill>
              <a:latin typeface="Times New Roman" panose="02020603050405020304" pitchFamily="18" charset="0"/>
              <a:cs typeface="Times New Roman" panose="02020603050405020304" pitchFamily="18" charset="0"/>
            </a:endParaRPr>
          </a:p>
          <a:p>
            <a:pPr>
              <a:spcBef>
                <a:spcPts val="4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18 - Příplatek za práci v dělené směně </a:t>
            </a:r>
            <a:r>
              <a:rPr lang="pl-PL" sz="1900" dirty="0">
                <a:solidFill>
                  <a:prstClr val="black"/>
                </a:solidFill>
                <a:latin typeface="Times New Roman" panose="02020603050405020304" pitchFamily="18" charset="0"/>
                <a:cs typeface="Times New Roman" panose="02020603050405020304" pitchFamily="18" charset="0"/>
              </a:rPr>
              <a:t>- </a:t>
            </a:r>
            <a:r>
              <a:rPr lang="pl-PL" sz="1900" dirty="0">
                <a:solidFill>
                  <a:srgbClr val="FF0000"/>
                </a:solidFill>
                <a:latin typeface="Times New Roman" panose="02020603050405020304" pitchFamily="18" charset="0"/>
                <a:cs typeface="Times New Roman" panose="02020603050405020304" pitchFamily="18" charset="0"/>
              </a:rPr>
              <a:t>beze změny</a:t>
            </a:r>
            <a:endParaRPr lang="pl-PL" sz="1900" dirty="0">
              <a:solidFill>
                <a:schemeClr val="tx1"/>
              </a:solidFill>
              <a:latin typeface="Times New Roman" panose="02020603050405020304" pitchFamily="18" charset="0"/>
              <a:cs typeface="Times New Roman" panose="02020603050405020304" pitchFamily="18" charset="0"/>
            </a:endParaRPr>
          </a:p>
          <a:p>
            <a:pPr>
              <a:spcBef>
                <a:spcPts val="4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19 - Příplatek za režim práce - </a:t>
            </a:r>
            <a:r>
              <a:rPr lang="pl-PL" sz="1900" dirty="0">
                <a:solidFill>
                  <a:srgbClr val="FF0000"/>
                </a:solidFill>
                <a:latin typeface="Times New Roman" panose="02020603050405020304" pitchFamily="18" charset="0"/>
                <a:cs typeface="Times New Roman" panose="02020603050405020304" pitchFamily="18" charset="0"/>
              </a:rPr>
              <a:t>beze změny</a:t>
            </a:r>
            <a:endParaRPr lang="pl-PL" sz="1900" dirty="0">
              <a:solidFill>
                <a:schemeClr val="tx1"/>
              </a:solidFill>
              <a:latin typeface="Times New Roman" panose="02020603050405020304" pitchFamily="18" charset="0"/>
              <a:cs typeface="Times New Roman" panose="02020603050405020304" pitchFamily="18" charset="0"/>
            </a:endParaRPr>
          </a:p>
          <a:p>
            <a:pPr marL="357188" indent="-357188" algn="just">
              <a:spcBef>
                <a:spcPts val="400"/>
              </a:spcBef>
              <a:tabLst>
                <a:tab pos="1160463" algn="l"/>
                <a:tab pos="1349375" algn="l"/>
              </a:tabLst>
            </a:pPr>
            <a:r>
              <a:rPr lang="pl-PL" sz="1800" dirty="0">
                <a:solidFill>
                  <a:schemeClr val="tx1"/>
                </a:solidFill>
                <a:latin typeface="Times New Roman" panose="02020603050405020304" pitchFamily="18" charset="0"/>
                <a:cs typeface="Times New Roman" panose="02020603050405020304" pitchFamily="18" charset="0"/>
              </a:rPr>
              <a:t>8.	</a:t>
            </a:r>
            <a:r>
              <a:rPr lang="pl-PL" sz="1800" b="0" dirty="0">
                <a:solidFill>
                  <a:schemeClr val="tx1"/>
                </a:solidFill>
                <a:latin typeface="Times New Roman" panose="02020603050405020304" pitchFamily="18" charset="0"/>
                <a:cs typeface="Times New Roman" panose="02020603050405020304" pitchFamily="18" charset="0"/>
              </a:rPr>
              <a:t>Příplatek ve výši uvedené v příloze č. 2.1, písmeno F tohoto řádu se poskytuje za každou odpracovanou směnu, v níž je začátek směny nebo konec směny v době </a:t>
            </a:r>
            <a:r>
              <a:rPr lang="pl-PL" sz="1800" dirty="0">
                <a:solidFill>
                  <a:schemeClr val="tx1"/>
                </a:solidFill>
                <a:latin typeface="Times New Roman" panose="02020603050405020304" pitchFamily="18" charset="0"/>
                <a:cs typeface="Times New Roman" panose="02020603050405020304" pitchFamily="18" charset="0"/>
              </a:rPr>
              <a:t>mezi 22:00 hod. až 5:30 </a:t>
            </a:r>
            <a:r>
              <a:rPr lang="pl-PL" sz="1800" b="0" dirty="0">
                <a:solidFill>
                  <a:schemeClr val="tx1"/>
                </a:solidFill>
                <a:latin typeface="Times New Roman" panose="02020603050405020304" pitchFamily="18" charset="0"/>
                <a:cs typeface="Times New Roman" panose="02020603050405020304" pitchFamily="18" charset="0"/>
              </a:rPr>
              <a:t>hod. Příplatek se poskytne pouze v případě, pokud nařízená nebo dohodnutá práce přesčas svým charakterem odpovídá původně plánované směně.</a:t>
            </a:r>
          </a:p>
          <a:p>
            <a:pPr>
              <a:spcBef>
                <a:spcPts val="4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20 - Mimořádné odměny </a:t>
            </a:r>
            <a:r>
              <a:rPr lang="pl-PL" sz="1900" b="0" dirty="0">
                <a:solidFill>
                  <a:schemeClr val="tx1"/>
                </a:solidFill>
                <a:latin typeface="Times New Roman" panose="02020603050405020304" pitchFamily="18" charset="0"/>
                <a:cs typeface="Times New Roman" panose="02020603050405020304" pitchFamily="18" charset="0"/>
              </a:rPr>
              <a:t>(životní jubilea, odchod do důchodu) </a:t>
            </a:r>
            <a:r>
              <a:rPr lang="pl-PL" sz="1900" dirty="0">
                <a:solidFill>
                  <a:prstClr val="black"/>
                </a:solidFill>
                <a:latin typeface="Times New Roman" panose="02020603050405020304" pitchFamily="18" charset="0"/>
                <a:cs typeface="Times New Roman" panose="02020603050405020304" pitchFamily="18" charset="0"/>
              </a:rPr>
              <a:t>- </a:t>
            </a:r>
            <a:r>
              <a:rPr lang="pl-PL" sz="1900" dirty="0">
                <a:solidFill>
                  <a:srgbClr val="FF0000"/>
                </a:solidFill>
                <a:latin typeface="Times New Roman" panose="02020603050405020304" pitchFamily="18" charset="0"/>
                <a:cs typeface="Times New Roman" panose="02020603050405020304" pitchFamily="18" charset="0"/>
              </a:rPr>
              <a:t>beze změny</a:t>
            </a:r>
            <a:r>
              <a:rPr lang="cs-CZ" sz="1900" b="0" dirty="0">
                <a:solidFill>
                  <a:schemeClr val="tx1"/>
                </a:solidFill>
                <a:latin typeface="Times New Roman" panose="02020603050405020304" pitchFamily="18" charset="0"/>
                <a:cs typeface="Times New Roman" panose="02020603050405020304" pitchFamily="18" charset="0"/>
              </a:rPr>
              <a:t>  </a:t>
            </a:r>
            <a:endParaRPr lang="cs-CZ" sz="1900" b="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400"/>
              </a:spcBef>
              <a:tabLst>
                <a:tab pos="1160463" algn="l"/>
                <a:tab pos="1349375" algn="l"/>
              </a:tabLst>
            </a:pPr>
            <a:r>
              <a:rPr lang="cs-CZ"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Článek 21 - Příspěvek na udržení zdravotní a odborné způsobilosti </a:t>
            </a:r>
            <a:r>
              <a:rPr lang="pl-PL" sz="1900" dirty="0">
                <a:solidFill>
                  <a:prstClr val="black"/>
                </a:solidFill>
                <a:latin typeface="Times New Roman" panose="02020603050405020304" pitchFamily="18" charset="0"/>
                <a:cs typeface="Times New Roman" panose="02020603050405020304" pitchFamily="18" charset="0"/>
              </a:rPr>
              <a:t>- </a:t>
            </a:r>
            <a:r>
              <a:rPr lang="pl-PL" sz="1900" dirty="0">
                <a:solidFill>
                  <a:srgbClr val="FF0000"/>
                </a:solidFill>
                <a:latin typeface="Times New Roman" panose="02020603050405020304" pitchFamily="18" charset="0"/>
                <a:cs typeface="Times New Roman" panose="02020603050405020304" pitchFamily="18" charset="0"/>
              </a:rPr>
              <a:t>beze změny</a:t>
            </a:r>
            <a:endParaRPr lang="cs-CZ"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400"/>
              </a:spcBef>
              <a:tabLst>
                <a:tab pos="1160463" algn="l"/>
                <a:tab pos="1349375" algn="l"/>
              </a:tabLst>
            </a:pPr>
            <a:r>
              <a:rPr lang="cs-CZ" sz="1900" dirty="0">
                <a:solidFill>
                  <a:schemeClr val="tx1"/>
                </a:solidFill>
                <a:latin typeface="Times New Roman" panose="02020603050405020304" pitchFamily="18" charset="0"/>
                <a:cs typeface="Times New Roman" panose="02020603050405020304" pitchFamily="18" charset="0"/>
              </a:rPr>
              <a:t>Článek 22 - Odměňování při prostojích </a:t>
            </a:r>
            <a:r>
              <a:rPr lang="pl-PL" sz="1900" dirty="0">
                <a:solidFill>
                  <a:prstClr val="black"/>
                </a:solidFill>
                <a:latin typeface="Times New Roman" panose="02020603050405020304" pitchFamily="18" charset="0"/>
                <a:cs typeface="Times New Roman" panose="02020603050405020304" pitchFamily="18" charset="0"/>
              </a:rPr>
              <a:t>- </a:t>
            </a:r>
            <a:r>
              <a:rPr lang="pl-PL" sz="1900" dirty="0">
                <a:solidFill>
                  <a:srgbClr val="FF0000"/>
                </a:solidFill>
                <a:latin typeface="Times New Roman" panose="02020603050405020304" pitchFamily="18" charset="0"/>
                <a:cs typeface="Times New Roman" panose="02020603050405020304" pitchFamily="18" charset="0"/>
              </a:rPr>
              <a:t>beze změny</a:t>
            </a:r>
            <a:endParaRPr lang="cs-CZ" sz="1900" dirty="0">
              <a:solidFill>
                <a:schemeClr val="tx1"/>
              </a:solidFill>
              <a:latin typeface="Times New Roman" panose="02020603050405020304" pitchFamily="18" charset="0"/>
              <a:cs typeface="Times New Roman" panose="02020603050405020304" pitchFamily="18" charset="0"/>
            </a:endParaRPr>
          </a:p>
          <a:p>
            <a:pPr algn="just">
              <a:spcBef>
                <a:spcPts val="400"/>
              </a:spcBef>
              <a:tabLst>
                <a:tab pos="1160463" algn="l"/>
                <a:tab pos="1349375" algn="l"/>
              </a:tabLst>
            </a:pPr>
            <a:r>
              <a:rPr lang="cs-CZ" sz="1900" dirty="0">
                <a:solidFill>
                  <a:schemeClr val="tx1"/>
                </a:solidFill>
                <a:latin typeface="Times New Roman" panose="02020603050405020304" pitchFamily="18" charset="0"/>
                <a:cs typeface="Times New Roman" panose="02020603050405020304" pitchFamily="18" charset="0"/>
              </a:rPr>
              <a:t>Článek 23 - Odměňování při nepříznivých povětrnostních vlivech a jejich důsledcích                </a:t>
            </a:r>
            <a:r>
              <a:rPr lang="cs-CZ" sz="1900" dirty="0">
                <a:solidFill>
                  <a:srgbClr val="FF0000"/>
                </a:solidFill>
                <a:latin typeface="Times New Roman" panose="02020603050405020304" pitchFamily="18" charset="0"/>
                <a:cs typeface="Times New Roman" panose="02020603050405020304" pitchFamily="18" charset="0"/>
              </a:rPr>
              <a:t>a opatřeních orgánů státní správy a samosprávy v oblasti zdraví - přesun textu z bodu 5.2.7 ad částečná nezaměstnanost (Covid-19)</a:t>
            </a:r>
            <a:endParaRPr lang="cs-CZ" sz="1900" dirty="0">
              <a:solidFill>
                <a:schemeClr val="tx1"/>
              </a:solidFill>
              <a:latin typeface="Times New Roman" panose="02020603050405020304" pitchFamily="18" charset="0"/>
              <a:cs typeface="Times New Roman" panose="02020603050405020304" pitchFamily="18" charset="0"/>
            </a:endParaRPr>
          </a:p>
          <a:p>
            <a:pPr>
              <a:spcBef>
                <a:spcPts val="400"/>
              </a:spcBef>
              <a:tabLst>
                <a:tab pos="1160463" algn="l"/>
                <a:tab pos="1349375" algn="l"/>
              </a:tabLst>
            </a:pPr>
            <a:r>
              <a:rPr lang="cs-CZ" sz="1900" dirty="0">
                <a:solidFill>
                  <a:schemeClr val="tx1"/>
                </a:solidFill>
                <a:latin typeface="Times New Roman" panose="02020603050405020304" pitchFamily="18" charset="0"/>
                <a:cs typeface="Times New Roman" panose="02020603050405020304" pitchFamily="18" charset="0"/>
              </a:rPr>
              <a:t>Článek 24 - Odměňování při mimořádné události </a:t>
            </a:r>
            <a:r>
              <a:rPr lang="pl-PL" sz="1900" dirty="0">
                <a:solidFill>
                  <a:prstClr val="black"/>
                </a:solidFill>
                <a:latin typeface="Times New Roman" panose="02020603050405020304" pitchFamily="18" charset="0"/>
                <a:cs typeface="Times New Roman" panose="02020603050405020304" pitchFamily="18" charset="0"/>
              </a:rPr>
              <a:t>- </a:t>
            </a:r>
            <a:r>
              <a:rPr lang="pl-PL" sz="1900" dirty="0">
                <a:solidFill>
                  <a:srgbClr val="FF0000"/>
                </a:solidFill>
                <a:latin typeface="Times New Roman" panose="02020603050405020304" pitchFamily="18" charset="0"/>
                <a:cs typeface="Times New Roman" panose="02020603050405020304" pitchFamily="18" charset="0"/>
              </a:rPr>
              <a:t>beze změny</a:t>
            </a:r>
            <a:endParaRPr lang="cs-CZ" sz="1900" dirty="0">
              <a:solidFill>
                <a:schemeClr val="tx1"/>
              </a:solidFill>
              <a:latin typeface="Times New Roman" panose="02020603050405020304" pitchFamily="18" charset="0"/>
              <a:cs typeface="Times New Roman" panose="02020603050405020304" pitchFamily="18" charset="0"/>
            </a:endParaRPr>
          </a:p>
          <a:p>
            <a:pPr>
              <a:spcBef>
                <a:spcPts val="400"/>
              </a:spcBef>
              <a:tabLst>
                <a:tab pos="1160463" algn="l"/>
                <a:tab pos="1349375" algn="l"/>
              </a:tabLst>
            </a:pPr>
            <a:r>
              <a:rPr lang="cs-CZ" sz="1900" dirty="0">
                <a:solidFill>
                  <a:schemeClr val="tx1"/>
                </a:solidFill>
                <a:latin typeface="Times New Roman" panose="02020603050405020304" pitchFamily="18" charset="0"/>
                <a:cs typeface="Times New Roman" panose="02020603050405020304" pitchFamily="18" charset="0"/>
              </a:rPr>
              <a:t>Článek 25 - Odměňování při nařízených lékařských prohlídkách</a:t>
            </a:r>
            <a:r>
              <a:rPr lang="pl-PL" sz="1900" dirty="0">
                <a:solidFill>
                  <a:prstClr val="black"/>
                </a:solidFill>
                <a:latin typeface="Times New Roman" panose="02020603050405020304" pitchFamily="18" charset="0"/>
                <a:cs typeface="Times New Roman" panose="02020603050405020304" pitchFamily="18" charset="0"/>
              </a:rPr>
              <a:t> - </a:t>
            </a:r>
            <a:r>
              <a:rPr lang="pl-PL" sz="1900" dirty="0">
                <a:solidFill>
                  <a:srgbClr val="FF0000"/>
                </a:solidFill>
                <a:latin typeface="Times New Roman" panose="02020603050405020304" pitchFamily="18" charset="0"/>
                <a:cs typeface="Times New Roman" panose="02020603050405020304" pitchFamily="18" charset="0"/>
              </a:rPr>
              <a:t>beze změny</a:t>
            </a:r>
            <a:endParaRPr lang="cs-CZ" sz="19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400"/>
              </a:spcBef>
              <a:tabLst>
                <a:tab pos="0" algn="l"/>
                <a:tab pos="803275" algn="l"/>
                <a:tab pos="1160463" algn="l"/>
                <a:tab pos="1349375" algn="l"/>
              </a:tabLst>
            </a:pPr>
            <a:r>
              <a:rPr lang="cs-CZ" sz="1900" dirty="0">
                <a:solidFill>
                  <a:schemeClr val="tx1"/>
                </a:solidFill>
                <a:latin typeface="Times New Roman" panose="02020603050405020304" pitchFamily="18" charset="0"/>
                <a:cs typeface="Times New Roman" panose="02020603050405020304" pitchFamily="18" charset="0"/>
              </a:rPr>
              <a:t>Článek 26	-	Odměňování účasti na školení, přezkušování, studiu při zaměstnání a rekvalifikaci </a:t>
            </a:r>
            <a:r>
              <a:rPr lang="pl-PL" sz="1900" dirty="0">
                <a:solidFill>
                  <a:prstClr val="black"/>
                </a:solidFill>
                <a:latin typeface="Times New Roman" panose="02020603050405020304" pitchFamily="18" charset="0"/>
                <a:cs typeface="Times New Roman" panose="02020603050405020304" pitchFamily="18" charset="0"/>
              </a:rPr>
              <a:t>- </a:t>
            </a:r>
            <a:r>
              <a:rPr lang="pl-PL" sz="1900" dirty="0">
                <a:solidFill>
                  <a:srgbClr val="FF0000"/>
                </a:solidFill>
                <a:latin typeface="Times New Roman" panose="02020603050405020304" pitchFamily="18" charset="0"/>
                <a:cs typeface="Times New Roman" panose="02020603050405020304" pitchFamily="18" charset="0"/>
              </a:rPr>
              <a:t>beze změny</a:t>
            </a:r>
            <a:endParaRPr lang="cs-CZ" sz="19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400"/>
              </a:spcBef>
              <a:tabLst>
                <a:tab pos="0" algn="l"/>
                <a:tab pos="803275" algn="l"/>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27 - Odměna za pracovní pohotovost </a:t>
            </a:r>
            <a:r>
              <a:rPr lang="pl-PL" sz="1900" dirty="0">
                <a:solidFill>
                  <a:prstClr val="black"/>
                </a:solidFill>
                <a:latin typeface="Times New Roman" panose="02020603050405020304" pitchFamily="18" charset="0"/>
                <a:cs typeface="Times New Roman" panose="02020603050405020304" pitchFamily="18" charset="0"/>
              </a:rPr>
              <a:t>- </a:t>
            </a:r>
            <a:r>
              <a:rPr lang="pl-PL" sz="1900" dirty="0">
                <a:solidFill>
                  <a:srgbClr val="FF0000"/>
                </a:solidFill>
                <a:latin typeface="Times New Roman" panose="02020603050405020304" pitchFamily="18" charset="0"/>
                <a:cs typeface="Times New Roman" panose="02020603050405020304" pitchFamily="18" charset="0"/>
              </a:rPr>
              <a:t>beze změny</a:t>
            </a:r>
            <a:endParaRPr lang="cs-CZ" sz="1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620890"/>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92C3FF">
            <a:alpha val="50000"/>
          </a:srgbClr>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0" y="0"/>
            <a:ext cx="10080625" cy="56871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STRUKTURA PKS</a:t>
            </a:r>
            <a:endParaRPr lang="cs-CZ" sz="2400" cap="all" dirty="0">
              <a:ln/>
              <a:solidFill>
                <a:srgbClr val="3F3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7875" name="Rectangle 3"/>
          <p:cNvSpPr>
            <a:spLocks noGrp="1" noChangeArrowheads="1"/>
          </p:cNvSpPr>
          <p:nvPr>
            <p:ph idx="1"/>
          </p:nvPr>
        </p:nvSpPr>
        <p:spPr>
          <a:xfrm>
            <a:off x="254000" y="594360"/>
            <a:ext cx="9429750" cy="3087053"/>
          </a:xfrm>
        </p:spPr>
        <p:txBody>
          <a:bodyPr>
            <a:normAutofit lnSpcReduction="10000"/>
          </a:bodyPr>
          <a:lstStyle/>
          <a:p>
            <a:pPr marL="447675" indent="-361950" eaLnBrk="1" hangingPunct="1">
              <a:lnSpc>
                <a:spcPct val="80000"/>
              </a:lnSpc>
              <a:buFontTx/>
              <a:buNone/>
              <a:defRPr/>
            </a:pPr>
            <a:r>
              <a:rPr lang="cs-CZ" sz="2000" b="1" dirty="0">
                <a:solidFill>
                  <a:srgbClr val="000000"/>
                </a:solidFill>
                <a:latin typeface="Times New Roman" pitchFamily="18" charset="0"/>
                <a:cs typeface="Times New Roman" pitchFamily="18" charset="0"/>
              </a:rPr>
              <a:t>PREAMBULE</a:t>
            </a:r>
          </a:p>
          <a:p>
            <a:pPr marL="447675" indent="-361950" algn="just" eaLnBrk="1" hangingPunct="1">
              <a:lnSpc>
                <a:spcPct val="80000"/>
              </a:lnSpc>
              <a:buFontTx/>
              <a:buNone/>
              <a:defRPr/>
            </a:pPr>
            <a:endParaRPr lang="cs-CZ" sz="1200" b="1" dirty="0">
              <a:solidFill>
                <a:srgbClr val="000000"/>
              </a:solidFill>
              <a:latin typeface="Times New Roman" pitchFamily="18" charset="0"/>
              <a:cs typeface="Times New Roman" pitchFamily="18" charset="0"/>
            </a:endParaRP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1.   	-	</a:t>
            </a:r>
            <a:r>
              <a:rPr lang="cs-CZ" sz="2000" b="1" cap="all" dirty="0">
                <a:solidFill>
                  <a:srgbClr val="000000"/>
                </a:solidFill>
                <a:latin typeface="Times New Roman" pitchFamily="18" charset="0"/>
                <a:cs typeface="Times New Roman" pitchFamily="18" charset="0"/>
              </a:rPr>
              <a:t>Spolupráce  s  odborovými  organizacemi</a:t>
            </a:r>
          </a:p>
          <a:p>
            <a:pPr marL="447675" lvl="1" indent="-361950" algn="just"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2.	- 	BOZP</a:t>
            </a: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3.	-	</a:t>
            </a:r>
            <a:r>
              <a:rPr lang="cs-CZ" sz="2000" b="1" cap="all" dirty="0">
                <a:solidFill>
                  <a:srgbClr val="000000"/>
                </a:solidFill>
                <a:latin typeface="Times New Roman" pitchFamily="18" charset="0"/>
                <a:cs typeface="Times New Roman" pitchFamily="18" charset="0"/>
              </a:rPr>
              <a:t>Sociální oblast,  zaměstnanecké  výhody</a:t>
            </a: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4. 	-	</a:t>
            </a:r>
            <a:r>
              <a:rPr lang="cs-CZ" sz="2000" b="1" cap="all" dirty="0">
                <a:solidFill>
                  <a:srgbClr val="000000"/>
                </a:solidFill>
                <a:latin typeface="Times New Roman" pitchFamily="18" charset="0"/>
                <a:cs typeface="Times New Roman" pitchFamily="18" charset="0"/>
              </a:rPr>
              <a:t>Zaměstnanost  a  mzdová politika</a:t>
            </a: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5.	-	</a:t>
            </a:r>
            <a:r>
              <a:rPr lang="cs-CZ" sz="2000" b="1" cap="all" dirty="0">
                <a:solidFill>
                  <a:srgbClr val="000000"/>
                </a:solidFill>
                <a:latin typeface="Times New Roman" pitchFamily="18" charset="0"/>
                <a:cs typeface="Times New Roman" pitchFamily="18" charset="0"/>
              </a:rPr>
              <a:t>Překážky v práci</a:t>
            </a: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6.	-	</a:t>
            </a:r>
            <a:r>
              <a:rPr lang="cs-CZ" sz="2000" b="1" cap="all" dirty="0">
                <a:solidFill>
                  <a:srgbClr val="000000"/>
                </a:solidFill>
                <a:latin typeface="Times New Roman" pitchFamily="18" charset="0"/>
                <a:cs typeface="Times New Roman" pitchFamily="18" charset="0"/>
              </a:rPr>
              <a:t>Všeobecná ustanovení </a:t>
            </a: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7.	-	</a:t>
            </a:r>
            <a:r>
              <a:rPr lang="cs-CZ" sz="2000" b="1" cap="all" dirty="0">
                <a:solidFill>
                  <a:srgbClr val="000000"/>
                </a:solidFill>
                <a:latin typeface="Times New Roman" pitchFamily="18" charset="0"/>
                <a:cs typeface="Times New Roman" pitchFamily="18" charset="0"/>
              </a:rPr>
              <a:t>Platnost PKS 2022</a:t>
            </a:r>
          </a:p>
        </p:txBody>
      </p:sp>
      <p:sp>
        <p:nvSpPr>
          <p:cNvPr id="151556" name="Zástupný symbol pro datum 3"/>
          <p:cNvSpPr>
            <a:spLocks noGrp="1"/>
          </p:cNvSpPr>
          <p:nvPr>
            <p:ph type="dt" sz="half" idx="10"/>
          </p:nvPr>
        </p:nvSpPr>
        <p:spPr bwMode="auto">
          <a:xfrm>
            <a:off x="0" y="6562725"/>
            <a:ext cx="1811338"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1127AB91-3422-4861-80D1-736518E4AF87}"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1557" name="Zástupný symbol pro číslo snímku 4"/>
          <p:cNvSpPr>
            <a:spLocks noGrp="1"/>
          </p:cNvSpPr>
          <p:nvPr>
            <p:ph type="sldNum" sz="quarter" idx="12"/>
          </p:nvPr>
        </p:nvSpPr>
        <p:spPr bwMode="auto">
          <a:xfrm>
            <a:off x="9450388" y="6562725"/>
            <a:ext cx="63023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4919187-5AC6-4511-8D0A-74D3988B2ED3}"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3</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BF537A8-2CFD-4E89-A7E1-954361950D87}"/>
              </a:ext>
            </a:extLst>
          </p:cNvPr>
          <p:cNvPicPr>
            <a:picLocks noChangeAspect="1"/>
          </p:cNvPicPr>
          <p:nvPr/>
        </p:nvPicPr>
        <p:blipFill>
          <a:blip r:embed="rId2" cstate="print"/>
          <a:stretch>
            <a:fillRect/>
          </a:stretch>
        </p:blipFill>
        <p:spPr>
          <a:xfrm>
            <a:off x="72000" y="72000"/>
            <a:ext cx="502764" cy="288000"/>
          </a:xfrm>
          <a:prstGeom prst="rect">
            <a:avLst/>
          </a:prstGeom>
        </p:spPr>
      </p:pic>
      <p:pic>
        <p:nvPicPr>
          <p:cNvPr id="3" name="Obrázek 2">
            <a:extLst>
              <a:ext uri="{FF2B5EF4-FFF2-40B4-BE49-F238E27FC236}">
                <a16:creationId xmlns:a16="http://schemas.microsoft.com/office/drawing/2014/main" id="{A52A6954-E389-44B4-8394-4F8939CDC273}"/>
              </a:ext>
            </a:extLst>
          </p:cNvPr>
          <p:cNvPicPr>
            <a:picLocks noChangeAspect="1"/>
          </p:cNvPicPr>
          <p:nvPr/>
        </p:nvPicPr>
        <p:blipFill>
          <a:blip r:embed="rId3"/>
          <a:stretch>
            <a:fillRect/>
          </a:stretch>
        </p:blipFill>
        <p:spPr>
          <a:xfrm>
            <a:off x="9489600" y="72000"/>
            <a:ext cx="502779" cy="288000"/>
          </a:xfrm>
          <a:prstGeom prst="rect">
            <a:avLst/>
          </a:prstGeom>
        </p:spPr>
      </p:pic>
      <p:pic>
        <p:nvPicPr>
          <p:cNvPr id="8" name="Picture 9" descr="C:\Users\Alena\Pictures\pendolíno v zimě 2.jpg">
            <a:extLst>
              <a:ext uri="{FF2B5EF4-FFF2-40B4-BE49-F238E27FC236}">
                <a16:creationId xmlns:a16="http://schemas.microsoft.com/office/drawing/2014/main" id="{9A9FA51D-8AA2-4BBF-9CB1-A839FCBE5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607" y="3681412"/>
            <a:ext cx="4603750" cy="294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58349" y="6549391"/>
            <a:ext cx="422275" cy="308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30</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17049" y="424187"/>
            <a:ext cx="9846527" cy="6340197"/>
          </a:xfrm>
          <a:prstGeom prst="rect">
            <a:avLst/>
          </a:prstGeom>
        </p:spPr>
        <p:txBody>
          <a:bodyPr wrap="square">
            <a:spAutoFit/>
          </a:bodyPr>
          <a:lstStyle/>
          <a:p>
            <a:pPr>
              <a:spcBef>
                <a:spcPts val="12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28 - Odměna za flexibilitu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a:spcBef>
                <a:spcPts val="12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1.  </a:t>
            </a:r>
            <a:r>
              <a:rPr lang="pl-PL" sz="2000" u="sng" dirty="0">
                <a:solidFill>
                  <a:schemeClr val="tx1"/>
                </a:solidFill>
                <a:latin typeface="Times New Roman" panose="02020603050405020304" pitchFamily="18" charset="0"/>
                <a:cs typeface="Times New Roman" panose="02020603050405020304" pitchFamily="18" charset="0"/>
              </a:rPr>
              <a:t>Odměna za flexibilitu I. (ochota zaměstnance konat práci za jiných než pevně sjednaných podmínek)</a:t>
            </a:r>
          </a:p>
          <a:p>
            <a:pPr algn="just">
              <a:spcBef>
                <a:spcPts val="12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Zaměstnancům, kteří jsou ochotni na vzájemně domluvenou dobu vykonávat výkon práce </a:t>
            </a:r>
            <a:br>
              <a:rPr lang="pl-PL" sz="2000" b="0" dirty="0">
                <a:solidFill>
                  <a:schemeClr val="tx1"/>
                </a:solidFill>
                <a:latin typeface="Times New Roman" panose="02020603050405020304" pitchFamily="18" charset="0"/>
                <a:cs typeface="Times New Roman" panose="02020603050405020304" pitchFamily="18" charset="0"/>
              </a:rPr>
            </a:br>
            <a:r>
              <a:rPr lang="pl-PL" sz="2000" b="0" dirty="0">
                <a:solidFill>
                  <a:schemeClr val="tx1"/>
                </a:solidFill>
                <a:latin typeface="Times New Roman" panose="02020603050405020304" pitchFamily="18" charset="0"/>
                <a:cs typeface="Times New Roman" panose="02020603050405020304" pitchFamily="18" charset="0"/>
              </a:rPr>
              <a:t>na jiném místě, než je uvedené jejich nástupní místo nebo sjednané pravidelné pracoviště pro účely cestovních náhrad a jejich doprava na počátek výkonu práce a po konci výkonu práce není řešena režijní jízdou, náleží odměna ve výši:</a:t>
            </a:r>
          </a:p>
          <a:p>
            <a:pPr>
              <a:spcBef>
                <a:spcPts val="1200"/>
              </a:spcBef>
              <a:tabLst>
                <a:tab pos="1160463" algn="l"/>
                <a:tab pos="1349375" algn="l"/>
              </a:tabLst>
            </a:pPr>
            <a:endParaRPr lang="pl-PL" sz="2000" dirty="0">
              <a:solidFill>
                <a:srgbClr val="FF0000"/>
              </a:solidFill>
              <a:latin typeface="Times New Roman" panose="02020603050405020304" pitchFamily="18" charset="0"/>
              <a:cs typeface="Times New Roman" panose="02020603050405020304" pitchFamily="18" charset="0"/>
            </a:endParaRPr>
          </a:p>
          <a:p>
            <a:pPr>
              <a:spcBef>
                <a:spcPts val="1200"/>
              </a:spcBef>
              <a:tabLst>
                <a:tab pos="1160463" algn="l"/>
                <a:tab pos="1349375" algn="l"/>
              </a:tabLst>
            </a:pPr>
            <a:endParaRPr lang="pl-PL" sz="2000" dirty="0">
              <a:solidFill>
                <a:srgbClr val="FF0000"/>
              </a:solidFill>
              <a:latin typeface="Times New Roman" panose="02020603050405020304" pitchFamily="18" charset="0"/>
              <a:cs typeface="Times New Roman" panose="02020603050405020304" pitchFamily="18" charset="0"/>
            </a:endParaRPr>
          </a:p>
          <a:p>
            <a:pPr>
              <a:spcBef>
                <a:spcPts val="1200"/>
              </a:spcBef>
              <a:tabLst>
                <a:tab pos="1160463" algn="l"/>
                <a:tab pos="1349375" algn="l"/>
              </a:tabLst>
            </a:pPr>
            <a:endParaRPr lang="pl-PL" sz="2000" dirty="0">
              <a:solidFill>
                <a:srgbClr val="FF0000"/>
              </a:solidFill>
              <a:latin typeface="Times New Roman" panose="02020603050405020304" pitchFamily="18" charset="0"/>
              <a:cs typeface="Times New Roman" panose="02020603050405020304" pitchFamily="18" charset="0"/>
            </a:endParaRPr>
          </a:p>
          <a:p>
            <a:pPr>
              <a:spcBef>
                <a:spcPts val="1200"/>
              </a:spcBef>
              <a:tabLst>
                <a:tab pos="1160463" algn="l"/>
                <a:tab pos="1349375" algn="l"/>
              </a:tabLst>
            </a:pPr>
            <a:endParaRPr lang="pl-PL" sz="2000" dirty="0">
              <a:solidFill>
                <a:srgbClr val="FF0000"/>
              </a:solidFill>
              <a:latin typeface="Times New Roman" panose="02020603050405020304" pitchFamily="18" charset="0"/>
              <a:cs typeface="Times New Roman" panose="02020603050405020304" pitchFamily="18" charset="0"/>
            </a:endParaRPr>
          </a:p>
          <a:p>
            <a:pPr>
              <a:spcBef>
                <a:spcPts val="1200"/>
              </a:spcBef>
              <a:tabLst>
                <a:tab pos="1160463" algn="l"/>
                <a:tab pos="1349375" algn="l"/>
              </a:tabLst>
            </a:pPr>
            <a:endParaRPr lang="pl-PL" sz="2000" dirty="0">
              <a:solidFill>
                <a:srgbClr val="FF0000"/>
              </a:solidFill>
              <a:latin typeface="Times New Roman" panose="02020603050405020304" pitchFamily="18" charset="0"/>
              <a:cs typeface="Times New Roman" panose="02020603050405020304" pitchFamily="18" charset="0"/>
            </a:endParaRPr>
          </a:p>
          <a:p>
            <a:pPr>
              <a:spcBef>
                <a:spcPts val="1200"/>
              </a:spcBef>
              <a:tabLst>
                <a:tab pos="1160463" algn="l"/>
                <a:tab pos="1349375" algn="l"/>
              </a:tabLst>
            </a:pPr>
            <a:endParaRPr lang="pl-PL" sz="2000" dirty="0">
              <a:solidFill>
                <a:srgbClr val="FF0000"/>
              </a:solidFill>
              <a:latin typeface="Times New Roman" panose="02020603050405020304" pitchFamily="18" charset="0"/>
              <a:cs typeface="Times New Roman" panose="02020603050405020304" pitchFamily="18" charset="0"/>
            </a:endParaRPr>
          </a:p>
          <a:p>
            <a:pPr>
              <a:spcBef>
                <a:spcPts val="1200"/>
              </a:spcBef>
              <a:tabLst>
                <a:tab pos="1160463" algn="l"/>
                <a:tab pos="1349375" algn="l"/>
              </a:tabLst>
            </a:pPr>
            <a:endParaRPr lang="pl-PL" sz="600" dirty="0">
              <a:solidFill>
                <a:srgbClr val="FF0000"/>
              </a:solidFill>
              <a:latin typeface="Times New Roman" panose="02020603050405020304" pitchFamily="18" charset="0"/>
              <a:cs typeface="Times New Roman" panose="02020603050405020304" pitchFamily="18" charset="0"/>
            </a:endParaRPr>
          </a:p>
          <a:p>
            <a:pPr algn="just">
              <a:spcBef>
                <a:spcPts val="12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V případě, kdy zaměstnanec nastupuje na výkon práce, který je složený ze dvou směn </a:t>
            </a:r>
            <a:br>
              <a:rPr lang="pl-PL" sz="1900" dirty="0">
                <a:solidFill>
                  <a:schemeClr val="tx1"/>
                </a:solidFill>
                <a:latin typeface="Times New Roman" panose="02020603050405020304" pitchFamily="18" charset="0"/>
                <a:cs typeface="Times New Roman" panose="02020603050405020304" pitchFamily="18" charset="0"/>
              </a:rPr>
            </a:br>
            <a:r>
              <a:rPr lang="pl-PL" sz="1900" dirty="0">
                <a:solidFill>
                  <a:schemeClr val="tx1"/>
                </a:solidFill>
                <a:latin typeface="Times New Roman" panose="02020603050405020304" pitchFamily="18" charset="0"/>
                <a:cs typeface="Times New Roman" panose="02020603050405020304" pitchFamily="18" charset="0"/>
              </a:rPr>
              <a:t>s odpočinkem, se odměna poskytuje pouze 1x. </a:t>
            </a:r>
          </a:p>
        </p:txBody>
      </p:sp>
      <p:pic>
        <p:nvPicPr>
          <p:cNvPr id="7" name="Obrázek 6">
            <a:extLst>
              <a:ext uri="{FF2B5EF4-FFF2-40B4-BE49-F238E27FC236}">
                <a16:creationId xmlns:a16="http://schemas.microsoft.com/office/drawing/2014/main" id="{A69F03B0-509C-4C26-8C9C-0EB83415AC18}"/>
              </a:ext>
            </a:extLst>
          </p:cNvPr>
          <p:cNvPicPr>
            <a:picLocks noChangeAspect="1"/>
          </p:cNvPicPr>
          <p:nvPr/>
        </p:nvPicPr>
        <p:blipFill>
          <a:blip r:embed="rId4"/>
          <a:stretch>
            <a:fillRect/>
          </a:stretch>
        </p:blipFill>
        <p:spPr>
          <a:xfrm>
            <a:off x="276904" y="3002072"/>
            <a:ext cx="9515742" cy="3335225"/>
          </a:xfrm>
          <a:prstGeom prst="rect">
            <a:avLst/>
          </a:prstGeom>
        </p:spPr>
      </p:pic>
    </p:spTree>
    <p:extLst>
      <p:ext uri="{BB962C8B-B14F-4D97-AF65-F5344CB8AC3E}">
        <p14:creationId xmlns:p14="http://schemas.microsoft.com/office/powerpoint/2010/main" val="4069202561"/>
      </p:ext>
    </p:extLst>
  </p:cSld>
  <p:clrMapOvr>
    <a:masterClrMapping/>
  </p:clrMapOvr>
  <p:transition spd="med">
    <p:dissolv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92639" y="6583680"/>
            <a:ext cx="38798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31</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17049" y="424187"/>
            <a:ext cx="9846527" cy="6201698"/>
          </a:xfrm>
          <a:prstGeom prst="rect">
            <a:avLst/>
          </a:prstGeom>
        </p:spPr>
        <p:txBody>
          <a:bodyPr wrap="square">
            <a:spAutoFit/>
          </a:bodyPr>
          <a:lstStyle/>
          <a:p>
            <a:pPr algn="just">
              <a:spcBef>
                <a:spcPts val="1200"/>
              </a:spcBef>
              <a:tabLst>
                <a:tab pos="1160463" algn="l"/>
                <a:tab pos="1349375" algn="l"/>
              </a:tabLst>
            </a:pPr>
            <a:r>
              <a:rPr lang="pl-PL" sz="1800" b="0" dirty="0">
                <a:solidFill>
                  <a:schemeClr val="tx1"/>
                </a:solidFill>
                <a:latin typeface="Times New Roman" panose="02020603050405020304" pitchFamily="18" charset="0"/>
                <a:cs typeface="Times New Roman" panose="02020603050405020304" pitchFamily="18" charset="0"/>
              </a:rPr>
              <a:t>V případě zaměstnání strojvedoucí náleží odměna 100/180/200 Kč za odpracování směny pouze </a:t>
            </a:r>
            <a:br>
              <a:rPr lang="pl-PL" sz="1800" b="0" dirty="0">
                <a:solidFill>
                  <a:schemeClr val="tx1"/>
                </a:solidFill>
                <a:latin typeface="Times New Roman" panose="02020603050405020304" pitchFamily="18" charset="0"/>
                <a:cs typeface="Times New Roman" panose="02020603050405020304" pitchFamily="18" charset="0"/>
              </a:rPr>
            </a:br>
            <a:r>
              <a:rPr lang="pl-PL" sz="1800" b="0" dirty="0">
                <a:solidFill>
                  <a:schemeClr val="tx1"/>
                </a:solidFill>
                <a:latin typeface="Times New Roman" panose="02020603050405020304" pitchFamily="18" charset="0"/>
                <a:cs typeface="Times New Roman" panose="02020603050405020304" pitchFamily="18" charset="0"/>
              </a:rPr>
              <a:t>v případě, pokud se jedná o směnu, která byla vzájemně projednána mezi zpracovatelem OCP                  a turnusovým důvěrníkem a zároveň byla označena za směnu, která spadá do některé z výše uvedených kategorií a jedná se tedy o směnu označenou jiným nástupním/koncovým místem v příslušném turnuse.</a:t>
            </a:r>
          </a:p>
          <a:p>
            <a:pPr marL="357188" indent="-357188" algn="just">
              <a:spcBef>
                <a:spcPts val="6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2.	</a:t>
            </a:r>
            <a:r>
              <a:rPr lang="pl-PL" sz="2000" u="sng" dirty="0">
                <a:solidFill>
                  <a:schemeClr val="tx1"/>
                </a:solidFill>
                <a:latin typeface="Times New Roman" panose="02020603050405020304" pitchFamily="18" charset="0"/>
                <a:cs typeface="Times New Roman" panose="02020603050405020304" pitchFamily="18" charset="0"/>
              </a:rPr>
              <a:t>Odměna za flexibilitu II. (ochota zaměstnance akceptovat nástup a výkon práce </a:t>
            </a:r>
            <a:br>
              <a:rPr lang="pl-PL" sz="2000" u="sng" dirty="0">
                <a:solidFill>
                  <a:schemeClr val="tx1"/>
                </a:solidFill>
                <a:latin typeface="Times New Roman" panose="02020603050405020304" pitchFamily="18" charset="0"/>
                <a:cs typeface="Times New Roman" panose="02020603050405020304" pitchFamily="18" charset="0"/>
              </a:rPr>
            </a:br>
            <a:r>
              <a:rPr lang="pl-PL" sz="2000" u="sng" dirty="0">
                <a:solidFill>
                  <a:schemeClr val="tx1"/>
                </a:solidFill>
                <a:latin typeface="Times New Roman" panose="02020603050405020304" pitchFamily="18" charset="0"/>
                <a:cs typeface="Times New Roman" panose="02020603050405020304" pitchFamily="18" charset="0"/>
              </a:rPr>
              <a:t>nad plánovaný rozpis směn) </a:t>
            </a:r>
          </a:p>
          <a:p>
            <a:pPr algn="just">
              <a:spcBef>
                <a:spcPts val="600"/>
              </a:spcBef>
              <a:tabLst>
                <a:tab pos="1160463" algn="l"/>
                <a:tab pos="1349375" algn="l"/>
              </a:tabLst>
            </a:pPr>
            <a:r>
              <a:rPr lang="pl-PL" sz="2000" i="1" dirty="0">
                <a:solidFill>
                  <a:schemeClr val="tx1"/>
                </a:solidFill>
                <a:latin typeface="Times New Roman" panose="02020603050405020304" pitchFamily="18" charset="0"/>
                <a:cs typeface="Times New Roman" panose="02020603050405020304" pitchFamily="18" charset="0"/>
              </a:rPr>
              <a:t>Tato odměna náleží zaměstnancům, kteří mají výkon práce v zaměstnání strojvedoucí, zaměstnancům vlakového personálu a v zaměstnání posunovač, vedoucí posunu </a:t>
            </a:r>
            <a:r>
              <a:rPr lang="pl-PL" sz="2000" i="1" dirty="0">
                <a:solidFill>
                  <a:srgbClr val="FF0000"/>
                </a:solidFill>
                <a:latin typeface="Times New Roman" panose="02020603050405020304" pitchFamily="18" charset="0"/>
                <a:cs typeface="Times New Roman" panose="02020603050405020304" pitchFamily="18" charset="0"/>
              </a:rPr>
              <a:t>a</a:t>
            </a:r>
            <a:r>
              <a:rPr lang="pl-PL" sz="2000" i="1" dirty="0">
                <a:solidFill>
                  <a:schemeClr val="tx1"/>
                </a:solidFill>
                <a:latin typeface="Times New Roman" panose="02020603050405020304" pitchFamily="18" charset="0"/>
                <a:cs typeface="Times New Roman" panose="02020603050405020304" pitchFamily="18" charset="0"/>
              </a:rPr>
              <a:t> vozmistr KV. </a:t>
            </a:r>
            <a:r>
              <a:rPr lang="pl-PL" sz="2000" i="1" strike="sngStrike" dirty="0">
                <a:solidFill>
                  <a:schemeClr val="tx1"/>
                </a:solidFill>
                <a:latin typeface="Times New Roman" panose="02020603050405020304" pitchFamily="18" charset="0"/>
                <a:cs typeface="Times New Roman" panose="02020603050405020304" pitchFamily="18" charset="0"/>
              </a:rPr>
              <a:t>a četař, pokud vede četu vozmistrů</a:t>
            </a:r>
          </a:p>
          <a:p>
            <a:pPr marL="268288" indent="-268288" algn="just">
              <a:spcBef>
                <a:spcPts val="300"/>
              </a:spcBef>
              <a:tabLst>
                <a:tab pos="268288" algn="l"/>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a)	</a:t>
            </a:r>
            <a:r>
              <a:rPr lang="pl-PL" sz="2000" b="0" dirty="0">
                <a:solidFill>
                  <a:schemeClr val="tx1"/>
                </a:solidFill>
                <a:latin typeface="Times New Roman" panose="02020603050405020304" pitchFamily="18" charset="0"/>
                <a:cs typeface="Times New Roman" panose="02020603050405020304" pitchFamily="18" charset="0"/>
              </a:rPr>
              <a:t>Zaměstnanec zařazený </a:t>
            </a:r>
            <a:r>
              <a:rPr lang="pl-PL" sz="2000" dirty="0">
                <a:solidFill>
                  <a:schemeClr val="tx1"/>
                </a:solidFill>
                <a:latin typeface="Times New Roman" panose="02020603050405020304" pitchFamily="18" charset="0"/>
                <a:cs typeface="Times New Roman" panose="02020603050405020304" pitchFamily="18" charset="0"/>
              </a:rPr>
              <a:t>v turnusovém režimu</a:t>
            </a:r>
            <a:r>
              <a:rPr lang="pl-PL" sz="2000" b="0" dirty="0">
                <a:solidFill>
                  <a:schemeClr val="tx1"/>
                </a:solidFill>
                <a:latin typeface="Times New Roman" panose="02020603050405020304" pitchFamily="18" charset="0"/>
                <a:cs typeface="Times New Roman" panose="02020603050405020304" pitchFamily="18" charset="0"/>
              </a:rPr>
              <a:t> souhlasí s odpracováním práce přesčas a </a:t>
            </a:r>
            <a:br>
              <a:rPr lang="pl-PL" sz="2000" b="0" dirty="0">
                <a:solidFill>
                  <a:schemeClr val="tx1"/>
                </a:solidFill>
                <a:latin typeface="Times New Roman" panose="02020603050405020304" pitchFamily="18" charset="0"/>
                <a:cs typeface="Times New Roman" panose="02020603050405020304" pitchFamily="18" charset="0"/>
              </a:rPr>
            </a:br>
            <a:r>
              <a:rPr lang="pl-PL" sz="2000" b="0" dirty="0">
                <a:solidFill>
                  <a:schemeClr val="tx1"/>
                </a:solidFill>
                <a:latin typeface="Times New Roman" panose="02020603050405020304" pitchFamily="18" charset="0"/>
                <a:cs typeface="Times New Roman" panose="02020603050405020304" pitchFamily="18" charset="0"/>
              </a:rPr>
              <a:t>o této skutečnosti je zaměstnavatelem vyrozuměn v době:</a:t>
            </a:r>
          </a:p>
          <a:p>
            <a:pPr marL="623888" indent="-268288">
              <a:spcBef>
                <a:spcPts val="3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	</a:t>
            </a:r>
            <a:r>
              <a:rPr lang="pl-PL" sz="2000" dirty="0">
                <a:solidFill>
                  <a:schemeClr val="tx1"/>
                </a:solidFill>
                <a:latin typeface="Times New Roman" panose="02020603050405020304" pitchFamily="18" charset="0"/>
                <a:cs typeface="Times New Roman" panose="02020603050405020304" pitchFamily="18" charset="0"/>
              </a:rPr>
              <a:t>48 hodin až 12 hodin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  </a:t>
            </a:r>
            <a:r>
              <a:rPr lang="pl-PL" sz="2000" dirty="0">
                <a:solidFill>
                  <a:schemeClr val="tx1"/>
                </a:solidFill>
                <a:latin typeface="Times New Roman" panose="02020603050405020304" pitchFamily="18" charset="0"/>
                <a:cs typeface="Times New Roman" panose="02020603050405020304" pitchFamily="18" charset="0"/>
              </a:rPr>
              <a:t>200 Kč</a:t>
            </a:r>
          </a:p>
          <a:p>
            <a:pPr marL="623888" indent="-268288">
              <a:spcBef>
                <a:spcPts val="3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	</a:t>
            </a:r>
            <a:r>
              <a:rPr lang="pl-PL" sz="2000" dirty="0">
                <a:solidFill>
                  <a:schemeClr val="tx1"/>
                </a:solidFill>
                <a:latin typeface="Times New Roman" panose="02020603050405020304" pitchFamily="18" charset="0"/>
                <a:cs typeface="Times New Roman" panose="02020603050405020304" pitchFamily="18" charset="0"/>
              </a:rPr>
              <a:t>11:59 hodin a méně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  </a:t>
            </a:r>
            <a:r>
              <a:rPr lang="pl-PL" sz="2000" dirty="0">
                <a:solidFill>
                  <a:schemeClr val="tx1"/>
                </a:solidFill>
                <a:latin typeface="Times New Roman" panose="02020603050405020304" pitchFamily="18" charset="0"/>
                <a:cs typeface="Times New Roman" panose="02020603050405020304" pitchFamily="18" charset="0"/>
              </a:rPr>
              <a:t>500 Kč</a:t>
            </a:r>
          </a:p>
          <a:p>
            <a:pPr marL="268288" indent="-268288" algn="just">
              <a:spcBef>
                <a:spcPts val="300"/>
              </a:spcBef>
              <a:tabLst>
                <a:tab pos="268288" algn="l"/>
                <a:tab pos="1349375" algn="l"/>
              </a:tabLst>
            </a:pPr>
            <a:r>
              <a:rPr lang="pl-PL" sz="2000" dirty="0">
                <a:solidFill>
                  <a:schemeClr val="tx1"/>
                </a:solidFill>
                <a:latin typeface="Times New Roman" panose="02020603050405020304" pitchFamily="18" charset="0"/>
                <a:cs typeface="Times New Roman" panose="02020603050405020304" pitchFamily="18" charset="0"/>
              </a:rPr>
              <a:t>b)	</a:t>
            </a:r>
            <a:r>
              <a:rPr lang="pl-PL" sz="2000" b="0" dirty="0">
                <a:solidFill>
                  <a:schemeClr val="tx1"/>
                </a:solidFill>
                <a:latin typeface="Times New Roman" panose="02020603050405020304" pitchFamily="18" charset="0"/>
                <a:cs typeface="Times New Roman" panose="02020603050405020304" pitchFamily="18" charset="0"/>
              </a:rPr>
              <a:t>Zaměstnanec zařazený </a:t>
            </a:r>
            <a:r>
              <a:rPr lang="pl-PL" sz="2000" dirty="0">
                <a:solidFill>
                  <a:schemeClr val="tx1"/>
                </a:solidFill>
                <a:latin typeface="Times New Roman" panose="02020603050405020304" pitchFamily="18" charset="0"/>
                <a:cs typeface="Times New Roman" panose="02020603050405020304" pitchFamily="18" charset="0"/>
              </a:rPr>
              <a:t>v režimu letmo </a:t>
            </a:r>
            <a:r>
              <a:rPr lang="pl-PL" sz="2000" b="0" dirty="0">
                <a:solidFill>
                  <a:schemeClr val="tx1"/>
                </a:solidFill>
                <a:latin typeface="Times New Roman" panose="02020603050405020304" pitchFamily="18" charset="0"/>
                <a:cs typeface="Times New Roman" panose="02020603050405020304" pitchFamily="18" charset="0"/>
              </a:rPr>
              <a:t>souhlasí s odpracováním směny nebo práce přesčas a o této skutečnosti je zaměstnavatelem vyrozuměn v době:</a:t>
            </a:r>
          </a:p>
          <a:p>
            <a:pPr marL="623888" indent="-266700">
              <a:spcBef>
                <a:spcPts val="3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	</a:t>
            </a:r>
            <a:r>
              <a:rPr lang="pl-PL" sz="2000" dirty="0">
                <a:solidFill>
                  <a:schemeClr val="tx1"/>
                </a:solidFill>
                <a:latin typeface="Times New Roman" panose="02020603050405020304" pitchFamily="18" charset="0"/>
                <a:cs typeface="Times New Roman" panose="02020603050405020304" pitchFamily="18" charset="0"/>
              </a:rPr>
              <a:t>méně než 48 hodin až 12 hodin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  </a:t>
            </a:r>
            <a:r>
              <a:rPr lang="pl-PL" sz="2000" dirty="0">
                <a:solidFill>
                  <a:schemeClr val="tx1"/>
                </a:solidFill>
                <a:latin typeface="Times New Roman" panose="02020603050405020304" pitchFamily="18" charset="0"/>
                <a:cs typeface="Times New Roman" panose="02020603050405020304" pitchFamily="18" charset="0"/>
              </a:rPr>
              <a:t>200 Kč</a:t>
            </a:r>
          </a:p>
          <a:p>
            <a:pPr marL="623888" indent="-266700">
              <a:spcBef>
                <a:spcPts val="3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	</a:t>
            </a:r>
            <a:r>
              <a:rPr lang="pl-PL" sz="2000" dirty="0">
                <a:solidFill>
                  <a:schemeClr val="tx1"/>
                </a:solidFill>
                <a:latin typeface="Times New Roman" panose="02020603050405020304" pitchFamily="18" charset="0"/>
                <a:cs typeface="Times New Roman" panose="02020603050405020304" pitchFamily="18" charset="0"/>
              </a:rPr>
              <a:t>11:59 hodin a méně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  </a:t>
            </a:r>
            <a:r>
              <a:rPr lang="pl-PL" sz="2000" dirty="0">
                <a:solidFill>
                  <a:schemeClr val="tx1"/>
                </a:solidFill>
                <a:latin typeface="Times New Roman" panose="02020603050405020304" pitchFamily="18" charset="0"/>
                <a:cs typeface="Times New Roman" panose="02020603050405020304" pitchFamily="18" charset="0"/>
              </a:rPr>
              <a:t>500 Kč</a:t>
            </a:r>
          </a:p>
          <a:p>
            <a:pPr algn="just">
              <a:spcBef>
                <a:spcPts val="0"/>
              </a:spcBef>
              <a:tabLst>
                <a:tab pos="1160463" algn="l"/>
                <a:tab pos="1349375" algn="l"/>
              </a:tabLst>
            </a:pPr>
            <a:r>
              <a:rPr lang="pl-PL" sz="2000" i="1" dirty="0">
                <a:solidFill>
                  <a:schemeClr val="tx1"/>
                </a:solidFill>
                <a:latin typeface="Times New Roman" panose="02020603050405020304" pitchFamily="18" charset="0"/>
                <a:cs typeface="Times New Roman" panose="02020603050405020304" pitchFamily="18" charset="0"/>
              </a:rPr>
              <a:t>Tato odměna náleží zaměstnancům, kteří mají výkon práce v zaměstnání strojvedoucí a zaměstnancům vlakového personálu. </a:t>
            </a:r>
            <a:endParaRPr lang="pl-PL"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11861"/>
      </p:ext>
    </p:extLst>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81209" y="6595110"/>
            <a:ext cx="399415" cy="2628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32</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17049" y="446488"/>
            <a:ext cx="9846527" cy="6717223"/>
          </a:xfrm>
          <a:prstGeom prst="rect">
            <a:avLst/>
          </a:prstGeom>
        </p:spPr>
        <p:txBody>
          <a:bodyPr wrap="square">
            <a:spAutoFit/>
          </a:bodyPr>
          <a:lstStyle/>
          <a:p>
            <a:pPr marL="357188" indent="-357188" algn="just">
              <a:spcBef>
                <a:spcPts val="1200"/>
              </a:spcBef>
              <a:tabLst>
                <a:tab pos="357188" algn="l"/>
                <a:tab pos="1349375" algn="l"/>
              </a:tabLst>
            </a:pPr>
            <a:r>
              <a:rPr lang="pl-PL" sz="2000" dirty="0">
                <a:solidFill>
                  <a:schemeClr val="tx1"/>
                </a:solidFill>
                <a:latin typeface="Times New Roman" panose="02020603050405020304" pitchFamily="18" charset="0"/>
                <a:cs typeface="Times New Roman" panose="02020603050405020304" pitchFamily="18" charset="0"/>
              </a:rPr>
              <a:t>c)	</a:t>
            </a:r>
            <a:r>
              <a:rPr lang="pl-PL" sz="2000" b="0" dirty="0">
                <a:solidFill>
                  <a:schemeClr val="tx1"/>
                </a:solidFill>
                <a:latin typeface="Times New Roman" panose="02020603050405020304" pitchFamily="18" charset="0"/>
                <a:cs typeface="Times New Roman" panose="02020603050405020304" pitchFamily="18" charset="0"/>
              </a:rPr>
              <a:t>Zaměstnanci, který je zařazen </a:t>
            </a:r>
            <a:r>
              <a:rPr lang="pl-PL" sz="2000" dirty="0">
                <a:solidFill>
                  <a:schemeClr val="tx1"/>
                </a:solidFill>
                <a:latin typeface="Times New Roman" panose="02020603050405020304" pitchFamily="18" charset="0"/>
                <a:cs typeface="Times New Roman" panose="02020603050405020304" pitchFamily="18" charset="0"/>
              </a:rPr>
              <a:t>v turnusovém režimu</a:t>
            </a:r>
            <a:r>
              <a:rPr lang="pl-PL" sz="2000" b="0" dirty="0">
                <a:solidFill>
                  <a:schemeClr val="tx1"/>
                </a:solidFill>
                <a:latin typeface="Times New Roman" panose="02020603050405020304" pitchFamily="18" charset="0"/>
                <a:cs typeface="Times New Roman" panose="02020603050405020304" pitchFamily="18" charset="0"/>
              </a:rPr>
              <a:t>, je změněn charakter nebo rozsah výkonu práce oproti předanému rozpisu směn na vyrovnávací období z důvodu pozdně dodaných podkladů k výlukovým opatřením a o této skutečnosti je zaměstnavatelem vyrozuměn v době:</a:t>
            </a:r>
          </a:p>
          <a:p>
            <a:pPr marL="623888" indent="-266700">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	72 hodin až 24 hodin včetně</a:t>
            </a:r>
            <a:r>
              <a:rPr lang="pl-PL" sz="2000" b="0" dirty="0">
                <a:solidFill>
                  <a:schemeClr val="tx1"/>
                </a:solidFill>
                <a:latin typeface="Times New Roman" panose="02020603050405020304" pitchFamily="18" charset="0"/>
                <a:cs typeface="Times New Roman" panose="02020603050405020304" pitchFamily="18" charset="0"/>
              </a:rPr>
              <a:t> před nástupem na výkon práce</a:t>
            </a:r>
            <a:r>
              <a:rPr lang="pl-PL" sz="2000" dirty="0">
                <a:solidFill>
                  <a:schemeClr val="tx1"/>
                </a:solidFill>
                <a:latin typeface="Times New Roman" panose="02020603050405020304" pitchFamily="18" charset="0"/>
                <a:cs typeface="Times New Roman" panose="02020603050405020304" pitchFamily="18" charset="0"/>
              </a:rPr>
              <a:t>  -  300 Kč</a:t>
            </a:r>
          </a:p>
          <a:p>
            <a:pPr marL="623888" indent="-266700">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	méně než 24 hodin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a:t>
            </a:r>
            <a:r>
              <a:rPr lang="pl-PL" sz="2000" dirty="0">
                <a:solidFill>
                  <a:schemeClr val="tx1"/>
                </a:solidFill>
                <a:latin typeface="Times New Roman" panose="02020603050405020304" pitchFamily="18" charset="0"/>
                <a:cs typeface="Times New Roman" panose="02020603050405020304" pitchFamily="18" charset="0"/>
              </a:rPr>
              <a:t>-  500 Kč</a:t>
            </a:r>
          </a:p>
          <a:p>
            <a:pPr marL="623888" indent="-266700">
              <a:spcBef>
                <a:spcPts val="300"/>
              </a:spcBef>
              <a:tabLst>
                <a:tab pos="1160463" algn="l"/>
                <a:tab pos="1349375" algn="l"/>
              </a:tabLst>
            </a:pPr>
            <a:endParaRPr lang="pl-PL" sz="600" dirty="0">
              <a:solidFill>
                <a:schemeClr val="tx1"/>
              </a:solidFill>
              <a:latin typeface="Times New Roman" panose="02020603050405020304" pitchFamily="18" charset="0"/>
              <a:cs typeface="Times New Roman" panose="02020603050405020304" pitchFamily="18" charset="0"/>
            </a:endParaRPr>
          </a:p>
          <a:p>
            <a:pPr marL="357188" indent="-357188" algn="just">
              <a:spcBef>
                <a:spcPts val="300"/>
              </a:spcBef>
              <a:tabLst>
                <a:tab pos="357188" algn="l"/>
                <a:tab pos="1349375" algn="l"/>
              </a:tabLst>
            </a:pPr>
            <a:r>
              <a:rPr lang="pl-PL" sz="2000" dirty="0">
                <a:solidFill>
                  <a:schemeClr val="tx1"/>
                </a:solidFill>
                <a:latin typeface="Times New Roman" panose="02020603050405020304" pitchFamily="18" charset="0"/>
                <a:cs typeface="Times New Roman" panose="02020603050405020304" pitchFamily="18" charset="0"/>
              </a:rPr>
              <a:t>d)	</a:t>
            </a:r>
            <a:r>
              <a:rPr lang="pl-PL" sz="2000" b="0" dirty="0">
                <a:solidFill>
                  <a:schemeClr val="tx1"/>
                </a:solidFill>
                <a:latin typeface="Times New Roman" panose="02020603050405020304" pitchFamily="18" charset="0"/>
                <a:cs typeface="Times New Roman" panose="02020603050405020304" pitchFamily="18" charset="0"/>
              </a:rPr>
              <a:t>Zaměstnanci, který je zařazen </a:t>
            </a:r>
            <a:r>
              <a:rPr lang="pl-PL" sz="2000" dirty="0">
                <a:solidFill>
                  <a:schemeClr val="tx1"/>
                </a:solidFill>
                <a:latin typeface="Times New Roman" panose="02020603050405020304" pitchFamily="18" charset="0"/>
                <a:cs typeface="Times New Roman" panose="02020603050405020304" pitchFamily="18" charset="0"/>
              </a:rPr>
              <a:t>v režimu letmo</a:t>
            </a:r>
            <a:r>
              <a:rPr lang="pl-PL" sz="2000" b="0" dirty="0">
                <a:solidFill>
                  <a:schemeClr val="tx1"/>
                </a:solidFill>
                <a:latin typeface="Times New Roman" panose="02020603050405020304" pitchFamily="18" charset="0"/>
                <a:cs typeface="Times New Roman" panose="02020603050405020304" pitchFamily="18" charset="0"/>
              </a:rPr>
              <a:t>, je změněn charakter nebo rozsah výkonu práce oproti původnímu plánu z důvodu pozdně dodaných podkladů k výlukovým opatřením a o této skutečnosti je zaměstnavatelem vyrozuměn v době:</a:t>
            </a:r>
          </a:p>
          <a:p>
            <a:pPr marL="623888" indent="-266700">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	méně než 48 hodin až 24 hodin včetně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a:t>
            </a:r>
            <a:r>
              <a:rPr lang="pl-PL" sz="2000" dirty="0">
                <a:solidFill>
                  <a:schemeClr val="tx1"/>
                </a:solidFill>
                <a:latin typeface="Times New Roman" panose="02020603050405020304" pitchFamily="18" charset="0"/>
                <a:cs typeface="Times New Roman" panose="02020603050405020304" pitchFamily="18" charset="0"/>
              </a:rPr>
              <a:t>-  300 Kč</a:t>
            </a:r>
          </a:p>
          <a:p>
            <a:pPr marL="623888" indent="-266700">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	méně než 24 hodin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a:t>
            </a:r>
            <a:r>
              <a:rPr lang="pl-PL" sz="2000" dirty="0">
                <a:solidFill>
                  <a:schemeClr val="tx1"/>
                </a:solidFill>
                <a:latin typeface="Times New Roman" panose="02020603050405020304" pitchFamily="18" charset="0"/>
                <a:cs typeface="Times New Roman" panose="02020603050405020304" pitchFamily="18" charset="0"/>
              </a:rPr>
              <a:t>-  500 Kč</a:t>
            </a:r>
          </a:p>
          <a:p>
            <a:pPr marL="623888" indent="-266700">
              <a:spcBef>
                <a:spcPts val="300"/>
              </a:spcBef>
              <a:tabLst>
                <a:tab pos="1160463" algn="l"/>
                <a:tab pos="1349375" algn="l"/>
              </a:tabLst>
            </a:pPr>
            <a:endParaRPr lang="pl-PL" sz="600" dirty="0">
              <a:solidFill>
                <a:schemeClr val="tx1"/>
              </a:solidFill>
              <a:latin typeface="Times New Roman" panose="02020603050405020304" pitchFamily="18" charset="0"/>
              <a:cs typeface="Times New Roman" panose="02020603050405020304" pitchFamily="18" charset="0"/>
            </a:endParaRPr>
          </a:p>
          <a:p>
            <a:pPr algn="just">
              <a:spcBef>
                <a:spcPts val="3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V režimu písmene c) a d) stvrzuje zaměstnanec prokazatelné seznámení s touto skutečností prostřednictvím dokumentu v režimu „Urgentní - výluky“ v aplikaci DkS nebo Knihou normálií.</a:t>
            </a:r>
          </a:p>
          <a:p>
            <a:pPr algn="just">
              <a:spcBef>
                <a:spcPts val="300"/>
              </a:spcBef>
              <a:tabLst>
                <a:tab pos="1160463" algn="l"/>
                <a:tab pos="1349375" algn="l"/>
              </a:tabLst>
            </a:pPr>
            <a:endParaRPr lang="pl-PL" sz="600" b="0" dirty="0">
              <a:solidFill>
                <a:srgbClr val="FF0000"/>
              </a:solidFill>
              <a:latin typeface="Times New Roman" panose="02020603050405020304" pitchFamily="18" charset="0"/>
              <a:cs typeface="Times New Roman" panose="02020603050405020304" pitchFamily="18" charset="0"/>
            </a:endParaRPr>
          </a:p>
          <a:p>
            <a:pPr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29 - Přepočet měsíčních částek na částky hodinové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30 - Průměrný výdělek pro pracovněprávní účely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31 -	Kompenzace za obtížnost pracovního režimu při výkonu složeném ze dvou směn s odpočinkem - </a:t>
            </a:r>
            <a:r>
              <a:rPr lang="pl-PL" sz="2000" dirty="0">
                <a:solidFill>
                  <a:srgbClr val="FF0000"/>
                </a:solidFill>
                <a:latin typeface="Times New Roman" panose="02020603050405020304" pitchFamily="18" charset="0"/>
                <a:cs typeface="Times New Roman" panose="02020603050405020304" pitchFamily="18" charset="0"/>
              </a:rPr>
              <a:t>beze změny</a:t>
            </a:r>
          </a:p>
          <a:p>
            <a:pPr marL="1349375" indent="-1349375" algn="just">
              <a:spcBef>
                <a:spcPts val="300"/>
              </a:spcBef>
              <a:tabLst>
                <a:tab pos="1160463" algn="l"/>
                <a:tab pos="1349375" algn="l"/>
              </a:tabLst>
            </a:pPr>
            <a:endParaRPr lang="pl-PL"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526172"/>
      </p:ext>
    </p:extLst>
  </p:cSld>
  <p:clrMapOvr>
    <a:masterClrMapping/>
  </p:clrMapOvr>
  <p:transition spd="med">
    <p:dissolv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58349" y="6526531"/>
            <a:ext cx="422275" cy="3314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33</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1" y="-27627"/>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33815" y="542835"/>
            <a:ext cx="9846527" cy="6586418"/>
          </a:xfrm>
          <a:prstGeom prst="rect">
            <a:avLst/>
          </a:prstGeom>
        </p:spPr>
        <p:txBody>
          <a:bodyPr wrap="square">
            <a:spAutoFit/>
          </a:bodyPr>
          <a:lstStyle/>
          <a:p>
            <a:pPr marL="1349375" indent="-1349375">
              <a:spcBef>
                <a:spcPts val="300"/>
              </a:spcBef>
              <a:tabLst>
                <a:tab pos="1160463" algn="l"/>
                <a:tab pos="1349375" algn="l"/>
              </a:tabLst>
            </a:pPr>
            <a:r>
              <a:rPr lang="cs-CZ" sz="2000" b="1" dirty="0">
                <a:solidFill>
                  <a:schemeClr val="tx1"/>
                </a:solidFill>
                <a:effectLst/>
                <a:latin typeface="Times New Roman" panose="02020603050405020304" pitchFamily="18" charset="0"/>
                <a:cs typeface="Times New Roman" panose="02020603050405020304" pitchFamily="18" charset="0"/>
              </a:rPr>
              <a:t>Článek 32 - Cílová odměna při dosažení hospodářského výsledku a plnění týmových ukazatelů - </a:t>
            </a:r>
            <a:r>
              <a:rPr lang="cs-CZ" sz="2000" b="1" dirty="0">
                <a:solidFill>
                  <a:srgbClr val="FF0000"/>
                </a:solidFill>
                <a:effectLst/>
                <a:latin typeface="Times New Roman" panose="02020603050405020304" pitchFamily="18" charset="0"/>
                <a:cs typeface="Times New Roman" panose="02020603050405020304" pitchFamily="18" charset="0"/>
              </a:rPr>
              <a:t>beze změny</a:t>
            </a:r>
          </a:p>
          <a:p>
            <a:pPr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33 - Proplácení zlomků hodin</a:t>
            </a:r>
            <a:r>
              <a:rPr lang="pl-PL" sz="2000" dirty="0">
                <a:solidFill>
                  <a:prstClr val="black"/>
                </a:solidFill>
                <a:latin typeface="Times New Roman" panose="02020603050405020304" pitchFamily="18" charset="0"/>
                <a:cs typeface="Times New Roman" panose="02020603050405020304" pitchFamily="18" charset="0"/>
              </a:rPr>
              <a:t> - </a:t>
            </a:r>
            <a:r>
              <a:rPr lang="pl-PL" sz="2000" dirty="0">
                <a:solidFill>
                  <a:srgbClr val="FF0000"/>
                </a:solidFill>
                <a:latin typeface="Times New Roman" panose="02020603050405020304" pitchFamily="18" charset="0"/>
                <a:cs typeface="Times New Roman" panose="02020603050405020304" pitchFamily="18" charset="0"/>
              </a:rPr>
              <a:t>beze změny</a:t>
            </a:r>
            <a:r>
              <a:rPr lang="pl-PL" sz="2000" dirty="0">
                <a:solidFill>
                  <a:schemeClr val="tx1"/>
                </a:solidFill>
                <a:latin typeface="Times New Roman" panose="02020603050405020304" pitchFamily="18" charset="0"/>
                <a:cs typeface="Times New Roman" panose="02020603050405020304" pitchFamily="18" charset="0"/>
              </a:rPr>
              <a:t> </a:t>
            </a: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34	-	Splatnost mzdy, odměny z dohody, odměny za pracovní pohotovost               a náhrady mzdy</a:t>
            </a:r>
            <a:r>
              <a:rPr lang="pl-PL" sz="2000" dirty="0">
                <a:solidFill>
                  <a:prstClr val="black"/>
                </a:solidFill>
                <a:latin typeface="Times New Roman" panose="02020603050405020304" pitchFamily="18" charset="0"/>
                <a:cs typeface="Times New Roman" panose="02020603050405020304" pitchFamily="18" charset="0"/>
              </a:rPr>
              <a:t>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35 - Výplata mzdy, odměny z dohody, odměny za pracovní pohotovost a náhrady mzdy </a:t>
            </a:r>
            <a:r>
              <a:rPr lang="pl-PL" sz="2000" dirty="0">
                <a:solidFill>
                  <a:prstClr val="black"/>
                </a:solidFill>
                <a:latin typeface="Times New Roman" panose="02020603050405020304" pitchFamily="18" charset="0"/>
                <a:cs typeface="Times New Roman" panose="02020603050405020304" pitchFamily="18" charset="0"/>
              </a:rPr>
              <a:t>-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36 - Srážky ze mzdy, odměny za pracovní pohotovost a náhrady mzdy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37 - Seznámení zaměstnanců</a:t>
            </a:r>
            <a:r>
              <a:rPr lang="pl-PL" sz="2000" dirty="0">
                <a:solidFill>
                  <a:prstClr val="black"/>
                </a:solidFill>
                <a:latin typeface="Times New Roman" panose="02020603050405020304" pitchFamily="18" charset="0"/>
                <a:cs typeface="Times New Roman" panose="02020603050405020304" pitchFamily="18" charset="0"/>
              </a:rPr>
              <a:t>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38 - Závěrečná ustanovení</a:t>
            </a:r>
            <a:r>
              <a:rPr lang="pl-PL" sz="2000" dirty="0">
                <a:solidFill>
                  <a:prstClr val="black"/>
                </a:solidFill>
                <a:latin typeface="Times New Roman" panose="02020603050405020304" pitchFamily="18" charset="0"/>
                <a:cs typeface="Times New Roman" panose="02020603050405020304" pitchFamily="18" charset="0"/>
              </a:rPr>
              <a:t>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endParaRPr lang="pl-PL" sz="18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dirty="0">
                <a:solidFill>
                  <a:srgbClr val="FF0000"/>
                </a:solidFill>
                <a:latin typeface="Times New Roman" panose="02020603050405020304" pitchFamily="18" charset="0"/>
                <a:cs typeface="Times New Roman" panose="02020603050405020304" pitchFamily="18" charset="0"/>
              </a:rPr>
              <a:t>Mzdové tarify a měsíční sazby příplatku za praxi</a:t>
            </a:r>
          </a:p>
          <a:p>
            <a:pPr algn="just">
              <a:spcBef>
                <a:spcPts val="300"/>
              </a:spcBef>
              <a:tabLst>
                <a:tab pos="1160463" algn="l"/>
                <a:tab pos="1349375" algn="l"/>
              </a:tabLst>
            </a:pPr>
            <a:r>
              <a:rPr lang="pl-PL" sz="2500" dirty="0">
                <a:solidFill>
                  <a:srgbClr val="FF0000"/>
                </a:solidFill>
                <a:latin typeface="Times New Roman" panose="02020603050405020304" pitchFamily="18" charset="0"/>
                <a:cs typeface="Times New Roman" panose="02020603050405020304" pitchFamily="18" charset="0"/>
              </a:rPr>
              <a:t>Došlo ke zvýšení tarifní mzdy ve všech TS: </a:t>
            </a:r>
          </a:p>
          <a:p>
            <a:pPr algn="just">
              <a:spcBef>
                <a:spcPts val="300"/>
              </a:spcBef>
              <a:tabLst>
                <a:tab pos="1160463" algn="l"/>
                <a:tab pos="1349375" algn="l"/>
              </a:tabLst>
            </a:pPr>
            <a:r>
              <a:rPr lang="cs-CZ" sz="2500" dirty="0">
                <a:solidFill>
                  <a:srgbClr val="FF0000"/>
                </a:solidFill>
                <a:latin typeface="Times New Roman" panose="02020603050405020304" pitchFamily="18" charset="0"/>
                <a:cs typeface="Times New Roman" panose="02020603050405020304" pitchFamily="18" charset="0"/>
              </a:rPr>
              <a:t>+ 4 % - TS 1-12, + 3,5 % TS 13, + 3 % TS 14-16</a:t>
            </a:r>
          </a:p>
          <a:p>
            <a:pPr algn="just">
              <a:spcBef>
                <a:spcPts val="300"/>
              </a:spcBef>
              <a:tabLst>
                <a:tab pos="1160463" algn="l"/>
                <a:tab pos="1349375" algn="l"/>
              </a:tabLst>
            </a:pPr>
            <a:r>
              <a:rPr lang="pl-PL" sz="2400" b="0" dirty="0">
                <a:solidFill>
                  <a:srgbClr val="FF0000"/>
                </a:solidFill>
                <a:latin typeface="Times New Roman" panose="02020603050405020304" pitchFamily="18" charset="0"/>
                <a:cs typeface="Times New Roman" panose="02020603050405020304" pitchFamily="18" charset="0"/>
              </a:rPr>
              <a:t>(vyjma TS 1 a TS 2 - tarifní stupně 1 a 2 byly upraveny s ohledem na zvýšení minimální mzdy a zachování proporčnosti). </a:t>
            </a:r>
          </a:p>
          <a:p>
            <a:pPr marL="1349375" indent="-1349375" algn="just">
              <a:spcBef>
                <a:spcPts val="300"/>
              </a:spcBef>
              <a:tabLst>
                <a:tab pos="1160463" algn="l"/>
                <a:tab pos="1349375" algn="l"/>
              </a:tabLst>
            </a:pPr>
            <a:endParaRPr lang="pl-PL"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232321"/>
      </p:ext>
    </p:extLst>
  </p:cSld>
  <p:clrMapOvr>
    <a:masterClrMapping/>
  </p:clrMapOvr>
  <p:transition spd="med">
    <p:dissolv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35489" y="6617970"/>
            <a:ext cx="445135" cy="2400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34</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8368"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1999"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571500" y="0"/>
            <a:ext cx="8926830" cy="430887"/>
          </a:xfrm>
          <a:prstGeom prst="rect">
            <a:avLst/>
          </a:prstGeom>
        </p:spPr>
        <p:txBody>
          <a:bodyPr wrap="square">
            <a:spAutoFit/>
          </a:bodyPr>
          <a:lstStyle/>
          <a:p>
            <a:pPr lvl="0" eaLnBrk="1" hangingPunct="1">
              <a:buClr>
                <a:srgbClr val="00272B"/>
              </a:buClr>
              <a:buSzPct val="50000"/>
              <a:tabLst>
                <a:tab pos="773113" algn="l"/>
              </a:tabLst>
            </a:pPr>
            <a:r>
              <a:rPr lang="cs-CZ" altLang="en-US"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SAZBY MZDOVÝCH TARIFŮ, PŘÍPLATKŮ A ODMĚN</a:t>
            </a:r>
            <a:endParaRPr lang="cs-CZ" altLang="cs-CZ" sz="22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Obdélník 4">
            <a:extLst>
              <a:ext uri="{FF2B5EF4-FFF2-40B4-BE49-F238E27FC236}">
                <a16:creationId xmlns:a16="http://schemas.microsoft.com/office/drawing/2014/main" id="{338D8C62-2201-4221-97C2-C8187993EA9E}"/>
              </a:ext>
            </a:extLst>
          </p:cNvPr>
          <p:cNvSpPr/>
          <p:nvPr/>
        </p:nvSpPr>
        <p:spPr>
          <a:xfrm>
            <a:off x="566420" y="393353"/>
            <a:ext cx="8863330" cy="400110"/>
          </a:xfrm>
          <a:prstGeom prst="rect">
            <a:avLst/>
          </a:prstGeom>
        </p:spPr>
        <p:txBody>
          <a:bodyPr wrap="square">
            <a:spAutoFit/>
          </a:bodyPr>
          <a:lstStyle/>
          <a:p>
            <a:r>
              <a:rPr lang="cs-CZ" sz="2000" dirty="0">
                <a:solidFill>
                  <a:schemeClr val="tx1"/>
                </a:solidFill>
              </a:rPr>
              <a:t>A. SAZBY MZDOVÝCH TARIFŮ v Kč</a:t>
            </a:r>
          </a:p>
        </p:txBody>
      </p:sp>
      <p:graphicFrame>
        <p:nvGraphicFramePr>
          <p:cNvPr id="7" name="Tabulka 6">
            <a:extLst>
              <a:ext uri="{FF2B5EF4-FFF2-40B4-BE49-F238E27FC236}">
                <a16:creationId xmlns:a16="http://schemas.microsoft.com/office/drawing/2014/main" id="{53623F2A-804F-4163-BA3D-9E3F6EF74B12}"/>
              </a:ext>
            </a:extLst>
          </p:cNvPr>
          <p:cNvGraphicFramePr>
            <a:graphicFrameLocks noGrp="1"/>
          </p:cNvGraphicFramePr>
          <p:nvPr>
            <p:extLst>
              <p:ext uri="{D42A27DB-BD31-4B8C-83A1-F6EECF244321}">
                <p14:modId xmlns:p14="http://schemas.microsoft.com/office/powerpoint/2010/main" val="4067069212"/>
              </p:ext>
            </p:extLst>
          </p:nvPr>
        </p:nvGraphicFramePr>
        <p:xfrm>
          <a:off x="1945153" y="698213"/>
          <a:ext cx="7208369" cy="6138184"/>
        </p:xfrm>
        <a:graphic>
          <a:graphicData uri="http://schemas.openxmlformats.org/drawingml/2006/table">
            <a:tbl>
              <a:tblPr firstRow="1" firstCol="1" bandRow="1">
                <a:tableStyleId>{5C22544A-7EE6-4342-B048-85BDC9FD1C3A}</a:tableStyleId>
              </a:tblPr>
              <a:tblGrid>
                <a:gridCol w="1062102">
                  <a:extLst>
                    <a:ext uri="{9D8B030D-6E8A-4147-A177-3AD203B41FA5}">
                      <a16:colId xmlns:a16="http://schemas.microsoft.com/office/drawing/2014/main" val="1430100151"/>
                    </a:ext>
                  </a:extLst>
                </a:gridCol>
                <a:gridCol w="1166573">
                  <a:extLst>
                    <a:ext uri="{9D8B030D-6E8A-4147-A177-3AD203B41FA5}">
                      <a16:colId xmlns:a16="http://schemas.microsoft.com/office/drawing/2014/main" val="1613650829"/>
                    </a:ext>
                  </a:extLst>
                </a:gridCol>
                <a:gridCol w="1305864">
                  <a:extLst>
                    <a:ext uri="{9D8B030D-6E8A-4147-A177-3AD203B41FA5}">
                      <a16:colId xmlns:a16="http://schemas.microsoft.com/office/drawing/2014/main" val="1280432557"/>
                    </a:ext>
                  </a:extLst>
                </a:gridCol>
                <a:gridCol w="1305864">
                  <a:extLst>
                    <a:ext uri="{9D8B030D-6E8A-4147-A177-3AD203B41FA5}">
                      <a16:colId xmlns:a16="http://schemas.microsoft.com/office/drawing/2014/main" val="3710563481"/>
                    </a:ext>
                  </a:extLst>
                </a:gridCol>
                <a:gridCol w="1305864">
                  <a:extLst>
                    <a:ext uri="{9D8B030D-6E8A-4147-A177-3AD203B41FA5}">
                      <a16:colId xmlns:a16="http://schemas.microsoft.com/office/drawing/2014/main" val="327555214"/>
                    </a:ext>
                  </a:extLst>
                </a:gridCol>
                <a:gridCol w="1062102">
                  <a:extLst>
                    <a:ext uri="{9D8B030D-6E8A-4147-A177-3AD203B41FA5}">
                      <a16:colId xmlns:a16="http://schemas.microsoft.com/office/drawing/2014/main" val="3598026847"/>
                    </a:ext>
                  </a:extLst>
                </a:gridCol>
              </a:tblGrid>
              <a:tr h="582420">
                <a:tc rowSpan="2">
                  <a:txBody>
                    <a:bodyPr/>
                    <a:lstStyle/>
                    <a:p>
                      <a:pPr algn="ctr" rtl="0" fontAlgn="ctr"/>
                      <a:r>
                        <a:rPr lang="cs-CZ" sz="2000" u="none" strike="noStrike" dirty="0">
                          <a:effectLst/>
                          <a:latin typeface="Times New Roman" panose="02020603050405020304" pitchFamily="18" charset="0"/>
                          <a:cs typeface="Times New Roman" panose="02020603050405020304" pitchFamily="18" charset="0"/>
                        </a:rPr>
                        <a:t>Tarifní stupeň</a:t>
                      </a:r>
                      <a:endParaRPr lang="cs-CZ" sz="2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rowSpan="2">
                  <a:txBody>
                    <a:bodyPr/>
                    <a:lstStyle/>
                    <a:p>
                      <a:pPr algn="ctr" rtl="0" fontAlgn="ctr"/>
                      <a:r>
                        <a:rPr lang="cs-CZ" sz="2000" u="none" strike="noStrike" dirty="0">
                          <a:effectLst/>
                          <a:latin typeface="Times New Roman" panose="02020603050405020304" pitchFamily="18" charset="0"/>
                          <a:cs typeface="Times New Roman" panose="02020603050405020304" pitchFamily="18" charset="0"/>
                        </a:rPr>
                        <a:t>Měsíční tarif</a:t>
                      </a:r>
                      <a:endParaRPr lang="cs-CZ" sz="2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gridSpan="4">
                  <a:txBody>
                    <a:bodyPr/>
                    <a:lstStyle/>
                    <a:p>
                      <a:pPr algn="ctr" rtl="0" fontAlgn="ctr"/>
                      <a:r>
                        <a:rPr lang="cs-CZ" sz="2000" u="none" strike="noStrike" dirty="0">
                          <a:effectLst/>
                          <a:latin typeface="Times New Roman" panose="02020603050405020304" pitchFamily="18" charset="0"/>
                          <a:cs typeface="Times New Roman" panose="02020603050405020304" pitchFamily="18" charset="0"/>
                        </a:rPr>
                        <a:t>Hodinový mzdový tarif pro pracovní dobu</a:t>
                      </a:r>
                      <a:endParaRPr lang="cs-CZ" sz="2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73084591"/>
                  </a:ext>
                </a:extLst>
              </a:tr>
              <a:tr h="601620">
                <a:tc vMerge="1">
                  <a:txBody>
                    <a:bodyPr/>
                    <a:lstStyle/>
                    <a:p>
                      <a:endParaRPr lang="cs-CZ"/>
                    </a:p>
                  </a:txBody>
                  <a:tcPr/>
                </a:tc>
                <a:tc vMerge="1">
                  <a:txBody>
                    <a:bodyPr/>
                    <a:lstStyle/>
                    <a:p>
                      <a:endParaRPr lang="cs-CZ"/>
                    </a:p>
                  </a:txBody>
                  <a:tcPr/>
                </a:tc>
                <a:tc>
                  <a:txBody>
                    <a:bodyPr/>
                    <a:lstStyle/>
                    <a:p>
                      <a:pPr algn="ctr" rtl="0" fontAlgn="ctr"/>
                      <a:r>
                        <a:rPr lang="cs-CZ" sz="2000" b="1" u="none" strike="noStrike" dirty="0">
                          <a:effectLst/>
                          <a:latin typeface="Times New Roman" panose="02020603050405020304" pitchFamily="18" charset="0"/>
                          <a:cs typeface="Times New Roman" panose="02020603050405020304" pitchFamily="18" charset="0"/>
                        </a:rPr>
                        <a:t>40 hod.</a:t>
                      </a:r>
                      <a:endParaRPr lang="cs-CZ"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rtl="0" fontAlgn="ctr"/>
                      <a:r>
                        <a:rPr lang="cs-CZ" sz="2000" b="1" u="none" strike="noStrike" dirty="0">
                          <a:solidFill>
                            <a:schemeClr val="tx1"/>
                          </a:solidFill>
                          <a:effectLst/>
                          <a:latin typeface="Times New Roman" panose="02020603050405020304" pitchFamily="18" charset="0"/>
                          <a:cs typeface="Times New Roman" panose="02020603050405020304" pitchFamily="18" charset="0"/>
                        </a:rPr>
                        <a:t>38,5 hod.</a:t>
                      </a:r>
                      <a:endParaRPr lang="cs-CZ" sz="2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rtl="0" fontAlgn="ctr"/>
                      <a:r>
                        <a:rPr lang="cs-CZ" sz="2000" b="1" u="none" strike="noStrike" dirty="0">
                          <a:effectLst/>
                          <a:latin typeface="Times New Roman" panose="02020603050405020304" pitchFamily="18" charset="0"/>
                          <a:cs typeface="Times New Roman" panose="02020603050405020304" pitchFamily="18" charset="0"/>
                        </a:rPr>
                        <a:t>37,5 hod.</a:t>
                      </a:r>
                      <a:endParaRPr lang="cs-CZ"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rtl="0" fontAlgn="ctr"/>
                      <a:r>
                        <a:rPr lang="cs-CZ" sz="2000" b="1" u="none" strike="noStrike" dirty="0">
                          <a:effectLst/>
                          <a:latin typeface="Times New Roman" panose="02020603050405020304" pitchFamily="18" charset="0"/>
                          <a:cs typeface="Times New Roman" panose="02020603050405020304" pitchFamily="18" charset="0"/>
                        </a:rPr>
                        <a:t>36 hod.</a:t>
                      </a:r>
                      <a:endParaRPr lang="cs-CZ"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34" marR="4834" marT="4834" marB="0" anchor="ctr"/>
                </a:tc>
                <a:extLst>
                  <a:ext uri="{0D108BD9-81ED-4DB2-BD59-A6C34878D82A}">
                    <a16:rowId xmlns:a16="http://schemas.microsoft.com/office/drawing/2014/main" val="2982280108"/>
                  </a:ext>
                </a:extLst>
              </a:tr>
              <a:tr h="307211">
                <a:tc>
                  <a:txBody>
                    <a:bodyPr/>
                    <a:lstStyle/>
                    <a:p>
                      <a:pPr algn="ctr" rtl="0" fontAlgn="ctr"/>
                      <a:r>
                        <a:rPr lang="cs-CZ" sz="2000" u="none" strike="noStrike" dirty="0">
                          <a:effectLst/>
                          <a:latin typeface="Times New Roman" panose="02020603050405020304" pitchFamily="18" charset="0"/>
                          <a:cs typeface="Times New Roman" panose="02020603050405020304" pitchFamily="18" charset="0"/>
                        </a:rPr>
                        <a:t>1</a:t>
                      </a:r>
                      <a:endParaRPr lang="cs-CZ" sz="2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16 200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93,60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97,00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103,80</a:t>
                      </a:r>
                    </a:p>
                  </a:txBody>
                  <a:tcPr marL="44450" marR="44450" marT="0" marB="0" anchor="b"/>
                </a:tc>
                <a:extLst>
                  <a:ext uri="{0D108BD9-81ED-4DB2-BD59-A6C34878D82A}">
                    <a16:rowId xmlns:a16="http://schemas.microsoft.com/office/drawing/2014/main" val="1698967281"/>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2</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16 400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94,80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98,20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101,20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105,10</a:t>
                      </a:r>
                    </a:p>
                  </a:txBody>
                  <a:tcPr marL="44450" marR="44450" marT="0" marB="0" anchor="b"/>
                </a:tc>
                <a:extLst>
                  <a:ext uri="{0D108BD9-81ED-4DB2-BD59-A6C34878D82A}">
                    <a16:rowId xmlns:a16="http://schemas.microsoft.com/office/drawing/2014/main" val="2248588392"/>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3</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17 420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100,70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104,30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107,50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111,70</a:t>
                      </a:r>
                    </a:p>
                  </a:txBody>
                  <a:tcPr marL="44450" marR="44450" marT="0" marB="0" anchor="b"/>
                </a:tc>
                <a:extLst>
                  <a:ext uri="{0D108BD9-81ED-4DB2-BD59-A6C34878D82A}">
                    <a16:rowId xmlns:a16="http://schemas.microsoft.com/office/drawing/2014/main" val="1108762022"/>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4</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19 360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111,90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115,90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119,50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124,10</a:t>
                      </a:r>
                    </a:p>
                  </a:txBody>
                  <a:tcPr marL="44450" marR="44450" marT="0" marB="0" anchor="b"/>
                </a:tc>
                <a:extLst>
                  <a:ext uri="{0D108BD9-81ED-4DB2-BD59-A6C34878D82A}">
                    <a16:rowId xmlns:a16="http://schemas.microsoft.com/office/drawing/2014/main" val="2775748970"/>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5</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21 210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122,60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127,00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130,90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136,00</a:t>
                      </a:r>
                    </a:p>
                  </a:txBody>
                  <a:tcPr marL="44450" marR="44450" marT="0" marB="0" anchor="b"/>
                </a:tc>
                <a:extLst>
                  <a:ext uri="{0D108BD9-81ED-4DB2-BD59-A6C34878D82A}">
                    <a16:rowId xmlns:a16="http://schemas.microsoft.com/office/drawing/2014/main" val="1118826583"/>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6</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23 230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134,30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139,10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143,40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148,90</a:t>
                      </a:r>
                    </a:p>
                  </a:txBody>
                  <a:tcPr marL="44450" marR="44450" marT="0" marB="0" anchor="b"/>
                </a:tc>
                <a:extLst>
                  <a:ext uri="{0D108BD9-81ED-4DB2-BD59-A6C34878D82A}">
                    <a16:rowId xmlns:a16="http://schemas.microsoft.com/office/drawing/2014/main" val="1558349322"/>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7</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25 140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145,30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150,50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155,20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161,20</a:t>
                      </a:r>
                    </a:p>
                  </a:txBody>
                  <a:tcPr marL="44450" marR="44450" marT="0" marB="0" anchor="b"/>
                </a:tc>
                <a:extLst>
                  <a:ext uri="{0D108BD9-81ED-4DB2-BD59-A6C34878D82A}">
                    <a16:rowId xmlns:a16="http://schemas.microsoft.com/office/drawing/2014/main" val="4150915955"/>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8</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26 960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155,80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161,40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166,40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172,80</a:t>
                      </a:r>
                    </a:p>
                  </a:txBody>
                  <a:tcPr marL="44450" marR="44450" marT="0" marB="0" anchor="b"/>
                </a:tc>
                <a:extLst>
                  <a:ext uri="{0D108BD9-81ED-4DB2-BD59-A6C34878D82A}">
                    <a16:rowId xmlns:a16="http://schemas.microsoft.com/office/drawing/2014/main" val="1574078633"/>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9</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28 870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166,90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172,90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178,20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185,10</a:t>
                      </a:r>
                    </a:p>
                  </a:txBody>
                  <a:tcPr marL="44450" marR="44450" marT="0" marB="0" anchor="b"/>
                </a:tc>
                <a:extLst>
                  <a:ext uri="{0D108BD9-81ED-4DB2-BD59-A6C34878D82A}">
                    <a16:rowId xmlns:a16="http://schemas.microsoft.com/office/drawing/2014/main" val="2318164985"/>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10</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30 760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177,80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184,20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189,90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197,20</a:t>
                      </a:r>
                    </a:p>
                  </a:txBody>
                  <a:tcPr marL="44450" marR="44450" marT="0" marB="0" anchor="b"/>
                </a:tc>
                <a:extLst>
                  <a:ext uri="{0D108BD9-81ED-4DB2-BD59-A6C34878D82A}">
                    <a16:rowId xmlns:a16="http://schemas.microsoft.com/office/drawing/2014/main" val="4286599480"/>
                  </a:ext>
                </a:extLst>
              </a:tr>
              <a:tr h="3072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11</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32 510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187,90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194,70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200,70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208,40</a:t>
                      </a:r>
                    </a:p>
                  </a:txBody>
                  <a:tcPr marL="44450" marR="44450" marT="0" marB="0" anchor="b"/>
                </a:tc>
                <a:extLst>
                  <a:ext uri="{0D108BD9-81ED-4DB2-BD59-A6C34878D82A}">
                    <a16:rowId xmlns:a16="http://schemas.microsoft.com/office/drawing/2014/main" val="3865863458"/>
                  </a:ext>
                </a:extLst>
              </a:tr>
              <a:tr h="288866">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12</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34 540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199,70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206,80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213,20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221,40</a:t>
                      </a:r>
                    </a:p>
                  </a:txBody>
                  <a:tcPr marL="44450" marR="44450" marT="0" marB="0" anchor="b"/>
                </a:tc>
                <a:extLst>
                  <a:ext uri="{0D108BD9-81ED-4DB2-BD59-A6C34878D82A}">
                    <a16:rowId xmlns:a16="http://schemas.microsoft.com/office/drawing/2014/main" val="3223498645"/>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13</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35 240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203,70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211,00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217,50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225,90</a:t>
                      </a:r>
                    </a:p>
                  </a:txBody>
                  <a:tcPr marL="44450" marR="44450" marT="0" marB="0" anchor="b"/>
                </a:tc>
                <a:extLst>
                  <a:ext uri="{0D108BD9-81ED-4DB2-BD59-A6C34878D82A}">
                    <a16:rowId xmlns:a16="http://schemas.microsoft.com/office/drawing/2014/main" val="4004465580"/>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14</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37 380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216,10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223,80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230,70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239,60</a:t>
                      </a:r>
                    </a:p>
                  </a:txBody>
                  <a:tcPr marL="44450" marR="44450" marT="0" marB="0" anchor="b"/>
                </a:tc>
                <a:extLst>
                  <a:ext uri="{0D108BD9-81ED-4DB2-BD59-A6C34878D82A}">
                    <a16:rowId xmlns:a16="http://schemas.microsoft.com/office/drawing/2014/main" val="955153655"/>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15</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41 850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241,90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250,60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258,30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268,30</a:t>
                      </a:r>
                    </a:p>
                  </a:txBody>
                  <a:tcPr marL="44450" marR="44450" marT="0" marB="0" anchor="b"/>
                </a:tc>
                <a:extLst>
                  <a:ext uri="{0D108BD9-81ED-4DB2-BD59-A6C34878D82A}">
                    <a16:rowId xmlns:a16="http://schemas.microsoft.com/office/drawing/2014/main" val="1802517373"/>
                  </a:ext>
                </a:extLst>
              </a:tr>
              <a:tr h="300811">
                <a:tc>
                  <a:txBody>
                    <a:bodyPr/>
                    <a:lstStyle/>
                    <a:p>
                      <a:pPr algn="ctr" rtl="0" fontAlgn="ctr"/>
                      <a:r>
                        <a:rPr lang="cs-CZ" sz="2000" u="none" strike="noStrike">
                          <a:effectLst/>
                          <a:latin typeface="Times New Roman" panose="02020603050405020304" pitchFamily="18" charset="0"/>
                          <a:cs typeface="Times New Roman" panose="02020603050405020304" pitchFamily="18" charset="0"/>
                        </a:rPr>
                        <a:t>16</a:t>
                      </a:r>
                      <a:endParaRPr lang="cs-CZ" sz="2000" b="1" i="0" u="none" strike="noStrike">
                        <a:solidFill>
                          <a:srgbClr val="FFFFFF"/>
                        </a:solidFill>
                        <a:effectLst/>
                        <a:latin typeface="Times New Roman" panose="02020603050405020304" pitchFamily="18" charset="0"/>
                        <a:cs typeface="Times New Roman" panose="02020603050405020304" pitchFamily="18" charset="0"/>
                      </a:endParaRPr>
                    </a:p>
                  </a:txBody>
                  <a:tcPr marL="4834" marR="4834" marT="4834" marB="0" anchor="ct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46 170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266,90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276,50</a:t>
                      </a:r>
                    </a:p>
                  </a:txBody>
                  <a:tcPr marL="44450" marR="44450" marT="0" marB="0" anchor="b"/>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285,00</a:t>
                      </a:r>
                    </a:p>
                  </a:txBody>
                  <a:tcPr marL="44450" marR="44450" marT="0" marB="0" anchor="b"/>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296,00</a:t>
                      </a:r>
                    </a:p>
                  </a:txBody>
                  <a:tcPr marL="44450" marR="44450" marT="0" marB="0" anchor="b"/>
                </a:tc>
                <a:extLst>
                  <a:ext uri="{0D108BD9-81ED-4DB2-BD59-A6C34878D82A}">
                    <a16:rowId xmlns:a16="http://schemas.microsoft.com/office/drawing/2014/main" val="2244293269"/>
                  </a:ext>
                </a:extLst>
              </a:tr>
            </a:tbl>
          </a:graphicData>
        </a:graphic>
      </p:graphicFrame>
    </p:spTree>
    <p:extLst>
      <p:ext uri="{BB962C8B-B14F-4D97-AF65-F5344CB8AC3E}">
        <p14:creationId xmlns:p14="http://schemas.microsoft.com/office/powerpoint/2010/main" val="553054193"/>
      </p:ext>
    </p:extLst>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C3FF">
            <a:alpha val="50000"/>
          </a:srgbClr>
        </a:solidFill>
        <a:effectLst/>
      </p:bgPr>
    </p:bg>
    <p:spTree>
      <p:nvGrpSpPr>
        <p:cNvPr id="1" name=""/>
        <p:cNvGrpSpPr/>
        <p:nvPr/>
      </p:nvGrpSpPr>
      <p:grpSpPr>
        <a:xfrm>
          <a:off x="0" y="0"/>
          <a:ext cx="0" cy="0"/>
          <a:chOff x="0" y="0"/>
          <a:chExt cx="0" cy="0"/>
        </a:xfrm>
      </p:grpSpPr>
      <p:sp>
        <p:nvSpPr>
          <p:cNvPr id="18432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A4735082-B859-4D8B-96DF-D1082130C966}"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4323" name="Zástupný symbol pro číslo snímku 2"/>
          <p:cNvSpPr>
            <a:spLocks noGrp="1"/>
          </p:cNvSpPr>
          <p:nvPr>
            <p:ph type="sldNum" sz="quarter" idx="12"/>
          </p:nvPr>
        </p:nvSpPr>
        <p:spPr bwMode="auto">
          <a:xfrm>
            <a:off x="9749790" y="6526530"/>
            <a:ext cx="330835" cy="3314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297875BD-6D90-4C00-A6C3-DD88133FEE93}"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35</a:t>
            </a:fld>
            <a:endParaRPr lang="cs-CZ" altLang="cs-CZ" sz="1000" b="0" dirty="0">
              <a:latin typeface="Times New Roman" panose="02020603050405020304" pitchFamily="18" charset="0"/>
              <a:cs typeface="Times New Roman" panose="02020603050405020304" pitchFamily="18"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4214480091"/>
              </p:ext>
            </p:extLst>
          </p:nvPr>
        </p:nvGraphicFramePr>
        <p:xfrm>
          <a:off x="114300" y="731521"/>
          <a:ext cx="9852656" cy="5876538"/>
        </p:xfrm>
        <a:graphic>
          <a:graphicData uri="http://schemas.openxmlformats.org/drawingml/2006/table">
            <a:tbl>
              <a:tblPr>
                <a:tableStyleId>{5C22544A-7EE6-4342-B048-85BDC9FD1C3A}</a:tableStyleId>
              </a:tblPr>
              <a:tblGrid>
                <a:gridCol w="819604">
                  <a:extLst>
                    <a:ext uri="{9D8B030D-6E8A-4147-A177-3AD203B41FA5}">
                      <a16:colId xmlns:a16="http://schemas.microsoft.com/office/drawing/2014/main" val="20000"/>
                    </a:ext>
                  </a:extLst>
                </a:gridCol>
                <a:gridCol w="1192794">
                  <a:extLst>
                    <a:ext uri="{9D8B030D-6E8A-4147-A177-3AD203B41FA5}">
                      <a16:colId xmlns:a16="http://schemas.microsoft.com/office/drawing/2014/main" val="20001"/>
                    </a:ext>
                  </a:extLst>
                </a:gridCol>
                <a:gridCol w="878296">
                  <a:extLst>
                    <a:ext uri="{9D8B030D-6E8A-4147-A177-3AD203B41FA5}">
                      <a16:colId xmlns:a16="http://schemas.microsoft.com/office/drawing/2014/main" val="20002"/>
                    </a:ext>
                  </a:extLst>
                </a:gridCol>
                <a:gridCol w="878296">
                  <a:extLst>
                    <a:ext uri="{9D8B030D-6E8A-4147-A177-3AD203B41FA5}">
                      <a16:colId xmlns:a16="http://schemas.microsoft.com/office/drawing/2014/main" val="20003"/>
                    </a:ext>
                  </a:extLst>
                </a:gridCol>
                <a:gridCol w="878296">
                  <a:extLst>
                    <a:ext uri="{9D8B030D-6E8A-4147-A177-3AD203B41FA5}">
                      <a16:colId xmlns:a16="http://schemas.microsoft.com/office/drawing/2014/main" val="20004"/>
                    </a:ext>
                  </a:extLst>
                </a:gridCol>
                <a:gridCol w="878296">
                  <a:extLst>
                    <a:ext uri="{9D8B030D-6E8A-4147-A177-3AD203B41FA5}">
                      <a16:colId xmlns:a16="http://schemas.microsoft.com/office/drawing/2014/main" val="20005"/>
                    </a:ext>
                  </a:extLst>
                </a:gridCol>
                <a:gridCol w="878296">
                  <a:extLst>
                    <a:ext uri="{9D8B030D-6E8A-4147-A177-3AD203B41FA5}">
                      <a16:colId xmlns:a16="http://schemas.microsoft.com/office/drawing/2014/main" val="20006"/>
                    </a:ext>
                  </a:extLst>
                </a:gridCol>
                <a:gridCol w="878296">
                  <a:extLst>
                    <a:ext uri="{9D8B030D-6E8A-4147-A177-3AD203B41FA5}">
                      <a16:colId xmlns:a16="http://schemas.microsoft.com/office/drawing/2014/main" val="20007"/>
                    </a:ext>
                  </a:extLst>
                </a:gridCol>
                <a:gridCol w="883684">
                  <a:extLst>
                    <a:ext uri="{9D8B030D-6E8A-4147-A177-3AD203B41FA5}">
                      <a16:colId xmlns:a16="http://schemas.microsoft.com/office/drawing/2014/main" val="20008"/>
                    </a:ext>
                  </a:extLst>
                </a:gridCol>
                <a:gridCol w="819776">
                  <a:extLst>
                    <a:ext uri="{9D8B030D-6E8A-4147-A177-3AD203B41FA5}">
                      <a16:colId xmlns:a16="http://schemas.microsoft.com/office/drawing/2014/main" val="20009"/>
                    </a:ext>
                  </a:extLst>
                </a:gridCol>
                <a:gridCol w="867022">
                  <a:extLst>
                    <a:ext uri="{9D8B030D-6E8A-4147-A177-3AD203B41FA5}">
                      <a16:colId xmlns:a16="http://schemas.microsoft.com/office/drawing/2014/main" val="20010"/>
                    </a:ext>
                  </a:extLst>
                </a:gridCol>
              </a:tblGrid>
              <a:tr h="306888">
                <a:tc>
                  <a:txBody>
                    <a:bodyPr/>
                    <a:lstStyle/>
                    <a:p>
                      <a:pPr algn="just">
                        <a:spcAft>
                          <a:spcPts val="0"/>
                        </a:spcAft>
                      </a:pPr>
                      <a:r>
                        <a:rPr lang="cs-CZ" sz="1800" b="1" dirty="0">
                          <a:effectLst/>
                        </a:rPr>
                        <a:t> </a:t>
                      </a:r>
                      <a:endParaRPr lang="cs-CZ" sz="1800" b="1"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gridSpan="10">
                  <a:txBody>
                    <a:bodyPr/>
                    <a:lstStyle/>
                    <a:p>
                      <a:pPr algn="just">
                        <a:spcAft>
                          <a:spcPts val="0"/>
                        </a:spcAft>
                      </a:pPr>
                      <a:r>
                        <a:rPr lang="cs-CZ" sz="1800" b="1" dirty="0">
                          <a:effectLst/>
                          <a:latin typeface="Times New Roman" panose="02020603050405020304" pitchFamily="18" charset="0"/>
                          <a:cs typeface="Times New Roman" panose="02020603050405020304" pitchFamily="18" charset="0"/>
                        </a:rPr>
                        <a:t>Započtená délka doby </a:t>
                      </a:r>
                      <a:r>
                        <a:rPr lang="cs-CZ" sz="1800" b="1">
                          <a:effectLst/>
                          <a:latin typeface="Times New Roman" panose="02020603050405020304" pitchFamily="18" charset="0"/>
                          <a:cs typeface="Times New Roman" panose="02020603050405020304" pitchFamily="18" charset="0"/>
                        </a:rPr>
                        <a:t>praxe přes</a:t>
                      </a:r>
                      <a:endParaRPr lang="cs-CZ" sz="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cs-CZ" sz="100" b="1" dirty="0">
                          <a:effectLst/>
                          <a:latin typeface="Times New Roman" panose="02020603050405020304" pitchFamily="18" charset="0"/>
                          <a:cs typeface="Times New Roman" panose="02020603050405020304" pitchFamily="18" charset="0"/>
                        </a:rPr>
                        <a:t> </a:t>
                      </a:r>
                      <a:endParaRPr lang="cs-CZ" sz="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pPr algn="just">
                        <a:spcAft>
                          <a:spcPts val="0"/>
                        </a:spcAft>
                      </a:pP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hMerge="1">
                  <a:txBody>
                    <a:bodyPr/>
                    <a:lstStyle/>
                    <a:p>
                      <a:pPr algn="just">
                        <a:spcAft>
                          <a:spcPts val="0"/>
                        </a:spcAft>
                      </a:pP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00"/>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TS /</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1 r.</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3 r.</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6 r.</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effectLst/>
                          <a:latin typeface="Times New Roman" panose="02020603050405020304" pitchFamily="18" charset="0"/>
                          <a:cs typeface="Times New Roman" panose="02020603050405020304" pitchFamily="18" charset="0"/>
                        </a:rPr>
                        <a:t>10 r.</a:t>
                      </a:r>
                      <a:endParaRPr lang="cs-CZ"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effectLst/>
                          <a:latin typeface="Times New Roman" panose="02020603050405020304" pitchFamily="18" charset="0"/>
                          <a:cs typeface="Times New Roman" panose="02020603050405020304" pitchFamily="18" charset="0"/>
                        </a:rPr>
                        <a:t>15 r.</a:t>
                      </a:r>
                      <a:endParaRPr lang="cs-CZ"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effectLst/>
                          <a:latin typeface="Times New Roman" panose="02020603050405020304" pitchFamily="18" charset="0"/>
                          <a:cs typeface="Times New Roman" panose="02020603050405020304" pitchFamily="18" charset="0"/>
                        </a:rPr>
                        <a:t>20 r.</a:t>
                      </a:r>
                      <a:endParaRPr lang="cs-CZ"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effectLst/>
                          <a:latin typeface="Times New Roman" panose="02020603050405020304" pitchFamily="18" charset="0"/>
                          <a:cs typeface="Times New Roman" panose="02020603050405020304" pitchFamily="18" charset="0"/>
                        </a:rPr>
                        <a:t>25 r.</a:t>
                      </a:r>
                      <a:endParaRPr lang="cs-CZ"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effectLst/>
                          <a:latin typeface="Times New Roman" panose="02020603050405020304" pitchFamily="18" charset="0"/>
                          <a:cs typeface="Times New Roman" panose="02020603050405020304" pitchFamily="18" charset="0"/>
                        </a:rPr>
                        <a:t>30 r.</a:t>
                      </a:r>
                      <a:endParaRPr lang="cs-CZ"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2"/>
                          </a:solidFill>
                          <a:effectLst/>
                          <a:latin typeface="Times New Roman" panose="02020603050405020304" pitchFamily="18" charset="0"/>
                          <a:cs typeface="Times New Roman" panose="02020603050405020304" pitchFamily="18" charset="0"/>
                        </a:rPr>
                        <a:t>35 r.</a:t>
                      </a:r>
                      <a:endParaRPr lang="cs-CZ" sz="18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 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01"/>
                  </a:ext>
                </a:extLst>
              </a:tr>
              <a:tr h="231251">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pásmo</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1.</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2.</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3.</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4.</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5.</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6.</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7.</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8.</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2"/>
                          </a:solidFill>
                          <a:effectLst/>
                          <a:latin typeface="Times New Roman" panose="02020603050405020304" pitchFamily="18" charset="0"/>
                          <a:cs typeface="Times New Roman" panose="02020603050405020304" pitchFamily="18" charset="0"/>
                        </a:rPr>
                        <a:t>9.</a:t>
                      </a:r>
                      <a:endParaRPr lang="cs-CZ" sz="18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02"/>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1</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500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550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750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850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900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950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950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950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   950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1 050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03"/>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2</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530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600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800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900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960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1 020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1 020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1 020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1 020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1 120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04"/>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3</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560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650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850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950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1 020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1 100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1 100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1 100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1 100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1 200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05"/>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4</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600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700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900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1 000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1 130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1 200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1 200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1 200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1 200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1 300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06"/>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5</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650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760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960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1 060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1 200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1 250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1 300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1 400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1 500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1 600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07"/>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6</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710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830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1 030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1 130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1 280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1 350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1 400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1 450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1 550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1 650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08"/>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7</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760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890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1 090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1 190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1 350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1 450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1 550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1 600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1 700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1 800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09"/>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8</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810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950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1 150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1 250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1 420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1 500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1 600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1 700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1 800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1 900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10"/>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9</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860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1 010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1 210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1 310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1 490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1 590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1 650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1 850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1 950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2 050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11"/>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10</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910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1 070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1 270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1 370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1 560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1 670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1 850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1 950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2 050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2 150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12"/>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11</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960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1 130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1 330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1 430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1 630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1 780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1 900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2 100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2 200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2 300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13"/>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12</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1 010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1 190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1 390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1 490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1 700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1 860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2 000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2 200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2 300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2 400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14"/>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13</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1 060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1 250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1 450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1 550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1 770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1 940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2 300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2 400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2 500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2 600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15"/>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14</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1 110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1 310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1 510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1 610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1 840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2 100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2 400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2 550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2 650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2 750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16"/>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15</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1 200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1 410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1 610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1 710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1 950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2 300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2 600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2 900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3 000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3 100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17"/>
                  </a:ext>
                </a:extLst>
              </a:tr>
              <a:tr h="311490">
                <a:tc>
                  <a:txBody>
                    <a:bodyPr/>
                    <a:lstStyle/>
                    <a:p>
                      <a:pPr algn="ctr">
                        <a:spcAft>
                          <a:spcPts val="0"/>
                        </a:spcAft>
                      </a:pPr>
                      <a:r>
                        <a:rPr lang="cs-CZ" sz="1800" b="1" dirty="0">
                          <a:effectLst/>
                          <a:latin typeface="Times New Roman" panose="02020603050405020304" pitchFamily="18" charset="0"/>
                          <a:cs typeface="Times New Roman" panose="02020603050405020304" pitchFamily="18" charset="0"/>
                        </a:rPr>
                        <a:t>16</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DFF"/>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1 300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1 520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1 720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1 820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2 070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2 400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2 700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r">
                        <a:spcAft>
                          <a:spcPts val="0"/>
                        </a:spcAft>
                      </a:pPr>
                      <a:r>
                        <a:rPr lang="cs-CZ" sz="1800" b="1">
                          <a:solidFill>
                            <a:schemeClr val="tx1"/>
                          </a:solidFill>
                          <a:effectLst/>
                          <a:latin typeface="Times New Roman" panose="02020603050405020304" pitchFamily="18" charset="0"/>
                          <a:cs typeface="Times New Roman" panose="02020603050405020304" pitchFamily="18" charset="0"/>
                        </a:rPr>
                        <a:t>3 000</a:t>
                      </a:r>
                      <a:endParaRPr lang="cs-CZ"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3 100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tc>
                  <a:txBody>
                    <a:bodyPr/>
                    <a:lstStyle/>
                    <a:p>
                      <a:pPr algn="ctr">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3 200</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FE5"/>
                    </a:solidFill>
                  </a:tcPr>
                </a:tc>
                <a:extLst>
                  <a:ext uri="{0D108BD9-81ED-4DB2-BD59-A6C34878D82A}">
                    <a16:rowId xmlns:a16="http://schemas.microsoft.com/office/drawing/2014/main" val="10018"/>
                  </a:ext>
                </a:extLst>
              </a:tr>
            </a:tbl>
          </a:graphicData>
        </a:graphic>
      </p:graphicFrame>
      <p:sp>
        <p:nvSpPr>
          <p:cNvPr id="3" name="TextovéPole 2"/>
          <p:cNvSpPr txBox="1"/>
          <p:nvPr/>
        </p:nvSpPr>
        <p:spPr>
          <a:xfrm>
            <a:off x="586276" y="360681"/>
            <a:ext cx="9138431" cy="400110"/>
          </a:xfrm>
          <a:prstGeom prst="rect">
            <a:avLst/>
          </a:prstGeom>
          <a:noFill/>
        </p:spPr>
        <p:txBody>
          <a:bodyPr wrap="square" rtlCol="0">
            <a:spAutoFit/>
          </a:bodyPr>
          <a:lstStyle/>
          <a:p>
            <a:r>
              <a:rPr lang="cs-CZ" sz="2000" dirty="0">
                <a:solidFill>
                  <a:schemeClr val="tx1"/>
                </a:solidFill>
                <a:latin typeface="Times New Roman" panose="02020603050405020304" pitchFamily="18" charset="0"/>
                <a:cs typeface="Times New Roman" panose="02020603050405020304" pitchFamily="18" charset="0"/>
              </a:rPr>
              <a:t>B. Měsíční a hodinové sazby příplatku za praxi (článek 5 bod 6) - </a:t>
            </a:r>
            <a:r>
              <a:rPr lang="cs-CZ" sz="2000" dirty="0">
                <a:solidFill>
                  <a:srgbClr val="FF0000"/>
                </a:solidFill>
                <a:latin typeface="Times New Roman" panose="02020603050405020304" pitchFamily="18" charset="0"/>
                <a:cs typeface="Times New Roman" panose="02020603050405020304" pitchFamily="18" charset="0"/>
              </a:rPr>
              <a:t>beze změny</a:t>
            </a:r>
            <a:endParaRPr lang="cs-CZ" dirty="0">
              <a:solidFill>
                <a:srgbClr val="FF0000"/>
              </a:solidFill>
            </a:endParaRPr>
          </a:p>
        </p:txBody>
      </p:sp>
      <p:pic>
        <p:nvPicPr>
          <p:cNvPr id="4" name="Obrázek 3">
            <a:extLst>
              <a:ext uri="{FF2B5EF4-FFF2-40B4-BE49-F238E27FC236}">
                <a16:creationId xmlns:a16="http://schemas.microsoft.com/office/drawing/2014/main" id="{27C74271-7CD6-4B95-A2BA-780E314D6B4C}"/>
              </a:ext>
            </a:extLst>
          </p:cNvPr>
          <p:cNvPicPr>
            <a:picLocks noChangeAspect="1"/>
          </p:cNvPicPr>
          <p:nvPr/>
        </p:nvPicPr>
        <p:blipFill>
          <a:blip r:embed="rId3"/>
          <a:stretch>
            <a:fillRect/>
          </a:stretch>
        </p:blipFill>
        <p:spPr>
          <a:xfrm>
            <a:off x="72000" y="72000"/>
            <a:ext cx="504000" cy="288878"/>
          </a:xfrm>
          <a:prstGeom prst="rect">
            <a:avLst/>
          </a:prstGeom>
        </p:spPr>
      </p:pic>
      <p:pic>
        <p:nvPicPr>
          <p:cNvPr id="5" name="Obrázek 4">
            <a:extLst>
              <a:ext uri="{FF2B5EF4-FFF2-40B4-BE49-F238E27FC236}">
                <a16:creationId xmlns:a16="http://schemas.microsoft.com/office/drawing/2014/main" id="{0110721C-8F2C-4DD8-ADD8-9C262CEA2BEC}"/>
              </a:ext>
            </a:extLst>
          </p:cNvPr>
          <p:cNvPicPr>
            <a:picLocks noChangeAspect="1"/>
          </p:cNvPicPr>
          <p:nvPr/>
        </p:nvPicPr>
        <p:blipFill>
          <a:blip r:embed="rId4"/>
          <a:stretch>
            <a:fillRect/>
          </a:stretch>
        </p:blipFill>
        <p:spPr>
          <a:xfrm>
            <a:off x="9489600" y="72000"/>
            <a:ext cx="506012" cy="286537"/>
          </a:xfrm>
          <a:prstGeom prst="rect">
            <a:avLst/>
          </a:prstGeom>
        </p:spPr>
      </p:pic>
      <p:sp>
        <p:nvSpPr>
          <p:cNvPr id="9" name="Obdélník 8">
            <a:extLst>
              <a:ext uri="{FF2B5EF4-FFF2-40B4-BE49-F238E27FC236}">
                <a16:creationId xmlns:a16="http://schemas.microsoft.com/office/drawing/2014/main" id="{00FD4442-AFB8-4AE4-9E86-5B09C3A90CA6}"/>
              </a:ext>
            </a:extLst>
          </p:cNvPr>
          <p:cNvSpPr/>
          <p:nvPr/>
        </p:nvSpPr>
        <p:spPr>
          <a:xfrm>
            <a:off x="571500" y="0"/>
            <a:ext cx="8926830" cy="430887"/>
          </a:xfrm>
          <a:prstGeom prst="rect">
            <a:avLst/>
          </a:prstGeom>
        </p:spPr>
        <p:txBody>
          <a:bodyPr wrap="square">
            <a:spAutoFit/>
          </a:bodyPr>
          <a:lstStyle/>
          <a:p>
            <a:pPr lvl="0" eaLnBrk="1" hangingPunct="1">
              <a:buClr>
                <a:srgbClr val="00272B"/>
              </a:buClr>
              <a:buSzPct val="50000"/>
              <a:tabLst>
                <a:tab pos="773113" algn="l"/>
              </a:tabLst>
            </a:pPr>
            <a:r>
              <a:rPr lang="cs-CZ" altLang="en-US"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SAZBY MZDOVÝCH TARIFŮ, PŘÍPLATKŮ A ODMĚN</a:t>
            </a:r>
            <a:endParaRPr lang="cs-CZ" altLang="cs-CZ" sz="22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0" y="6649156"/>
            <a:ext cx="914400" cy="208844"/>
          </a:xfrm>
        </p:spPr>
        <p:txBody>
          <a:bodyPr/>
          <a:lstStyle/>
          <a:p>
            <a:pPr>
              <a:defRPr/>
            </a:pPr>
            <a:fld id="{62760FFA-2669-4C6E-A779-86D9D17647CD}" type="datetime1">
              <a:rPr lang="cs-CZ" sz="1000" b="0" smtClean="0">
                <a:latin typeface="Times New Roman" panose="02020603050405020304" pitchFamily="18" charset="0"/>
                <a:cs typeface="Times New Roman" panose="02020603050405020304" pitchFamily="18" charset="0"/>
              </a:rPr>
              <a:pPr>
                <a:defRPr/>
              </a:pPr>
              <a:t>31.01.2022</a:t>
            </a:fld>
            <a:endParaRPr lang="cs-CZ" sz="1000" b="0" dirty="0">
              <a:latin typeface="Times New Roman" panose="02020603050405020304" pitchFamily="18" charset="0"/>
              <a:cs typeface="Times New Roman" panose="02020603050405020304" pitchFamily="18" charset="0"/>
            </a:endParaRPr>
          </a:p>
        </p:txBody>
      </p:sp>
      <p:sp>
        <p:nvSpPr>
          <p:cNvPr id="3" name="Zástupný symbol pro číslo snímku 2"/>
          <p:cNvSpPr>
            <a:spLocks noGrp="1"/>
          </p:cNvSpPr>
          <p:nvPr>
            <p:ph type="sldNum" sz="quarter" idx="12"/>
          </p:nvPr>
        </p:nvSpPr>
        <p:spPr>
          <a:xfrm>
            <a:off x="9685867" y="6581422"/>
            <a:ext cx="394758" cy="276578"/>
          </a:xfrm>
        </p:spPr>
        <p:txBody>
          <a:bodyPr/>
          <a:lstStyle/>
          <a:p>
            <a:pPr>
              <a:defRPr/>
            </a:pPr>
            <a:fld id="{3F70C1D0-B35F-4217-927B-C53898D9C348}" type="slidenum">
              <a:rPr lang="cs-CZ" altLang="cs-CZ" sz="1000" b="0" smtClean="0">
                <a:solidFill>
                  <a:schemeClr val="tx1"/>
                </a:solidFill>
                <a:latin typeface="Times New Roman" panose="02020603050405020304" pitchFamily="18" charset="0"/>
                <a:cs typeface="Times New Roman" panose="02020603050405020304" pitchFamily="18" charset="0"/>
              </a:rPr>
              <a:pPr>
                <a:defRPr/>
              </a:pPr>
              <a:t>36</a:t>
            </a:fld>
            <a:endParaRPr lang="cs-CZ" altLang="cs-CZ" sz="1000" b="0" dirty="0">
              <a:solidFill>
                <a:schemeClr val="tx1"/>
              </a:solidFill>
              <a:latin typeface="Times New Roman" panose="02020603050405020304" pitchFamily="18" charset="0"/>
              <a:cs typeface="Times New Roman" panose="02020603050405020304" pitchFamily="18" charset="0"/>
            </a:endParaRPr>
          </a:p>
        </p:txBody>
      </p:sp>
      <p:sp>
        <p:nvSpPr>
          <p:cNvPr id="4" name="Obdélník 3"/>
          <p:cNvSpPr/>
          <p:nvPr/>
        </p:nvSpPr>
        <p:spPr>
          <a:xfrm>
            <a:off x="127000" y="-27477"/>
            <a:ext cx="9829800" cy="997196"/>
          </a:xfrm>
          <a:prstGeom prst="rect">
            <a:avLst/>
          </a:prstGeom>
        </p:spPr>
        <p:txBody>
          <a:bodyPr wrap="square">
            <a:spAutoFit/>
          </a:bodyPr>
          <a:lstStyle/>
          <a:p>
            <a:pPr marL="457200" indent="-457200">
              <a:lnSpc>
                <a:spcPct val="107000"/>
              </a:lnSpc>
              <a:spcAft>
                <a:spcPts val="400"/>
              </a:spcAft>
              <a:buAutoNum type="alphaUcPeriod"/>
            </a:pPr>
            <a:r>
              <a:rPr lang="cs-CZ"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 Mzdové tarify + měsíční sazby příplatku za praxi  (součet nároků)</a:t>
            </a:r>
          </a:p>
          <a:p>
            <a:pPr marL="1073150" indent="-1073150">
              <a:lnSpc>
                <a:spcPct val="107000"/>
              </a:lnSpc>
              <a:spcAft>
                <a:spcPts val="800"/>
              </a:spcAft>
            </a:pPr>
            <a:r>
              <a:rPr lang="cs-CZ"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*Poznámka -  Jedná se o prostý součet základního tarifu a příplatku za praxi, za předpokladu plně odpracované doby. Osobní ohodnocení se vypočte vždy pouze ze základního tarifu.</a:t>
            </a:r>
            <a:endParaRPr lang="cs-CZ"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1247025031"/>
              </p:ext>
            </p:extLst>
          </p:nvPr>
        </p:nvGraphicFramePr>
        <p:xfrm>
          <a:off x="123825" y="955867"/>
          <a:ext cx="9806869" cy="5713133"/>
        </p:xfrm>
        <a:graphic>
          <a:graphicData uri="http://schemas.openxmlformats.org/drawingml/2006/table">
            <a:tbl>
              <a:tblPr firstRow="1" firstCol="1" bandRow="1">
                <a:tableStyleId>{5C22544A-7EE6-4342-B048-85BDC9FD1C3A}</a:tableStyleId>
              </a:tblPr>
              <a:tblGrid>
                <a:gridCol w="879709">
                  <a:extLst>
                    <a:ext uri="{9D8B030D-6E8A-4147-A177-3AD203B41FA5}">
                      <a16:colId xmlns:a16="http://schemas.microsoft.com/office/drawing/2014/main" val="20000"/>
                    </a:ext>
                  </a:extLst>
                </a:gridCol>
                <a:gridCol w="935000">
                  <a:extLst>
                    <a:ext uri="{9D8B030D-6E8A-4147-A177-3AD203B41FA5}">
                      <a16:colId xmlns:a16="http://schemas.microsoft.com/office/drawing/2014/main" val="20001"/>
                    </a:ext>
                  </a:extLst>
                </a:gridCol>
                <a:gridCol w="767864">
                  <a:extLst>
                    <a:ext uri="{9D8B030D-6E8A-4147-A177-3AD203B41FA5}">
                      <a16:colId xmlns:a16="http://schemas.microsoft.com/office/drawing/2014/main" val="20002"/>
                    </a:ext>
                  </a:extLst>
                </a:gridCol>
                <a:gridCol w="761045">
                  <a:extLst>
                    <a:ext uri="{9D8B030D-6E8A-4147-A177-3AD203B41FA5}">
                      <a16:colId xmlns:a16="http://schemas.microsoft.com/office/drawing/2014/main" val="20003"/>
                    </a:ext>
                  </a:extLst>
                </a:gridCol>
                <a:gridCol w="710259">
                  <a:extLst>
                    <a:ext uri="{9D8B030D-6E8A-4147-A177-3AD203B41FA5}">
                      <a16:colId xmlns:a16="http://schemas.microsoft.com/office/drawing/2014/main" val="20004"/>
                    </a:ext>
                  </a:extLst>
                </a:gridCol>
                <a:gridCol w="755798">
                  <a:extLst>
                    <a:ext uri="{9D8B030D-6E8A-4147-A177-3AD203B41FA5}">
                      <a16:colId xmlns:a16="http://schemas.microsoft.com/office/drawing/2014/main" val="20005"/>
                    </a:ext>
                  </a:extLst>
                </a:gridCol>
                <a:gridCol w="811727">
                  <a:extLst>
                    <a:ext uri="{9D8B030D-6E8A-4147-A177-3AD203B41FA5}">
                      <a16:colId xmlns:a16="http://schemas.microsoft.com/office/drawing/2014/main" val="20006"/>
                    </a:ext>
                  </a:extLst>
                </a:gridCol>
                <a:gridCol w="786360">
                  <a:extLst>
                    <a:ext uri="{9D8B030D-6E8A-4147-A177-3AD203B41FA5}">
                      <a16:colId xmlns:a16="http://schemas.microsoft.com/office/drawing/2014/main" val="20007"/>
                    </a:ext>
                  </a:extLst>
                </a:gridCol>
                <a:gridCol w="735629">
                  <a:extLst>
                    <a:ext uri="{9D8B030D-6E8A-4147-A177-3AD203B41FA5}">
                      <a16:colId xmlns:a16="http://schemas.microsoft.com/office/drawing/2014/main" val="20008"/>
                    </a:ext>
                  </a:extLst>
                </a:gridCol>
                <a:gridCol w="913192">
                  <a:extLst>
                    <a:ext uri="{9D8B030D-6E8A-4147-A177-3AD203B41FA5}">
                      <a16:colId xmlns:a16="http://schemas.microsoft.com/office/drawing/2014/main" val="20009"/>
                    </a:ext>
                  </a:extLst>
                </a:gridCol>
                <a:gridCol w="811727">
                  <a:extLst>
                    <a:ext uri="{9D8B030D-6E8A-4147-A177-3AD203B41FA5}">
                      <a16:colId xmlns:a16="http://schemas.microsoft.com/office/drawing/2014/main" val="20010"/>
                    </a:ext>
                  </a:extLst>
                </a:gridCol>
                <a:gridCol w="938559">
                  <a:extLst>
                    <a:ext uri="{9D8B030D-6E8A-4147-A177-3AD203B41FA5}">
                      <a16:colId xmlns:a16="http://schemas.microsoft.com/office/drawing/2014/main" val="20011"/>
                    </a:ext>
                  </a:extLst>
                </a:gridCol>
              </a:tblGrid>
              <a:tr h="610617">
                <a:tc>
                  <a:txBody>
                    <a:bodyPr/>
                    <a:lstStyle/>
                    <a:p>
                      <a:pPr algn="r">
                        <a:lnSpc>
                          <a:spcPct val="107000"/>
                        </a:lnSpc>
                        <a:spcAft>
                          <a:spcPts val="0"/>
                        </a:spcAft>
                      </a:pPr>
                      <a:r>
                        <a:rPr lang="cs-CZ" sz="1800" b="1" dirty="0">
                          <a:solidFill>
                            <a:schemeClr val="tx1"/>
                          </a:solidFill>
                          <a:effectLst/>
                          <a:latin typeface="Times New Roman" panose="02020603050405020304" pitchFamily="18" charset="0"/>
                          <a:cs typeface="Times New Roman" panose="02020603050405020304" pitchFamily="18" charset="0"/>
                        </a:rPr>
                        <a:t>LP</a:t>
                      </a:r>
                    </a:p>
                    <a:p>
                      <a:pPr algn="l">
                        <a:lnSpc>
                          <a:spcPct val="107000"/>
                        </a:lnSpc>
                        <a:spcAft>
                          <a:spcPts val="0"/>
                        </a:spcAft>
                      </a:pPr>
                      <a:r>
                        <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TS</a:t>
                      </a:r>
                    </a:p>
                  </a:txBody>
                  <a:tcPr marL="34602" marR="34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Základní</a:t>
                      </a:r>
                      <a:endParaRPr lang="cs-CZ" sz="1800" b="1"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tarif</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1 r. +</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3 r. +</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6 r. +</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10 r. +</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15 r. +</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20 r. +</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25 r. +</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30 r. +</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35r. +</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lnSpc>
                          <a:spcPct val="107000"/>
                        </a:lnSpc>
                        <a:spcAft>
                          <a:spcPts val="0"/>
                        </a:spcAft>
                      </a:pPr>
                      <a:r>
                        <a:rPr lang="cs-CZ" sz="1600" b="1" dirty="0">
                          <a:solidFill>
                            <a:schemeClr val="tx1"/>
                          </a:solidFill>
                          <a:effectLst/>
                          <a:latin typeface="Times New Roman" panose="02020603050405020304" pitchFamily="18" charset="0"/>
                          <a:cs typeface="Times New Roman" panose="02020603050405020304" pitchFamily="18" charset="0"/>
                        </a:rPr>
                        <a:t>40r. +</a:t>
                      </a:r>
                      <a:endPar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000"/>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1</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16 200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16 700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16 750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16 950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17 050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17 100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17 150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17 150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17 150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17 150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17 250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2</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16 400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16 930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17 000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17 200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17 300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17 360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17 420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17 420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17 420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17420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17 520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3</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17 420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17 980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18 070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18 270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18 370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18 440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18 520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18 520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18 520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18 520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18 620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4</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19 360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b="1" dirty="0">
                          <a:solidFill>
                            <a:srgbClr val="FF0000"/>
                          </a:solidFill>
                          <a:latin typeface="Times New Roman" panose="02020603050405020304" pitchFamily="18" charset="0"/>
                          <a:cs typeface="Times New Roman" panose="02020603050405020304" pitchFamily="18" charset="0"/>
                        </a:rPr>
                        <a:t>19 960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b="1" dirty="0">
                          <a:solidFill>
                            <a:srgbClr val="FF0000"/>
                          </a:solidFill>
                          <a:latin typeface="Times New Roman" panose="02020603050405020304" pitchFamily="18" charset="0"/>
                          <a:cs typeface="Times New Roman" panose="02020603050405020304" pitchFamily="18" charset="0"/>
                        </a:rPr>
                        <a:t>20 060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b="1" dirty="0">
                          <a:solidFill>
                            <a:srgbClr val="FF0000"/>
                          </a:solidFill>
                          <a:latin typeface="Times New Roman" panose="02020603050405020304" pitchFamily="18" charset="0"/>
                          <a:cs typeface="Times New Roman" panose="02020603050405020304" pitchFamily="18" charset="0"/>
                        </a:rPr>
                        <a:t>20 260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20 360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20 490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20 560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20 560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20 560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20 560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20 660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8396">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5</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21 210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21 860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21 970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22 170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22 270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22 410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22 460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22 510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22 610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22 710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22 810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154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6</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23 230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23 940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24 060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24 260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24 360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24 510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24 580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24 630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24 680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24 780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24 880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7</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25 140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25 900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26 030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26 230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26 300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26 490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26 590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26 690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26 740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26 840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26 940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8</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26 960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27 770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27 910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28 110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28 210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28 380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28 460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28 560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28 660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28 760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28 860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9</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28 870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29 730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29 880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30 080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30 180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30 360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30 460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30 520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30 720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30 820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30 920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10</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30 760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31 670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31 830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32 030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32 130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32 320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32 430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32 610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32 710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32 810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32 910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11</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32 510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33 470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33 640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33 840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33 940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34 140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34 290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34 410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34 610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34 710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34 810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12</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34 540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35 550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35 730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35 930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36 030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36 240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36 400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36 540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36 740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36 840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36 940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13</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35 240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36 300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36 490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36 690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36 790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37 010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37 180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37 540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37 640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37 740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37 840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14</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37 380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38 490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38 690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38 890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38 900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39 220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39 480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39 780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39 930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40 030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40 130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15</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41 850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43 050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43 260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43 460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43 560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43 800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44 150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44 450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44 750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44 850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44 950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16380">
                <a:tc>
                  <a:txBody>
                    <a:bodyPr/>
                    <a:lstStyle/>
                    <a:p>
                      <a:pPr algn="r">
                        <a:lnSpc>
                          <a:spcPct val="107000"/>
                        </a:lnSpc>
                        <a:spcAft>
                          <a:spcPts val="0"/>
                        </a:spcAft>
                      </a:pPr>
                      <a:r>
                        <a:rPr lang="cs-CZ" sz="1600" b="1" dirty="0">
                          <a:effectLst/>
                          <a:latin typeface="Times New Roman" panose="02020603050405020304" pitchFamily="18" charset="0"/>
                          <a:cs typeface="Times New Roman" panose="02020603050405020304" pitchFamily="18" charset="0"/>
                        </a:rPr>
                        <a:t>16</a:t>
                      </a:r>
                      <a:endParaRPr lang="cs-C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02"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46 170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47 470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47 690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47 890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47 990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48 240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48 570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48 870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49 170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49 270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49 370</a:t>
                      </a:r>
                    </a:p>
                  </a:txBody>
                  <a:tcPr marL="34602" marR="346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6" name="Rectangle 1"/>
          <p:cNvSpPr>
            <a:spLocks noChangeArrowheads="1"/>
          </p:cNvSpPr>
          <p:nvPr/>
        </p:nvSpPr>
        <p:spPr bwMode="auto">
          <a:xfrm>
            <a:off x="2855913" y="1665516"/>
            <a:ext cx="2247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cxnSp>
        <p:nvCxnSpPr>
          <p:cNvPr id="8" name="Přímá spojnice 7">
            <a:extLst>
              <a:ext uri="{FF2B5EF4-FFF2-40B4-BE49-F238E27FC236}">
                <a16:creationId xmlns:a16="http://schemas.microsoft.com/office/drawing/2014/main" id="{C40EDF9F-3817-46C9-9968-B9DDE18ECE39}"/>
              </a:ext>
            </a:extLst>
          </p:cNvPr>
          <p:cNvCxnSpPr>
            <a:cxnSpLocks/>
          </p:cNvCxnSpPr>
          <p:nvPr/>
        </p:nvCxnSpPr>
        <p:spPr>
          <a:xfrm>
            <a:off x="137160" y="982980"/>
            <a:ext cx="868680" cy="5715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6192148"/>
      </p:ext>
    </p:extLst>
  </p:cSld>
  <p:clrMapOvr>
    <a:masterClrMapping/>
  </p:clrMapOvr>
  <p:transition spd="med">
    <p:dissolv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92639" y="6583680"/>
            <a:ext cx="38798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37</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1999"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altLang="en-US"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a:t>
            </a:r>
            <a:r>
              <a:rPr lang="cs-CZ" altLang="en-US"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SAZBY MZDOVÝCH TARIFŮ, PŘÍPLATKŮ A ODMĚN</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10" name="Zástupný symbol pro obsah 2">
            <a:extLst>
              <a:ext uri="{FF2B5EF4-FFF2-40B4-BE49-F238E27FC236}">
                <a16:creationId xmlns:a16="http://schemas.microsoft.com/office/drawing/2014/main" id="{3F64A482-39B8-4332-B6B2-A705E7956346}"/>
              </a:ext>
            </a:extLst>
          </p:cNvPr>
          <p:cNvSpPr txBox="1">
            <a:spLocks/>
          </p:cNvSpPr>
          <p:nvPr/>
        </p:nvSpPr>
        <p:spPr>
          <a:xfrm>
            <a:off x="114301" y="622168"/>
            <a:ext cx="9715500" cy="5986021"/>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Font typeface="Wingdings 2" panose="05020102010507070707" pitchFamily="18" charset="2"/>
              <a:buNone/>
            </a:pPr>
            <a:endParaRPr lang="cs-CZ" sz="1000" b="1" dirty="0"/>
          </a:p>
          <a:p>
            <a:pPr marL="0" indent="0">
              <a:buFont typeface="Wingdings 2" panose="05020102010507070707" pitchFamily="18" charset="2"/>
              <a:buNone/>
            </a:pPr>
            <a:endParaRPr lang="cs-CZ" sz="2000" b="1" dirty="0">
              <a:solidFill>
                <a:srgbClr val="FF0000"/>
              </a:solidFill>
            </a:endParaRPr>
          </a:p>
          <a:p>
            <a:pPr marL="0" indent="0">
              <a:buFont typeface="Wingdings 2" panose="05020102010507070707" pitchFamily="18" charset="2"/>
              <a:buNone/>
            </a:pPr>
            <a:endParaRPr lang="cs-CZ" sz="2000" b="1" dirty="0">
              <a:solidFill>
                <a:srgbClr val="FF0000"/>
              </a:solidFill>
            </a:endParaRPr>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eaLnBrk="1" fontAlgn="t" hangingPunct="1">
              <a:buFont typeface="Wingdings 2" panose="05020102010507070707" pitchFamily="18" charset="2"/>
              <a:buNone/>
            </a:pPr>
            <a:endParaRPr lang="cs-CZ" sz="1800" b="1" dirty="0"/>
          </a:p>
          <a:p>
            <a:pPr marL="0" indent="0" eaLnBrk="1" fontAlgn="t" hangingPunct="1">
              <a:buFont typeface="Wingdings 2" panose="05020102010507070707" pitchFamily="18" charset="2"/>
              <a:buNone/>
            </a:pPr>
            <a:endParaRPr lang="cs-CZ" sz="1800" b="1" dirty="0"/>
          </a:p>
          <a:p>
            <a:pPr marL="0" indent="0" algn="just" eaLnBrk="1" fontAlgn="t" hangingPunct="1">
              <a:buFont typeface="Wingdings 2" panose="05020102010507070707" pitchFamily="18" charset="2"/>
              <a:buNone/>
            </a:pPr>
            <a:endParaRPr lang="cs-CZ" sz="2000" b="1" strike="sngStrike" dirty="0">
              <a:latin typeface="Times New Roman" panose="02020603050405020304" pitchFamily="18" charset="0"/>
              <a:cs typeface="Times New Roman" panose="02020603050405020304" pitchFamily="18" charset="0"/>
            </a:endParaRPr>
          </a:p>
          <a:p>
            <a:pPr marL="0" indent="0" algn="just" eaLnBrk="1" fontAlgn="t" hangingPunct="1">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p:txBody>
      </p:sp>
      <p:sp>
        <p:nvSpPr>
          <p:cNvPr id="12" name="Zástupný symbol pro obsah 2">
            <a:extLst>
              <a:ext uri="{FF2B5EF4-FFF2-40B4-BE49-F238E27FC236}">
                <a16:creationId xmlns:a16="http://schemas.microsoft.com/office/drawing/2014/main" id="{5CE50EC4-2F3B-4A26-9A3C-D4E97B1A661F}"/>
              </a:ext>
            </a:extLst>
          </p:cNvPr>
          <p:cNvSpPr txBox="1">
            <a:spLocks/>
          </p:cNvSpPr>
          <p:nvPr/>
        </p:nvSpPr>
        <p:spPr>
          <a:xfrm>
            <a:off x="199292" y="594360"/>
            <a:ext cx="9756237" cy="581787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Font typeface="Wingdings 2" panose="05020102010507070707" pitchFamily="18" charset="2"/>
              <a:buNone/>
            </a:pPr>
            <a:endParaRPr lang="cs-CZ" sz="1000" b="1" dirty="0"/>
          </a:p>
          <a:p>
            <a:pPr marL="0" indent="0">
              <a:buFont typeface="Wingdings 2" panose="05020102010507070707" pitchFamily="18" charset="2"/>
              <a:buNone/>
            </a:pPr>
            <a:r>
              <a:rPr lang="cs-CZ" sz="2000" b="1" dirty="0"/>
              <a:t>C. Příplatek za práci v noci (článek 16 bod 2 tohoto řádu) - </a:t>
            </a:r>
            <a:r>
              <a:rPr lang="pl-PL" sz="2000" dirty="0">
                <a:solidFill>
                  <a:srgbClr val="FF0000"/>
                </a:solidFill>
                <a:latin typeface="Times New Roman" panose="02020603050405020304" pitchFamily="18" charset="0"/>
                <a:cs typeface="Times New Roman" panose="02020603050405020304" pitchFamily="18" charset="0"/>
              </a:rPr>
              <a:t>beze změny</a:t>
            </a:r>
            <a:endParaRPr lang="cs-CZ" sz="20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1800" b="1" dirty="0"/>
          </a:p>
          <a:p>
            <a:pPr marL="0" indent="0">
              <a:buFont typeface="Wingdings 2" panose="05020102010507070707" pitchFamily="18" charset="2"/>
              <a:buNone/>
            </a:pPr>
            <a:endParaRPr lang="cs-CZ" sz="1000" b="1" dirty="0"/>
          </a:p>
          <a:p>
            <a:pPr marL="0" indent="0">
              <a:buFont typeface="Wingdings 2" panose="05020102010507070707" pitchFamily="18" charset="2"/>
              <a:buNone/>
            </a:pPr>
            <a:endParaRPr lang="cs-CZ" sz="800" b="1" dirty="0"/>
          </a:p>
          <a:p>
            <a:pPr marL="0" indent="0">
              <a:buFont typeface="Wingdings 2" panose="05020102010507070707" pitchFamily="18" charset="2"/>
              <a:buNone/>
            </a:pPr>
            <a:r>
              <a:rPr lang="cs-CZ" sz="2000" b="1" dirty="0"/>
              <a:t>D. Příplatek za práci o sobotách a nedělích (článek 17 tohoto řádu) - </a:t>
            </a:r>
            <a:r>
              <a:rPr lang="pl-PL" sz="2000" dirty="0">
                <a:solidFill>
                  <a:srgbClr val="FF0000"/>
                </a:solidFill>
                <a:latin typeface="Times New Roman" panose="02020603050405020304" pitchFamily="18" charset="0"/>
                <a:cs typeface="Times New Roman" panose="02020603050405020304" pitchFamily="18" charset="0"/>
              </a:rPr>
              <a:t>beze změny </a:t>
            </a:r>
            <a:endParaRPr lang="cs-CZ" sz="2000" b="1" dirty="0">
              <a:solidFill>
                <a:srgbClr val="FF0000"/>
              </a:solidFill>
            </a:endParaRPr>
          </a:p>
          <a:p>
            <a:pPr marL="0" indent="0">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1800" b="1" dirty="0"/>
          </a:p>
          <a:p>
            <a:pPr marL="0" indent="0">
              <a:buFont typeface="Wingdings 2" panose="05020102010507070707" pitchFamily="18" charset="2"/>
              <a:buNone/>
            </a:pPr>
            <a:endParaRPr lang="cs-CZ" sz="1000" b="1" dirty="0"/>
          </a:p>
          <a:p>
            <a:pPr marL="0" indent="0">
              <a:buFont typeface="Wingdings 2" panose="05020102010507070707" pitchFamily="18" charset="2"/>
              <a:buNone/>
            </a:pPr>
            <a:r>
              <a:rPr lang="cs-CZ" sz="2000" b="1" dirty="0"/>
              <a:t>E. Příplatek za dělenou směnu (článek 18 tohoto řádu) - </a:t>
            </a:r>
            <a:r>
              <a:rPr lang="pl-PL" sz="2000" dirty="0">
                <a:solidFill>
                  <a:srgbClr val="FF0000"/>
                </a:solidFill>
                <a:latin typeface="Times New Roman" panose="02020603050405020304" pitchFamily="18" charset="0"/>
                <a:cs typeface="Times New Roman" panose="02020603050405020304" pitchFamily="18" charset="0"/>
              </a:rPr>
              <a:t>beze změny</a:t>
            </a:r>
            <a:endParaRPr lang="cs-CZ" sz="2000" b="1" dirty="0">
              <a:solidFill>
                <a:srgbClr val="FF0000"/>
              </a:solidFill>
            </a:endParaRPr>
          </a:p>
          <a:p>
            <a:pPr marL="0" indent="0">
              <a:buFont typeface="Wingdings 2" panose="05020102010507070707" pitchFamily="18" charset="2"/>
              <a:buNone/>
            </a:pPr>
            <a:endParaRPr lang="cs-CZ" sz="2000" b="1" dirty="0">
              <a:solidFill>
                <a:srgbClr val="FF0000"/>
              </a:solidFill>
            </a:endParaRPr>
          </a:p>
          <a:p>
            <a:pPr marL="0" indent="0">
              <a:buFont typeface="Wingdings 2" panose="05020102010507070707" pitchFamily="18" charset="2"/>
              <a:buNone/>
            </a:pPr>
            <a:endParaRPr lang="cs-CZ" sz="2000" b="1" dirty="0">
              <a:solidFill>
                <a:srgbClr val="FF0000"/>
              </a:solidFill>
            </a:endParaRPr>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eaLnBrk="1" fontAlgn="t" hangingPunct="1">
              <a:buFont typeface="Wingdings 2" panose="05020102010507070707" pitchFamily="18" charset="2"/>
              <a:buNone/>
            </a:pPr>
            <a:endParaRPr lang="cs-CZ" sz="1800" b="1" dirty="0"/>
          </a:p>
          <a:p>
            <a:pPr marL="0" indent="0" eaLnBrk="1" fontAlgn="t" hangingPunct="1">
              <a:buFont typeface="Wingdings 2" panose="05020102010507070707" pitchFamily="18" charset="2"/>
              <a:buNone/>
            </a:pPr>
            <a:endParaRPr lang="cs-CZ" sz="1800" b="1" dirty="0"/>
          </a:p>
          <a:p>
            <a:pPr marL="0" indent="0" algn="just" eaLnBrk="1" fontAlgn="t" hangingPunct="1">
              <a:buFont typeface="Wingdings 2" panose="05020102010507070707" pitchFamily="18" charset="2"/>
              <a:buNone/>
            </a:pPr>
            <a:endParaRPr lang="cs-CZ" sz="2000" b="1" strike="sngStrike" dirty="0">
              <a:latin typeface="Times New Roman" panose="02020603050405020304" pitchFamily="18" charset="0"/>
              <a:cs typeface="Times New Roman" panose="02020603050405020304" pitchFamily="18" charset="0"/>
            </a:endParaRPr>
          </a:p>
          <a:p>
            <a:pPr marL="0" indent="0" algn="just" eaLnBrk="1" fontAlgn="t" hangingPunct="1">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p:txBody>
      </p:sp>
      <p:graphicFrame>
        <p:nvGraphicFramePr>
          <p:cNvPr id="7" name="Tabulka 6">
            <a:extLst>
              <a:ext uri="{FF2B5EF4-FFF2-40B4-BE49-F238E27FC236}">
                <a16:creationId xmlns:a16="http://schemas.microsoft.com/office/drawing/2014/main" id="{4E2E7898-4FF4-47ED-8449-3F44914BBCD9}"/>
              </a:ext>
            </a:extLst>
          </p:cNvPr>
          <p:cNvGraphicFramePr>
            <a:graphicFrameLocks noGrp="1"/>
          </p:cNvGraphicFramePr>
          <p:nvPr>
            <p:extLst>
              <p:ext uri="{D42A27DB-BD31-4B8C-83A1-F6EECF244321}">
                <p14:modId xmlns:p14="http://schemas.microsoft.com/office/powerpoint/2010/main" val="3118727930"/>
              </p:ext>
            </p:extLst>
          </p:nvPr>
        </p:nvGraphicFramePr>
        <p:xfrm>
          <a:off x="285750" y="4533900"/>
          <a:ext cx="9155430" cy="1581150"/>
        </p:xfrm>
        <a:graphic>
          <a:graphicData uri="http://schemas.openxmlformats.org/drawingml/2006/table">
            <a:tbl>
              <a:tblPr/>
              <a:tblGrid>
                <a:gridCol w="9155430">
                  <a:extLst>
                    <a:ext uri="{9D8B030D-6E8A-4147-A177-3AD203B41FA5}">
                      <a16:colId xmlns:a16="http://schemas.microsoft.com/office/drawing/2014/main" val="784309054"/>
                    </a:ext>
                  </a:extLst>
                </a:gridCol>
              </a:tblGrid>
              <a:tr h="666750">
                <a:tc>
                  <a:txBody>
                    <a:bodyPr/>
                    <a:lstStyle/>
                    <a:p>
                      <a:pPr algn="just">
                        <a:spcAft>
                          <a:spcPts val="0"/>
                        </a:spcAft>
                      </a:pPr>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50 %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průměrného výdělku, nejméně však 42,- Kč za každou hodinu rozdělení   </a:t>
                      </a:r>
                    </a:p>
                  </a:txBody>
                  <a:tcPr marL="44450" marR="4445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FECFE"/>
                    </a:solidFill>
                  </a:tcPr>
                </a:tc>
                <a:extLst>
                  <a:ext uri="{0D108BD9-81ED-4DB2-BD59-A6C34878D82A}">
                    <a16:rowId xmlns:a16="http://schemas.microsoft.com/office/drawing/2014/main" val="3168177320"/>
                  </a:ext>
                </a:extLst>
              </a:tr>
              <a:tr h="901074">
                <a:tc>
                  <a:txBody>
                    <a:bodyPr/>
                    <a:lstStyle/>
                    <a:p>
                      <a:pPr marL="811213" indent="-811213" algn="just">
                        <a:spcAft>
                          <a:spcPts val="0"/>
                        </a:spcAft>
                        <a:tabLst>
                          <a:tab pos="811213" algn="l"/>
                        </a:tabLst>
                      </a:pPr>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80 %</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průměrného výdělku za hodinu rozdělení v případě dělené směny na území cizího státu, pokud zaměstnavatel nezabezpečí zaměstnanci vhodnou místnost dle článku 2.2.2 této PKS</a:t>
                      </a:r>
                    </a:p>
                  </a:txBody>
                  <a:tcPr marL="44450" marR="4445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FECFE"/>
                    </a:solidFill>
                  </a:tcPr>
                </a:tc>
                <a:extLst>
                  <a:ext uri="{0D108BD9-81ED-4DB2-BD59-A6C34878D82A}">
                    <a16:rowId xmlns:a16="http://schemas.microsoft.com/office/drawing/2014/main" val="667801329"/>
                  </a:ext>
                </a:extLst>
              </a:tr>
            </a:tbl>
          </a:graphicData>
        </a:graphic>
      </p:graphicFrame>
      <p:graphicFrame>
        <p:nvGraphicFramePr>
          <p:cNvPr id="4" name="Tabulka 3">
            <a:extLst>
              <a:ext uri="{FF2B5EF4-FFF2-40B4-BE49-F238E27FC236}">
                <a16:creationId xmlns:a16="http://schemas.microsoft.com/office/drawing/2014/main" id="{80D5300B-776E-4F45-B3CE-503F37DEE12D}"/>
              </a:ext>
            </a:extLst>
          </p:cNvPr>
          <p:cNvGraphicFramePr>
            <a:graphicFrameLocks noGrp="1"/>
          </p:cNvGraphicFramePr>
          <p:nvPr>
            <p:extLst>
              <p:ext uri="{D42A27DB-BD31-4B8C-83A1-F6EECF244321}">
                <p14:modId xmlns:p14="http://schemas.microsoft.com/office/powerpoint/2010/main" val="2230853668"/>
              </p:ext>
            </p:extLst>
          </p:nvPr>
        </p:nvGraphicFramePr>
        <p:xfrm>
          <a:off x="322365" y="1362075"/>
          <a:ext cx="9097860" cy="638175"/>
        </p:xfrm>
        <a:graphic>
          <a:graphicData uri="http://schemas.openxmlformats.org/drawingml/2006/table">
            <a:tbl>
              <a:tblPr>
                <a:tableStyleId>{5C22544A-7EE6-4342-B048-85BDC9FD1C3A}</a:tableStyleId>
              </a:tblPr>
              <a:tblGrid>
                <a:gridCol w="9097860">
                  <a:extLst>
                    <a:ext uri="{9D8B030D-6E8A-4147-A177-3AD203B41FA5}">
                      <a16:colId xmlns:a16="http://schemas.microsoft.com/office/drawing/2014/main" val="2305383278"/>
                    </a:ext>
                  </a:extLst>
                </a:gridCol>
              </a:tblGrid>
              <a:tr h="638175">
                <a:tc>
                  <a:txBody>
                    <a:bodyPr/>
                    <a:lstStyle/>
                    <a:p>
                      <a:pPr algn="just"/>
                      <a:r>
                        <a:rPr lang="cs-CZ" sz="2000" b="1" dirty="0">
                          <a:effectLst/>
                        </a:rPr>
                        <a:t>13 % </a:t>
                      </a:r>
                      <a:r>
                        <a:rPr lang="cs-CZ" sz="2000" dirty="0">
                          <a:effectLst/>
                        </a:rPr>
                        <a:t>průměrného výdělku, nejméně však 13,- Kč   za hodinu práce v noci</a:t>
                      </a:r>
                      <a:endParaRPr lang="cs-CZ" sz="2000" dirty="0">
                        <a:effectLst/>
                        <a:latin typeface="CD Fedra Book"/>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463046"/>
                  </a:ext>
                </a:extLst>
              </a:tr>
            </a:tbl>
          </a:graphicData>
        </a:graphic>
      </p:graphicFrame>
      <p:graphicFrame>
        <p:nvGraphicFramePr>
          <p:cNvPr id="8" name="Tabulka 7">
            <a:extLst>
              <a:ext uri="{FF2B5EF4-FFF2-40B4-BE49-F238E27FC236}">
                <a16:creationId xmlns:a16="http://schemas.microsoft.com/office/drawing/2014/main" id="{CDCF1F09-44AE-4336-AE47-78D89F80F771}"/>
              </a:ext>
            </a:extLst>
          </p:cNvPr>
          <p:cNvGraphicFramePr>
            <a:graphicFrameLocks noGrp="1"/>
          </p:cNvGraphicFramePr>
          <p:nvPr>
            <p:extLst>
              <p:ext uri="{D42A27DB-BD31-4B8C-83A1-F6EECF244321}">
                <p14:modId xmlns:p14="http://schemas.microsoft.com/office/powerpoint/2010/main" val="34903181"/>
              </p:ext>
            </p:extLst>
          </p:nvPr>
        </p:nvGraphicFramePr>
        <p:xfrm>
          <a:off x="322365" y="2724150"/>
          <a:ext cx="9118815" cy="828675"/>
        </p:xfrm>
        <a:graphic>
          <a:graphicData uri="http://schemas.openxmlformats.org/drawingml/2006/table">
            <a:tbl>
              <a:tblPr>
                <a:tableStyleId>{5C22544A-7EE6-4342-B048-85BDC9FD1C3A}</a:tableStyleId>
              </a:tblPr>
              <a:tblGrid>
                <a:gridCol w="9118815">
                  <a:extLst>
                    <a:ext uri="{9D8B030D-6E8A-4147-A177-3AD203B41FA5}">
                      <a16:colId xmlns:a16="http://schemas.microsoft.com/office/drawing/2014/main" val="484777246"/>
                    </a:ext>
                  </a:extLst>
                </a:gridCol>
              </a:tblGrid>
              <a:tr h="828675">
                <a:tc>
                  <a:txBody>
                    <a:bodyPr/>
                    <a:lstStyle/>
                    <a:p>
                      <a:pPr algn="just"/>
                      <a:r>
                        <a:rPr lang="cs-CZ" sz="2000" b="1" dirty="0">
                          <a:effectLst/>
                        </a:rPr>
                        <a:t>15 %  </a:t>
                      </a:r>
                      <a:r>
                        <a:rPr lang="cs-CZ" sz="2000" dirty="0">
                          <a:effectLst/>
                        </a:rPr>
                        <a:t>průměrného výdělku, nejméně však 15,- Kč za hodinu práce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9813429"/>
                  </a:ext>
                </a:extLst>
              </a:tr>
            </a:tbl>
          </a:graphicData>
        </a:graphic>
      </p:graphicFrame>
    </p:spTree>
    <p:extLst>
      <p:ext uri="{BB962C8B-B14F-4D97-AF65-F5344CB8AC3E}">
        <p14:creationId xmlns:p14="http://schemas.microsoft.com/office/powerpoint/2010/main" val="2288957621"/>
      </p:ext>
    </p:extLst>
  </p:cSld>
  <p:clrMapOvr>
    <a:masterClrMapping/>
  </p:clrMapOvr>
  <p:transition spd="med">
    <p:dissolv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 y="1"/>
            <a:ext cx="10080624" cy="480060"/>
          </a:xfrm>
        </p:spPr>
        <p:txBody>
          <a:bodyPr>
            <a:normAutofit/>
          </a:bodyPr>
          <a:lstStyle/>
          <a:p>
            <a:pPr>
              <a:defRPr/>
            </a:pPr>
            <a:r>
              <a:rPr lang="cs-CZ" sz="22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SAZBY MZDOVÝCH TARIFŮ, PŘÍPLATKŮ A ODMĚN</a:t>
            </a:r>
          </a:p>
        </p:txBody>
      </p:sp>
      <p:sp>
        <p:nvSpPr>
          <p:cNvPr id="187395" name="Zástupný symbol pro datum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ADD96E1-0EE2-49F8-A0D8-7BF8F2BBA71E}"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739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2C3FE29F-51B0-4024-A3D7-505A79F48B99}"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38</a:t>
            </a:fld>
            <a:endParaRPr lang="cs-CZ" altLang="cs-CZ" sz="1000" b="0" dirty="0">
              <a:solidFill>
                <a:srgbClr val="3F3F3F"/>
              </a:solidFill>
              <a:latin typeface="Times New Roman" panose="02020603050405020304" pitchFamily="18" charset="0"/>
              <a:cs typeface="Times New Roman" panose="02020603050405020304" pitchFamily="18" charset="0"/>
            </a:endParaRPr>
          </a:p>
        </p:txBody>
      </p:sp>
      <p:sp>
        <p:nvSpPr>
          <p:cNvPr id="187411" name="TextovéPole 2"/>
          <p:cNvSpPr txBox="1">
            <a:spLocks noChangeArrowheads="1"/>
          </p:cNvSpPr>
          <p:nvPr/>
        </p:nvSpPr>
        <p:spPr bwMode="auto">
          <a:xfrm>
            <a:off x="-1634491" y="407091"/>
            <a:ext cx="10080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bg2"/>
                </a:solidFill>
                <a:latin typeface="Arial" panose="020B0604020202020204" pitchFamily="34" charset="0"/>
              </a:defRPr>
            </a:lvl1pPr>
            <a:lvl2pPr marL="742950" indent="-285750">
              <a:defRPr sz="2800" b="1">
                <a:solidFill>
                  <a:schemeClr val="bg2"/>
                </a:solidFill>
                <a:latin typeface="Arial" panose="020B0604020202020204" pitchFamily="34" charset="0"/>
              </a:defRPr>
            </a:lvl2pPr>
            <a:lvl3pPr marL="1143000" indent="-228600">
              <a:defRPr sz="2800" b="1">
                <a:solidFill>
                  <a:schemeClr val="bg2"/>
                </a:solidFill>
                <a:latin typeface="Arial" panose="020B0604020202020204" pitchFamily="34" charset="0"/>
              </a:defRPr>
            </a:lvl3pPr>
            <a:lvl4pPr marL="1600200" indent="-228600">
              <a:defRPr sz="2800" b="1">
                <a:solidFill>
                  <a:schemeClr val="bg2"/>
                </a:solidFill>
                <a:latin typeface="Arial" panose="020B0604020202020204" pitchFamily="34" charset="0"/>
              </a:defRPr>
            </a:lvl4pPr>
            <a:lvl5pPr marL="2057400" indent="-228600">
              <a:defRPr sz="2800" b="1">
                <a:solidFill>
                  <a:schemeClr val="bg2"/>
                </a:solidFill>
                <a:latin typeface="Arial" panose="020B0604020202020204" pitchFamily="34" charset="0"/>
              </a:defRPr>
            </a:lvl5pPr>
            <a:lvl6pPr marL="2514600" indent="-228600" eaLnBrk="0" fontAlgn="base" hangingPunct="0">
              <a:spcBef>
                <a:spcPct val="0"/>
              </a:spcBef>
              <a:spcAft>
                <a:spcPct val="0"/>
              </a:spcAft>
              <a:defRPr sz="2800" b="1">
                <a:solidFill>
                  <a:schemeClr val="bg2"/>
                </a:solidFill>
                <a:latin typeface="Arial" panose="020B0604020202020204" pitchFamily="34" charset="0"/>
              </a:defRPr>
            </a:lvl6pPr>
            <a:lvl7pPr marL="2971800" indent="-228600" eaLnBrk="0" fontAlgn="base" hangingPunct="0">
              <a:spcBef>
                <a:spcPct val="0"/>
              </a:spcBef>
              <a:spcAft>
                <a:spcPct val="0"/>
              </a:spcAft>
              <a:defRPr sz="2800" b="1">
                <a:solidFill>
                  <a:schemeClr val="bg2"/>
                </a:solidFill>
                <a:latin typeface="Arial" panose="020B0604020202020204" pitchFamily="34" charset="0"/>
              </a:defRPr>
            </a:lvl7pPr>
            <a:lvl8pPr marL="3429000" indent="-228600" eaLnBrk="0" fontAlgn="base" hangingPunct="0">
              <a:spcBef>
                <a:spcPct val="0"/>
              </a:spcBef>
              <a:spcAft>
                <a:spcPct val="0"/>
              </a:spcAft>
              <a:defRPr sz="2800" b="1">
                <a:solidFill>
                  <a:schemeClr val="bg2"/>
                </a:solidFill>
                <a:latin typeface="Arial" panose="020B0604020202020204" pitchFamily="34" charset="0"/>
              </a:defRPr>
            </a:lvl8pPr>
            <a:lvl9pPr marL="3886200" indent="-228600" eaLnBrk="0" fontAlgn="base" hangingPunct="0">
              <a:spcBef>
                <a:spcPct val="0"/>
              </a:spcBef>
              <a:spcAft>
                <a:spcPct val="0"/>
              </a:spcAft>
              <a:defRPr sz="2800" b="1">
                <a:solidFill>
                  <a:schemeClr val="bg2"/>
                </a:solidFill>
                <a:latin typeface="Arial" panose="020B0604020202020204" pitchFamily="34" charset="0"/>
              </a:defRPr>
            </a:lvl9pPr>
          </a:lstStyle>
          <a:p>
            <a:pPr algn="ctr"/>
            <a:r>
              <a:rPr lang="cs-CZ" altLang="cs-CZ" sz="2000" dirty="0">
                <a:solidFill>
                  <a:schemeClr val="tx1"/>
                </a:solidFill>
                <a:latin typeface="Times New Roman" panose="02020603050405020304" pitchFamily="18" charset="0"/>
                <a:cs typeface="Times New Roman" panose="02020603050405020304" pitchFamily="18" charset="0"/>
              </a:rPr>
              <a:t>        F. Příplatek za režim práce (článek 19 tohoto řádu</a:t>
            </a:r>
            <a:r>
              <a:rPr lang="cs-CZ" altLang="cs-CZ" sz="2000" b="0" dirty="0">
                <a:solidFill>
                  <a:schemeClr val="tx1"/>
                </a:solidFill>
                <a:latin typeface="Times New Roman" panose="02020603050405020304" pitchFamily="18" charset="0"/>
                <a:cs typeface="Times New Roman" panose="02020603050405020304" pitchFamily="18" charset="0"/>
              </a:rPr>
              <a:t>) - </a:t>
            </a:r>
            <a:r>
              <a:rPr lang="pl-PL" sz="2000" dirty="0">
                <a:solidFill>
                  <a:srgbClr val="FF0000"/>
                </a:solidFill>
                <a:latin typeface="Times New Roman" panose="02020603050405020304" pitchFamily="18" charset="0"/>
                <a:cs typeface="Times New Roman" panose="02020603050405020304" pitchFamily="18" charset="0"/>
              </a:rPr>
              <a:t>beze změny</a:t>
            </a:r>
            <a:r>
              <a:rPr lang="cs-CZ" altLang="cs-CZ" sz="2000" b="0" dirty="0">
                <a:solidFill>
                  <a:schemeClr val="tx1"/>
                </a:solidFill>
                <a:latin typeface="Times New Roman" panose="02020603050405020304" pitchFamily="18" charset="0"/>
                <a:cs typeface="Times New Roman" panose="02020603050405020304" pitchFamily="18" charset="0"/>
              </a:rPr>
              <a:t> </a:t>
            </a:r>
            <a:endParaRPr lang="cs-CZ" altLang="cs-CZ"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82129471"/>
              </p:ext>
            </p:extLst>
          </p:nvPr>
        </p:nvGraphicFramePr>
        <p:xfrm>
          <a:off x="91440" y="800674"/>
          <a:ext cx="9886950" cy="5704888"/>
        </p:xfrm>
        <a:graphic>
          <a:graphicData uri="http://schemas.openxmlformats.org/drawingml/2006/table">
            <a:tbl>
              <a:tblPr/>
              <a:tblGrid>
                <a:gridCol w="6606540">
                  <a:extLst>
                    <a:ext uri="{9D8B030D-6E8A-4147-A177-3AD203B41FA5}">
                      <a16:colId xmlns:a16="http://schemas.microsoft.com/office/drawing/2014/main" val="20000"/>
                    </a:ext>
                  </a:extLst>
                </a:gridCol>
                <a:gridCol w="3280410">
                  <a:extLst>
                    <a:ext uri="{9D8B030D-6E8A-4147-A177-3AD203B41FA5}">
                      <a16:colId xmlns:a16="http://schemas.microsoft.com/office/drawing/2014/main" val="20001"/>
                    </a:ext>
                  </a:extLst>
                </a:gridCol>
              </a:tblGrid>
              <a:tr h="298779">
                <a:tc>
                  <a:txBody>
                    <a:bodyPr/>
                    <a:lstStyle/>
                    <a:p>
                      <a:pPr algn="ctr">
                        <a:lnSpc>
                          <a:spcPct val="107000"/>
                        </a:lnSpc>
                        <a:spcAft>
                          <a:spcPts val="0"/>
                        </a:spcAft>
                      </a:pPr>
                      <a:r>
                        <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rPr>
                        <a:t>Režim práce</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2">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rPr>
                        <a:t>Kč za odpracovanou hodinu</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319953">
                <a:tc>
                  <a:txBody>
                    <a:bodyPr/>
                    <a:lstStyle/>
                    <a:p>
                      <a:pPr marL="84138" indent="0" algn="l">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Zaměstnanci při výkonu práce ve vyjmenovaném povolání nebo zaměstnání  (odst.1)</a:t>
                      </a:r>
                    </a:p>
                    <a:p>
                      <a:pPr marL="84138" indent="0" algn="l">
                        <a:lnSpc>
                          <a:spcPct val="107000"/>
                        </a:lnSpc>
                        <a:spcAft>
                          <a:spcPts val="0"/>
                        </a:spcAft>
                      </a:pPr>
                      <a:endParaRPr lang="cs-CZ"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4138" indent="0" algn="l">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Zaměstnanci při výkonu práce v denních a nočních směnách (odst. 2)</a:t>
                      </a:r>
                    </a:p>
                    <a:p>
                      <a:pPr marL="84138" indent="0" algn="l">
                        <a:lnSpc>
                          <a:spcPct val="107000"/>
                        </a:lnSpc>
                        <a:spcAft>
                          <a:spcPts val="0"/>
                        </a:spcAft>
                        <a:tabLs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Zaměstnanci při výkonu práce ve</a:t>
                      </a:r>
                      <a:r>
                        <a:rPr lang="cs-CZ" sz="1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trojsměnném a dvojsměnném pracovním režimu sedm dní v týdnu</a:t>
                      </a:r>
                      <a:r>
                        <a:rPr lang="cs-CZ" sz="1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(odst. 3)</a:t>
                      </a:r>
                    </a:p>
                  </a:txBody>
                  <a:tcPr marL="44450" marR="44450" marT="0" marB="0" anchor="ctr">
                    <a:lnL w="285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12,- Kč</a:t>
                      </a:r>
                    </a:p>
                    <a:p>
                      <a:pPr algn="ctr">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10,- Kč</a:t>
                      </a:r>
                    </a:p>
                    <a:p>
                      <a:pPr algn="ctr">
                        <a:lnSpc>
                          <a:spcPct val="107000"/>
                        </a:lnSpc>
                        <a:spcAft>
                          <a:spcPts val="0"/>
                        </a:spcAft>
                      </a:pP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10,- Kč</a:t>
                      </a:r>
                    </a:p>
                  </a:txBody>
                  <a:tcPr marL="44450" marR="44450" marT="0" marB="0" anchor="ctr">
                    <a:lnL w="12700" cap="flat" cmpd="sng" algn="ctr">
                      <a:solidFill>
                        <a:schemeClr val="tx1"/>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900442">
                <a:tc>
                  <a:txBody>
                    <a:bodyPr/>
                    <a:lstStyle/>
                    <a:p>
                      <a:pPr marL="84138" indent="0" algn="l">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Zaměstnanci při výkonu práce ve dvojsměnném pracovním režimu méně než sedm dní v týdnu (odst. 4)</a:t>
                      </a:r>
                    </a:p>
                    <a:p>
                      <a:pPr marL="84138" indent="0" algn="l">
                        <a:lnSpc>
                          <a:spcPct val="107000"/>
                        </a:lnSpc>
                        <a:spcAft>
                          <a:spcPts val="0"/>
                        </a:spcAft>
                      </a:pPr>
                      <a:r>
                        <a:rPr lang="cs-CZ"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84138" indent="0" algn="l">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Zaměstnanci s nerovnoměrným rozvržením pracovní doby při výkonu práce v jednosměnném pracovním režimu (odst.5)</a:t>
                      </a:r>
                    </a:p>
                  </a:txBody>
                  <a:tcPr marL="44450" marR="44450" marT="0" marB="0" anchor="ctr">
                    <a:lnL w="28575" cap="flat" cmpd="sng" algn="ctr">
                      <a:solidFill>
                        <a:schemeClr val="bg2">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7,- Kč</a:t>
                      </a:r>
                    </a:p>
                    <a:p>
                      <a:pPr algn="ctr">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7,- Kč</a:t>
                      </a:r>
                    </a:p>
                    <a:p>
                      <a:pPr algn="ctr">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566602">
                <a:tc>
                  <a:txBody>
                    <a:bodyPr/>
                    <a:lstStyle/>
                    <a:p>
                      <a:pPr algn="l">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Příplatek za směnu (odst. 7)</a:t>
                      </a:r>
                    </a:p>
                  </a:txBody>
                  <a:tcPr marL="44450" marR="44450" marT="0" marB="0" anchor="ctr">
                    <a:lnL w="28575" cap="flat" cmpd="sng" algn="ctr">
                      <a:solidFill>
                        <a:schemeClr val="bg2">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25,- Kč za směnu</a:t>
                      </a:r>
                    </a:p>
                  </a:txBody>
                  <a:tcPr marL="44450" marR="44450" marT="0" marB="0" anchor="ctr">
                    <a:lnL w="12700" cap="flat" cmpd="sng" algn="ctr">
                      <a:solidFill>
                        <a:srgbClr val="000000"/>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619112">
                <a:tc>
                  <a:txBody>
                    <a:bodyPr/>
                    <a:lstStyle/>
                    <a:p>
                      <a:pPr algn="l">
                        <a:lnSpc>
                          <a:spcPct val="107000"/>
                        </a:lnSpc>
                        <a:spcAft>
                          <a:spcPts val="0"/>
                        </a:spcAf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Příplatek za nepravidelný nástup (odst. 8)</a:t>
                      </a:r>
                    </a:p>
                  </a:txBody>
                  <a:tcPr marL="44450" marR="44450" marT="0" marB="0" anchor="ctr">
                    <a:lnL w="28575" cap="flat" cmpd="sng" algn="ctr">
                      <a:solidFill>
                        <a:schemeClr val="bg2">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cs-CZ" sz="1800" strike="noStrike" dirty="0">
                          <a:effectLst/>
                          <a:latin typeface="Times New Roman" panose="02020603050405020304" pitchFamily="18" charset="0"/>
                          <a:ea typeface="Times New Roman" panose="02020603050405020304" pitchFamily="18" charset="0"/>
                          <a:cs typeface="Times New Roman" panose="02020603050405020304" pitchFamily="18" charset="0"/>
                        </a:rPr>
                        <a:t>150, - </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za odpracovanou směnu </a:t>
                      </a:r>
                    </a:p>
                  </a:txBody>
                  <a:tcPr marL="44450" marR="44450" marT="0" marB="0" anchor="ctr">
                    <a:lnL w="12700" cap="flat" cmpd="sng" algn="ctr">
                      <a:solidFill>
                        <a:srgbClr val="000000"/>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bl>
          </a:graphicData>
        </a:graphic>
      </p:graphicFrame>
      <p:pic>
        <p:nvPicPr>
          <p:cNvPr id="4" name="Obrázek 3">
            <a:extLst>
              <a:ext uri="{FF2B5EF4-FFF2-40B4-BE49-F238E27FC236}">
                <a16:creationId xmlns:a16="http://schemas.microsoft.com/office/drawing/2014/main" id="{FCEA24EA-2FCD-4A2E-B984-951568DB8ACB}"/>
              </a:ext>
            </a:extLst>
          </p:cNvPr>
          <p:cNvPicPr>
            <a:picLocks noChangeAspect="1"/>
          </p:cNvPicPr>
          <p:nvPr/>
        </p:nvPicPr>
        <p:blipFill>
          <a:blip r:embed="rId2"/>
          <a:stretch>
            <a:fillRect/>
          </a:stretch>
        </p:blipFill>
        <p:spPr>
          <a:xfrm>
            <a:off x="9489600" y="72000"/>
            <a:ext cx="499915" cy="286537"/>
          </a:xfrm>
          <a:prstGeom prst="rect">
            <a:avLst/>
          </a:prstGeom>
        </p:spPr>
      </p:pic>
      <p:pic>
        <p:nvPicPr>
          <p:cNvPr id="5" name="Obrázek 4">
            <a:extLst>
              <a:ext uri="{FF2B5EF4-FFF2-40B4-BE49-F238E27FC236}">
                <a16:creationId xmlns:a16="http://schemas.microsoft.com/office/drawing/2014/main" id="{2A4C92CC-5976-4299-BEC2-672F3C156678}"/>
              </a:ext>
            </a:extLst>
          </p:cNvPr>
          <p:cNvPicPr>
            <a:picLocks noChangeAspect="1"/>
          </p:cNvPicPr>
          <p:nvPr/>
        </p:nvPicPr>
        <p:blipFill>
          <a:blip r:embed="rId3"/>
          <a:stretch>
            <a:fillRect/>
          </a:stretch>
        </p:blipFill>
        <p:spPr>
          <a:xfrm>
            <a:off x="72000" y="72000"/>
            <a:ext cx="504000" cy="288878"/>
          </a:xfrm>
          <a:prstGeom prst="rect">
            <a:avLst/>
          </a:prstGeom>
        </p:spPr>
      </p:pic>
    </p:spTree>
  </p:cSld>
  <p:clrMapOvr>
    <a:masterClrMapping/>
  </p:clrMapOvr>
  <p:transition spd="med">
    <p:dissolv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89769" y="6570663"/>
            <a:ext cx="49085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39</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8368"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9"/>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571500" y="0"/>
            <a:ext cx="8926830" cy="430887"/>
          </a:xfrm>
          <a:prstGeom prst="rect">
            <a:avLst/>
          </a:prstGeom>
        </p:spPr>
        <p:txBody>
          <a:bodyPr wrap="square">
            <a:spAutoFit/>
          </a:bodyPr>
          <a:lstStyle/>
          <a:p>
            <a:pPr lvl="0" eaLnBrk="1" hangingPunct="1">
              <a:buClr>
                <a:srgbClr val="00272B"/>
              </a:buClr>
              <a:buSzPct val="50000"/>
              <a:tabLst>
                <a:tab pos="773113" algn="l"/>
              </a:tabLst>
            </a:pPr>
            <a:r>
              <a:rPr lang="cs-CZ" altLang="en-US"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SAZBY MZDOVÝCH TARIFŮ, PŘÍPLATKŮ A ODMĚN</a:t>
            </a:r>
            <a:endParaRPr lang="cs-CZ" altLang="cs-CZ" sz="22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Obdélník 4">
            <a:extLst>
              <a:ext uri="{FF2B5EF4-FFF2-40B4-BE49-F238E27FC236}">
                <a16:creationId xmlns:a16="http://schemas.microsoft.com/office/drawing/2014/main" id="{338D8C62-2201-4221-97C2-C8187993EA9E}"/>
              </a:ext>
            </a:extLst>
          </p:cNvPr>
          <p:cNvSpPr/>
          <p:nvPr/>
        </p:nvSpPr>
        <p:spPr>
          <a:xfrm>
            <a:off x="422910" y="393353"/>
            <a:ext cx="9486900" cy="769441"/>
          </a:xfrm>
          <a:prstGeom prst="rect">
            <a:avLst/>
          </a:prstGeom>
        </p:spPr>
        <p:txBody>
          <a:bodyPr wrap="square">
            <a:spAutoFit/>
          </a:bodyPr>
          <a:lstStyle/>
          <a:p>
            <a:r>
              <a:rPr lang="cs-CZ" altLang="en-US" sz="2200" dirty="0">
                <a:ln w="11430"/>
                <a:solidFill>
                  <a:prstClr val="black"/>
                </a:solidFill>
                <a:latin typeface="Times New Roman" panose="02020603050405020304" pitchFamily="18" charset="0"/>
                <a:ea typeface="+mj-ea"/>
                <a:cs typeface="Times New Roman" panose="02020603050405020304" pitchFamily="18" charset="0"/>
              </a:rPr>
              <a:t>G. Příspěvek na udržení zdravotní a odborné způsobilosti  (čl. 21 tohoto řádu)</a:t>
            </a:r>
            <a:br>
              <a:rPr lang="cs-CZ" altLang="en-US" sz="2200" dirty="0">
                <a:ln w="11430"/>
                <a:solidFill>
                  <a:prstClr val="black"/>
                </a:solidFill>
                <a:latin typeface="Times New Roman" panose="02020603050405020304" pitchFamily="18" charset="0"/>
                <a:ea typeface="+mj-ea"/>
                <a:cs typeface="Times New Roman" panose="02020603050405020304" pitchFamily="18" charset="0"/>
              </a:rPr>
            </a:br>
            <a:r>
              <a:rPr lang="cs-CZ" altLang="en-US" sz="2200" dirty="0">
                <a:ln w="11430"/>
                <a:solidFill>
                  <a:prstClr val="black"/>
                </a:solidFill>
                <a:latin typeface="Times New Roman" panose="02020603050405020304" pitchFamily="18" charset="0"/>
                <a:ea typeface="+mj-ea"/>
                <a:cs typeface="Times New Roman" panose="02020603050405020304" pitchFamily="18" charset="0"/>
              </a:rPr>
              <a:t>Kategorie A</a:t>
            </a:r>
            <a:r>
              <a:rPr lang="cs-CZ" altLang="en-US" sz="2000" dirty="0">
                <a:ln w="11430"/>
                <a:solidFill>
                  <a:schemeClr val="tx1"/>
                </a:solidFill>
                <a:latin typeface="Times New Roman" panose="02020603050405020304" pitchFamily="18" charset="0"/>
                <a:ea typeface="+mj-ea"/>
                <a:cs typeface="Times New Roman" panose="02020603050405020304" pitchFamily="18" charset="0"/>
              </a:rPr>
              <a:t> (vč. B, C a D) - </a:t>
            </a:r>
            <a:r>
              <a:rPr lang="cs-CZ" altLang="en-US" sz="2000" dirty="0">
                <a:ln w="11430"/>
                <a:solidFill>
                  <a:srgbClr val="FF0000"/>
                </a:solidFill>
                <a:latin typeface="Times New Roman" panose="02020603050405020304" pitchFamily="18" charset="0"/>
                <a:ea typeface="+mj-ea"/>
                <a:cs typeface="Times New Roman" panose="02020603050405020304" pitchFamily="18" charset="0"/>
              </a:rPr>
              <a:t>beze změny</a:t>
            </a:r>
            <a:endParaRPr lang="cs-CZ" sz="2000" dirty="0">
              <a:solidFill>
                <a:srgbClr val="FF0000"/>
              </a:solidFill>
            </a:endParaRPr>
          </a:p>
        </p:txBody>
      </p:sp>
      <p:graphicFrame>
        <p:nvGraphicFramePr>
          <p:cNvPr id="12" name="Tabulka 11">
            <a:extLst>
              <a:ext uri="{FF2B5EF4-FFF2-40B4-BE49-F238E27FC236}">
                <a16:creationId xmlns:a16="http://schemas.microsoft.com/office/drawing/2014/main" id="{984B046D-2954-4AEE-A9D6-2C8F8095E25E}"/>
              </a:ext>
            </a:extLst>
          </p:cNvPr>
          <p:cNvGraphicFramePr>
            <a:graphicFrameLocks noGrp="1"/>
          </p:cNvGraphicFramePr>
          <p:nvPr>
            <p:extLst>
              <p:ext uri="{D42A27DB-BD31-4B8C-83A1-F6EECF244321}">
                <p14:modId xmlns:p14="http://schemas.microsoft.com/office/powerpoint/2010/main" val="483770708"/>
              </p:ext>
            </p:extLst>
          </p:nvPr>
        </p:nvGraphicFramePr>
        <p:xfrm>
          <a:off x="308114" y="1154430"/>
          <a:ext cx="9462052" cy="5331829"/>
        </p:xfrm>
        <a:graphic>
          <a:graphicData uri="http://schemas.openxmlformats.org/drawingml/2006/table">
            <a:tbl>
              <a:tblPr firstRow="1" firstCol="1" bandRow="1" bandCol="1">
                <a:tableStyleId>{5C22544A-7EE6-4342-B048-85BDC9FD1C3A}</a:tableStyleId>
              </a:tblPr>
              <a:tblGrid>
                <a:gridCol w="1712574">
                  <a:extLst>
                    <a:ext uri="{9D8B030D-6E8A-4147-A177-3AD203B41FA5}">
                      <a16:colId xmlns:a16="http://schemas.microsoft.com/office/drawing/2014/main" val="20000"/>
                    </a:ext>
                  </a:extLst>
                </a:gridCol>
                <a:gridCol w="5874777">
                  <a:extLst>
                    <a:ext uri="{9D8B030D-6E8A-4147-A177-3AD203B41FA5}">
                      <a16:colId xmlns:a16="http://schemas.microsoft.com/office/drawing/2014/main" val="20001"/>
                    </a:ext>
                  </a:extLst>
                </a:gridCol>
                <a:gridCol w="1874701">
                  <a:extLst>
                    <a:ext uri="{9D8B030D-6E8A-4147-A177-3AD203B41FA5}">
                      <a16:colId xmlns:a16="http://schemas.microsoft.com/office/drawing/2014/main" val="20002"/>
                    </a:ext>
                  </a:extLst>
                </a:gridCol>
              </a:tblGrid>
              <a:tr h="594360">
                <a:tc>
                  <a:txBody>
                    <a:bodyPr/>
                    <a:lstStyle/>
                    <a:p>
                      <a:pPr algn="l">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KZAM</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Název zaměstnání</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Výše odměny</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0679">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31 606</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Výpravčí</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6 000,- Kč</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30679">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83 112</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Strojvedoucí </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6 000,- Kč</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30679">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21 494</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Vedoucí síťový dispečer osobní dopravy</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6 000,- Kč</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30679">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31 634</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Síťový dispečer osobní dopravy</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6 000,- Kč</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430679">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31 635</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Regionální dispečer osobní dopravy</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6 000,- Kč</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430679">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31 607</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Dozorčí osobní přepravy-vedoucí směny</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6 000,- Kč</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430679">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72 247</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Vozmistr kolejových vozidel</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6 000,- Kč</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430679">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31 621</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a:solidFill>
                            <a:schemeClr val="tx1"/>
                          </a:solidFill>
                          <a:effectLst/>
                          <a:latin typeface="Times New Roman" panose="02020603050405020304" pitchFamily="18" charset="0"/>
                          <a:cs typeface="Times New Roman" panose="02020603050405020304" pitchFamily="18" charset="0"/>
                        </a:rPr>
                        <a:t>Kontrolor vozby</a:t>
                      </a:r>
                      <a:endParaRPr lang="cs-CZ"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dirty="0">
                          <a:solidFill>
                            <a:schemeClr val="tx1"/>
                          </a:solidFill>
                          <a:effectLst/>
                          <a:latin typeface="Times New Roman" panose="02020603050405020304" pitchFamily="18" charset="0"/>
                          <a:cs typeface="Times New Roman" panose="02020603050405020304" pitchFamily="18" charset="0"/>
                        </a:rPr>
                        <a:t>6 000,- Kč</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430679">
                <a:tc>
                  <a:txBody>
                    <a:bodyPr/>
                    <a:lstStyle/>
                    <a:p>
                      <a:pPr>
                        <a:spcAft>
                          <a:spcPts val="0"/>
                        </a:spcAft>
                      </a:pPr>
                      <a:r>
                        <a:rPr lang="cs-CZ" sz="2000" b="1" dirty="0">
                          <a:solidFill>
                            <a:schemeClr val="tx1"/>
                          </a:solidFill>
                          <a:effectLst/>
                          <a:latin typeface="Times New Roman" panose="02020603050405020304" pitchFamily="18" charset="0"/>
                          <a:cs typeface="Times New Roman" panose="02020603050405020304" pitchFamily="18" charset="0"/>
                        </a:rPr>
                        <a:t>31 608</a:t>
                      </a:r>
                      <a:endPar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b="0" dirty="0">
                          <a:solidFill>
                            <a:schemeClr val="tx1"/>
                          </a:solidFill>
                          <a:effectLst/>
                          <a:latin typeface="Times New Roman" panose="02020603050405020304" pitchFamily="18" charset="0"/>
                          <a:cs typeface="Times New Roman" panose="02020603050405020304" pitchFamily="18" charset="0"/>
                        </a:rPr>
                        <a:t>Dozorčí provozu - vedoucí směny (CZS)</a:t>
                      </a:r>
                      <a:endPar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b="0" dirty="0">
                          <a:solidFill>
                            <a:schemeClr val="tx1"/>
                          </a:solidFill>
                          <a:effectLst/>
                          <a:latin typeface="Times New Roman" panose="02020603050405020304" pitchFamily="18" charset="0"/>
                          <a:cs typeface="Times New Roman" panose="02020603050405020304" pitchFamily="18" charset="0"/>
                        </a:rPr>
                        <a:t>6 000,- Kč</a:t>
                      </a:r>
                      <a:endPar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430679">
                <a:tc>
                  <a:txBody>
                    <a:bodyPr/>
                    <a:lstStyle/>
                    <a:p>
                      <a:pPr>
                        <a:spcAft>
                          <a:spcPts val="0"/>
                        </a:spcAft>
                      </a:pPr>
                      <a:r>
                        <a:rPr lang="cs-CZ" sz="2000" b="1" dirty="0">
                          <a:solidFill>
                            <a:schemeClr val="tx1"/>
                          </a:solidFill>
                          <a:effectLst/>
                          <a:latin typeface="Times New Roman" panose="02020603050405020304" pitchFamily="18" charset="0"/>
                          <a:cs typeface="Times New Roman" panose="02020603050405020304" pitchFamily="18" charset="0"/>
                        </a:rPr>
                        <a:t>21 293</a:t>
                      </a:r>
                      <a:endPar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b="0" dirty="0">
                          <a:solidFill>
                            <a:schemeClr val="tx1"/>
                          </a:solidFill>
                          <a:effectLst/>
                          <a:latin typeface="Times New Roman" panose="02020603050405020304" pitchFamily="18" charset="0"/>
                          <a:cs typeface="Times New Roman" panose="02020603050405020304" pitchFamily="18" charset="0"/>
                        </a:rPr>
                        <a:t>Specialista (CZS)</a:t>
                      </a:r>
                      <a:endPar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b="0" dirty="0">
                          <a:solidFill>
                            <a:schemeClr val="tx1"/>
                          </a:solidFill>
                          <a:effectLst/>
                          <a:latin typeface="Times New Roman" panose="02020603050405020304" pitchFamily="18" charset="0"/>
                          <a:cs typeface="Times New Roman" panose="02020603050405020304" pitchFamily="18" charset="0"/>
                        </a:rPr>
                        <a:t>6 000,- Kč</a:t>
                      </a:r>
                      <a:endPar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430679">
                <a:tc>
                  <a:txBody>
                    <a:bodyPr/>
                    <a:lstStyle/>
                    <a:p>
                      <a:pPr>
                        <a:spcAft>
                          <a:spcPts val="0"/>
                        </a:spcAft>
                      </a:pPr>
                      <a:r>
                        <a:rPr lang="cs-CZ" sz="2000" b="1" dirty="0">
                          <a:solidFill>
                            <a:schemeClr val="tx1"/>
                          </a:solidFill>
                          <a:effectLst/>
                          <a:latin typeface="Times New Roman" panose="02020603050405020304" pitchFamily="18" charset="0"/>
                          <a:cs typeface="Times New Roman" panose="02020603050405020304" pitchFamily="18" charset="0"/>
                        </a:rPr>
                        <a:t>31 628</a:t>
                      </a:r>
                      <a:endPar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b="0" dirty="0">
                          <a:solidFill>
                            <a:schemeClr val="tx1"/>
                          </a:solidFill>
                          <a:effectLst/>
                          <a:latin typeface="Times New Roman" panose="02020603050405020304" pitchFamily="18" charset="0"/>
                          <a:cs typeface="Times New Roman" panose="02020603050405020304" pitchFamily="18" charset="0"/>
                        </a:rPr>
                        <a:t>Strojmistr</a:t>
                      </a:r>
                      <a:endPar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cs-CZ" sz="2000" b="0" dirty="0">
                          <a:solidFill>
                            <a:schemeClr val="tx1"/>
                          </a:solidFill>
                          <a:effectLst/>
                          <a:latin typeface="Times New Roman" panose="02020603050405020304" pitchFamily="18" charset="0"/>
                          <a:cs typeface="Times New Roman" panose="02020603050405020304" pitchFamily="18" charset="0"/>
                        </a:rPr>
                        <a:t>6 000,- Kč</a:t>
                      </a:r>
                      <a:endPar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94922275"/>
      </p:ext>
    </p:extLst>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2578" name="Zástupný symbol pro datum 1"/>
          <p:cNvSpPr>
            <a:spLocks noGrp="1"/>
          </p:cNvSpPr>
          <p:nvPr>
            <p:ph type="dt" sz="half" idx="10"/>
          </p:nvPr>
        </p:nvSpPr>
        <p:spPr bwMode="auto">
          <a:xfrm>
            <a:off x="0" y="6659216"/>
            <a:ext cx="1811338" cy="198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E2BEFBAD-39E9-4FCC-922C-31410B4AA852}"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52579" name="Zástupný symbol pro číslo snímk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69F10AA9-5C2D-4D69-8552-790E1FAF3B98}"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a:t>
            </a:fld>
            <a:endParaRPr lang="cs-CZ" altLang="cs-CZ" sz="1000" b="0">
              <a:solidFill>
                <a:srgbClr val="3F3F3F"/>
              </a:solidFill>
              <a:latin typeface="Times New Roman" panose="02020603050405020304" pitchFamily="18" charset="0"/>
              <a:cs typeface="Times New Roman" panose="02020603050405020304" pitchFamily="18" charset="0"/>
            </a:endParaRPr>
          </a:p>
        </p:txBody>
      </p:sp>
      <p:sp>
        <p:nvSpPr>
          <p:cNvPr id="152580" name="Obdélník 3"/>
          <p:cNvSpPr>
            <a:spLocks noChangeArrowheads="1"/>
          </p:cNvSpPr>
          <p:nvPr/>
        </p:nvSpPr>
        <p:spPr bwMode="auto">
          <a:xfrm>
            <a:off x="50869" y="342144"/>
            <a:ext cx="9978887" cy="651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a:spcBef>
                <a:spcPct val="20000"/>
              </a:spcBef>
              <a:buClr>
                <a:schemeClr val="tx2"/>
              </a:buClr>
              <a:buSzPct val="50000"/>
              <a:buFont typeface="Wingdings 2" panose="05020102010507070707" pitchFamily="18" charset="2"/>
              <a:buChar char=""/>
              <a:tabLst>
                <a:tab pos="542925" algn="l"/>
              </a:tabLst>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tabLst>
                <a:tab pos="542925" algn="l"/>
              </a:tabLst>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tabLst>
                <a:tab pos="542925" algn="l"/>
              </a:tabLst>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9pPr>
          </a:lstStyle>
          <a:p>
            <a:pPr marL="0" indent="0" algn="just">
              <a:spcBef>
                <a:spcPts val="300"/>
              </a:spcBef>
              <a:buNone/>
              <a:tabLst>
                <a:tab pos="804863" algn="l"/>
              </a:tabLst>
            </a:pPr>
            <a:r>
              <a:rPr lang="cs-CZ" altLang="cs-CZ" sz="1900" dirty="0">
                <a:latin typeface="Times New Roman" panose="02020603050405020304" pitchFamily="18" charset="0"/>
                <a:cs typeface="Times New Roman" panose="02020603050405020304" pitchFamily="18" charset="0"/>
              </a:rPr>
              <a:t>1.1.1</a:t>
            </a:r>
            <a:r>
              <a:rPr lang="cs-CZ" altLang="cs-CZ" sz="1900" b="0" dirty="0">
                <a:latin typeface="Times New Roman" panose="02020603050405020304" pitchFamily="18" charset="0"/>
                <a:cs typeface="Times New Roman" panose="02020603050405020304" pitchFamily="18" charset="0"/>
              </a:rPr>
              <a:t>	</a:t>
            </a:r>
            <a:r>
              <a:rPr lang="cs-CZ" sz="1900" b="0" dirty="0">
                <a:latin typeface="Times New Roman" panose="02020603050405020304" pitchFamily="18" charset="0"/>
                <a:cs typeface="Times New Roman" panose="02020603050405020304" pitchFamily="18" charset="0"/>
              </a:rPr>
              <a:t>Zaměstnavatel předloží a projedná s odborovými organizacemi návrhy řešící zejména: obecně stav zaměstnanosti, změny v oblasti zdravotní péče, BOZP a návrhy vnitřních norem.</a:t>
            </a:r>
          </a:p>
          <a:p>
            <a:pPr marL="0" indent="0" algn="just">
              <a:spcBef>
                <a:spcPts val="300"/>
              </a:spcBef>
              <a:buNone/>
              <a:tabLst>
                <a:tab pos="804863" algn="l"/>
                <a:tab pos="4929188" algn="l"/>
              </a:tabLst>
            </a:pPr>
            <a:r>
              <a:rPr lang="cs-CZ" altLang="cs-CZ" sz="1900" dirty="0">
                <a:latin typeface="Times New Roman" panose="02020603050405020304" pitchFamily="18" charset="0"/>
                <a:cs typeface="Times New Roman" panose="02020603050405020304" pitchFamily="18" charset="0"/>
              </a:rPr>
              <a:t>1.1.3	</a:t>
            </a:r>
            <a:r>
              <a:rPr lang="cs-CZ" altLang="cs-CZ" sz="1900" b="0" dirty="0">
                <a:latin typeface="Times New Roman" panose="02020603050405020304" pitchFamily="18" charset="0"/>
                <a:cs typeface="Times New Roman" panose="02020603050405020304" pitchFamily="18" charset="0"/>
              </a:rPr>
              <a:t>Všechny ústní nebo písemné informace budou poskytnuty odborovým organizacím za předpokladu zachování mlčenlivosti z důvodu ochrany obchodního tajemství a ochrany oprávněných zájmů zaměstnavatele.</a:t>
            </a:r>
          </a:p>
          <a:p>
            <a:pPr marL="0" indent="0" algn="just" eaLnBrk="1" hangingPunct="1">
              <a:spcBef>
                <a:spcPts val="300"/>
              </a:spcBef>
              <a:buClrTx/>
              <a:buSzTx/>
              <a:buFont typeface="Wingdings 2" panose="05020102010507070707" pitchFamily="18" charset="2"/>
              <a:buNone/>
              <a:tabLst>
                <a:tab pos="0" algn="l"/>
                <a:tab pos="804863" algn="l"/>
              </a:tabLst>
            </a:pPr>
            <a:r>
              <a:rPr lang="cs-CZ" altLang="cs-CZ" sz="1900" dirty="0">
                <a:latin typeface="Times New Roman" panose="02020603050405020304" pitchFamily="18" charset="0"/>
                <a:cs typeface="Times New Roman" panose="02020603050405020304" pitchFamily="18" charset="0"/>
              </a:rPr>
              <a:t>1.1.4	</a:t>
            </a:r>
            <a:r>
              <a:rPr lang="cs-CZ" altLang="cs-CZ" sz="1900" b="0" dirty="0">
                <a:latin typeface="Times New Roman" panose="02020603050405020304" pitchFamily="18" charset="0"/>
                <a:cs typeface="Times New Roman" panose="02020603050405020304" pitchFamily="18" charset="0"/>
              </a:rPr>
              <a:t>Zaměstnavatel dále zajistí funkcionářům a zaměstnancům odborových organizací přístup na pracoviště příslušných organizačních složek</a:t>
            </a:r>
            <a:r>
              <a:rPr lang="cs-CZ" altLang="cs-CZ" sz="2000" b="0" dirty="0">
                <a:latin typeface="Times New Roman" panose="02020603050405020304" pitchFamily="18" charset="0"/>
                <a:cs typeface="Times New Roman" panose="02020603050405020304" pitchFamily="18" charset="0"/>
              </a:rPr>
              <a:t>.</a:t>
            </a:r>
            <a:endParaRPr lang="cs-CZ" altLang="cs-CZ" sz="2000" dirty="0">
              <a:latin typeface="Times New Roman" panose="02020603050405020304" pitchFamily="18" charset="0"/>
              <a:cs typeface="Times New Roman" panose="02020603050405020304" pitchFamily="18" charset="0"/>
            </a:endParaRPr>
          </a:p>
          <a:p>
            <a:pPr marL="0" indent="0" algn="just" eaLnBrk="1" hangingPunct="1">
              <a:spcBef>
                <a:spcPts val="300"/>
              </a:spcBef>
              <a:buClrTx/>
              <a:buSzTx/>
              <a:buFont typeface="Wingdings 2" panose="05020102010507070707" pitchFamily="18" charset="2"/>
              <a:buNone/>
              <a:tabLst>
                <a:tab pos="0" algn="l"/>
                <a:tab pos="804863" algn="l"/>
              </a:tabLst>
            </a:pPr>
            <a:r>
              <a:rPr lang="cs-CZ" altLang="cs-CZ" sz="1900" dirty="0">
                <a:latin typeface="Times New Roman" panose="02020603050405020304" pitchFamily="18" charset="0"/>
                <a:cs typeface="Times New Roman" panose="02020603050405020304" pitchFamily="18" charset="0"/>
              </a:rPr>
              <a:t>1.1.5	</a:t>
            </a:r>
            <a:r>
              <a:rPr lang="cs-CZ" altLang="cs-CZ" sz="1900" b="0" dirty="0">
                <a:latin typeface="Times New Roman" panose="02020603050405020304" pitchFamily="18" charset="0"/>
                <a:cs typeface="Times New Roman" panose="02020603050405020304" pitchFamily="18" charset="0"/>
              </a:rPr>
              <a:t>Zaměstnavatel bude na základě písemného souhlasu zaměstnance - člena odborové organizace provádět srážky členských příspěvků ze mzdy a tyto bude poukazovat na konto odborové organizace, uvedené v prvním odstavci Preambule této PKS (případné členění příspěvků bude provedeno dle rozhodnutí této organizace).</a:t>
            </a:r>
          </a:p>
          <a:p>
            <a:pPr marL="0" indent="0" algn="just" eaLnBrk="1" hangingPunct="1">
              <a:spcBef>
                <a:spcPts val="300"/>
              </a:spcBef>
              <a:buClrTx/>
              <a:buSzTx/>
              <a:buFont typeface="Wingdings 2" panose="05020102010507070707" pitchFamily="18" charset="2"/>
              <a:buNone/>
              <a:tabLst>
                <a:tab pos="0" algn="l"/>
                <a:tab pos="804863" algn="l"/>
              </a:tabLst>
            </a:pPr>
            <a:r>
              <a:rPr lang="cs-CZ" altLang="cs-CZ" sz="1900" dirty="0">
                <a:latin typeface="Times New Roman" panose="02020603050405020304" pitchFamily="18" charset="0"/>
                <a:cs typeface="Times New Roman" panose="02020603050405020304" pitchFamily="18" charset="0"/>
              </a:rPr>
              <a:t>1.1.6	</a:t>
            </a:r>
            <a:r>
              <a:rPr lang="cs-CZ" altLang="cs-CZ" sz="1900" b="0" dirty="0">
                <a:latin typeface="Times New Roman" panose="02020603050405020304" pitchFamily="18" charset="0"/>
                <a:cs typeface="Times New Roman" panose="02020603050405020304" pitchFamily="18" charset="0"/>
              </a:rPr>
              <a:t>Pro účel seznámení zaměstnanců s touto PKS zabezpečí zaměstnavatel na své náklady tisk PKS, a to i pro potřeby odborových organizací.</a:t>
            </a:r>
          </a:p>
          <a:p>
            <a:pPr algn="just" eaLnBrk="1" hangingPunct="1">
              <a:spcBef>
                <a:spcPts val="300"/>
              </a:spcBef>
              <a:buClrTx/>
              <a:buSzTx/>
              <a:buFont typeface="Wingdings 2" panose="05020102010507070707" pitchFamily="18" charset="2"/>
              <a:buNone/>
              <a:tabLst>
                <a:tab pos="542925" algn="l"/>
                <a:tab pos="804863" algn="l"/>
              </a:tabLst>
            </a:pPr>
            <a:r>
              <a:rPr lang="cs-CZ" altLang="cs-CZ" sz="1900" dirty="0">
                <a:latin typeface="Times New Roman" panose="02020603050405020304" pitchFamily="18" charset="0"/>
                <a:cs typeface="Times New Roman" panose="02020603050405020304" pitchFamily="18" charset="0"/>
              </a:rPr>
              <a:t>1.1.7 	</a:t>
            </a:r>
            <a:r>
              <a:rPr lang="cs-CZ" altLang="cs-CZ" sz="1900" b="0" dirty="0">
                <a:latin typeface="Times New Roman" panose="02020603050405020304" pitchFamily="18" charset="0"/>
                <a:cs typeface="Times New Roman" panose="02020603050405020304" pitchFamily="18" charset="0"/>
              </a:rPr>
              <a:t>Zaměstnavatel vytvoří odborovým organizacím podmínky pro činnost (§ 277 ZP).</a:t>
            </a:r>
          </a:p>
          <a:p>
            <a:pPr marL="0" indent="0" algn="just" eaLnBrk="1" hangingPunct="1">
              <a:spcBef>
                <a:spcPts val="300"/>
              </a:spcBef>
              <a:buClrTx/>
              <a:buSzTx/>
              <a:buFont typeface="Wingdings 2" panose="05020102010507070707" pitchFamily="18" charset="2"/>
              <a:buNone/>
              <a:tabLst/>
            </a:pPr>
            <a:r>
              <a:rPr lang="cs-CZ" altLang="cs-CZ" sz="1900" dirty="0">
                <a:latin typeface="Times New Roman" panose="02020603050405020304" pitchFamily="18" charset="0"/>
                <a:cs typeface="Times New Roman" panose="02020603050405020304" pitchFamily="18" charset="0"/>
              </a:rPr>
              <a:t>Telekomunikace</a:t>
            </a:r>
            <a:r>
              <a:rPr lang="cs-CZ" altLang="cs-CZ" sz="1900" b="0" dirty="0">
                <a:latin typeface="Times New Roman" panose="02020603050405020304" pitchFamily="18" charset="0"/>
                <a:cs typeface="Times New Roman" panose="02020603050405020304" pitchFamily="18" charset="0"/>
              </a:rPr>
              <a:t> - zaměstnavatel poskytne v rámci provozních možností vlastníka datové sítě SŽ odborovým organizacím právo přístupu a používání telekomunikační sítě ČD a telefonní přípojky pro síť ČD za úhradu vstupních nákladů na základě písemné dohody.</a:t>
            </a:r>
          </a:p>
          <a:p>
            <a:pPr marL="0" indent="0" algn="just" eaLnBrk="1" hangingPunct="1">
              <a:spcBef>
                <a:spcPts val="300"/>
              </a:spcBef>
              <a:buClrTx/>
              <a:buSzTx/>
              <a:buFont typeface="Wingdings 2" panose="05020102010507070707" pitchFamily="18" charset="2"/>
              <a:buNone/>
              <a:tabLst/>
            </a:pPr>
            <a:r>
              <a:rPr lang="cs-CZ" altLang="cs-CZ" sz="1900" dirty="0">
                <a:latin typeface="Times New Roman" panose="02020603050405020304" pitchFamily="18" charset="0"/>
                <a:cs typeface="Times New Roman" panose="02020603050405020304" pitchFamily="18" charset="0"/>
              </a:rPr>
              <a:t>Datová síť a její služby - </a:t>
            </a:r>
            <a:r>
              <a:rPr lang="cs-CZ" altLang="cs-CZ" sz="1900" b="0" dirty="0">
                <a:latin typeface="Times New Roman" panose="02020603050405020304" pitchFamily="18" charset="0"/>
                <a:cs typeface="Times New Roman" panose="02020603050405020304" pitchFamily="18" charset="0"/>
              </a:rPr>
              <a:t>odborové organizace, které využívají výpočetní techniku poskytovanou ČD nebo ve vlastnictví servisní organizace ČD, používají pouze předinstalovaný SW, na výpočetní technice neprovádí technické a SW změny a v souladu s požadavky na zabezpečení udržují veškerý SW aktualizovaný. </a:t>
            </a:r>
          </a:p>
        </p:txBody>
      </p:sp>
      <p:sp>
        <p:nvSpPr>
          <p:cNvPr id="5" name="Obdélník 4"/>
          <p:cNvSpPr/>
          <p:nvPr/>
        </p:nvSpPr>
        <p:spPr>
          <a:xfrm>
            <a:off x="397167" y="7437"/>
            <a:ext cx="9273309" cy="430887"/>
          </a:xfrm>
          <a:prstGeom prst="rect">
            <a:avLst/>
          </a:prstGeom>
        </p:spPr>
        <p:txBody>
          <a:bodyPr wrap="square">
            <a:spAutoFit/>
          </a:bodyPr>
          <a:lstStyle/>
          <a:p>
            <a:pPr algn="ctr" eaLnBrk="1" hangingPunct="1">
              <a:defRPr/>
            </a:pPr>
            <a:r>
              <a:rPr lang="cs-CZ" sz="22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1. - SPOLUPRÁCE  S  ODBOROVÝMI  ORGANIZACEMI</a:t>
            </a:r>
            <a:endParaRPr lang="cs-CZ" sz="2200" u="sng" dirty="0">
              <a:ln w="10541"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endParaRPr>
          </a:p>
        </p:txBody>
      </p:sp>
      <p:pic>
        <p:nvPicPr>
          <p:cNvPr id="6" name="Obrázek 5">
            <a:extLst>
              <a:ext uri="{FF2B5EF4-FFF2-40B4-BE49-F238E27FC236}">
                <a16:creationId xmlns:a16="http://schemas.microsoft.com/office/drawing/2014/main" id="{1BF537A8-2CFD-4E89-A7E1-954361950D87}"/>
              </a:ext>
            </a:extLst>
          </p:cNvPr>
          <p:cNvPicPr>
            <a:picLocks noChangeAspect="1"/>
          </p:cNvPicPr>
          <p:nvPr/>
        </p:nvPicPr>
        <p:blipFill>
          <a:blip r:embed="rId2" cstate="print"/>
          <a:stretch>
            <a:fillRect/>
          </a:stretch>
        </p:blipFill>
        <p:spPr>
          <a:xfrm>
            <a:off x="72000" y="72000"/>
            <a:ext cx="502764" cy="288000"/>
          </a:xfrm>
          <a:prstGeom prst="rect">
            <a:avLst/>
          </a:prstGeom>
        </p:spPr>
      </p:pic>
      <p:pic>
        <p:nvPicPr>
          <p:cNvPr id="7" name="Obrázek 6">
            <a:extLst>
              <a:ext uri="{FF2B5EF4-FFF2-40B4-BE49-F238E27FC236}">
                <a16:creationId xmlns:a16="http://schemas.microsoft.com/office/drawing/2014/main" id="{9B90970E-12E7-4F2C-8C18-A3DE10A5016B}"/>
              </a:ext>
            </a:extLst>
          </p:cNvPr>
          <p:cNvPicPr>
            <a:picLocks noChangeAspect="1"/>
          </p:cNvPicPr>
          <p:nvPr/>
        </p:nvPicPr>
        <p:blipFill>
          <a:blip r:embed="rId3"/>
          <a:stretch>
            <a:fillRect/>
          </a:stretch>
        </p:blipFill>
        <p:spPr>
          <a:xfrm>
            <a:off x="9489600" y="72000"/>
            <a:ext cx="506012" cy="286537"/>
          </a:xfrm>
          <a:prstGeom prst="rect">
            <a:avLst/>
          </a:prstGeom>
        </p:spPr>
      </p:pic>
    </p:spTree>
  </p:cSld>
  <p:clrMapOvr>
    <a:masterClrMapping/>
  </p:clrMapOvr>
  <p:transition spd="med">
    <p:dissolv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89769" y="6570663"/>
            <a:ext cx="49085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40</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8368"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1999"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571500" y="0"/>
            <a:ext cx="8926830" cy="430887"/>
          </a:xfrm>
          <a:prstGeom prst="rect">
            <a:avLst/>
          </a:prstGeom>
        </p:spPr>
        <p:txBody>
          <a:bodyPr wrap="square">
            <a:spAutoFit/>
          </a:bodyPr>
          <a:lstStyle/>
          <a:p>
            <a:pPr lvl="0" eaLnBrk="1" hangingPunct="1">
              <a:buClr>
                <a:srgbClr val="00272B"/>
              </a:buClr>
              <a:buSzPct val="50000"/>
              <a:tabLst>
                <a:tab pos="773113" algn="l"/>
              </a:tabLst>
            </a:pPr>
            <a:r>
              <a:rPr lang="cs-CZ" altLang="en-US"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SAZBY MZDOVÝCH TARIFŮ, PŘÍPLATKŮ A ODMĚN</a:t>
            </a:r>
            <a:endParaRPr lang="cs-CZ" altLang="cs-CZ" sz="22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Obdélník 4">
            <a:extLst>
              <a:ext uri="{FF2B5EF4-FFF2-40B4-BE49-F238E27FC236}">
                <a16:creationId xmlns:a16="http://schemas.microsoft.com/office/drawing/2014/main" id="{338D8C62-2201-4221-97C2-C8187993EA9E}"/>
              </a:ext>
            </a:extLst>
          </p:cNvPr>
          <p:cNvSpPr/>
          <p:nvPr/>
        </p:nvSpPr>
        <p:spPr>
          <a:xfrm>
            <a:off x="555812" y="466165"/>
            <a:ext cx="9353998" cy="769441"/>
          </a:xfrm>
          <a:prstGeom prst="rect">
            <a:avLst/>
          </a:prstGeom>
        </p:spPr>
        <p:txBody>
          <a:bodyPr wrap="square">
            <a:spAutoFit/>
          </a:bodyPr>
          <a:lstStyle/>
          <a:p>
            <a:pPr algn="just">
              <a:spcBef>
                <a:spcPct val="20000"/>
              </a:spcBef>
              <a:buClr>
                <a:srgbClr val="00272B"/>
              </a:buClr>
              <a:buSzPct val="50000"/>
              <a:defRPr/>
            </a:pPr>
            <a:r>
              <a:rPr lang="cs-CZ" altLang="cs-CZ" sz="2000" dirty="0">
                <a:solidFill>
                  <a:prstClr val="black"/>
                </a:solidFill>
                <a:latin typeface="Times New Roman" panose="02020603050405020304" pitchFamily="18" charset="0"/>
                <a:cs typeface="Times New Roman" panose="02020603050405020304" pitchFamily="18" charset="0"/>
              </a:rPr>
              <a:t>H</a:t>
            </a:r>
            <a:r>
              <a:rPr lang="cs-CZ" altLang="cs-CZ" sz="2000" dirty="0" bmk="">
                <a:solidFill>
                  <a:prstClr val="black"/>
                </a:solidFill>
                <a:latin typeface="Times New Roman" panose="02020603050405020304" pitchFamily="18" charset="0"/>
                <a:cs typeface="Times New Roman" panose="02020603050405020304" pitchFamily="18" charset="0"/>
              </a:rPr>
              <a:t>. Odměna za pracovní pohotovost (článek 27)  - </a:t>
            </a:r>
            <a:r>
              <a:rPr lang="cs-CZ" altLang="cs-CZ" sz="2000" dirty="0" bmk="">
                <a:solidFill>
                  <a:srgbClr val="FF0000"/>
                </a:solidFill>
                <a:latin typeface="Times New Roman" panose="02020603050405020304" pitchFamily="18" charset="0"/>
                <a:cs typeface="Times New Roman" panose="02020603050405020304" pitchFamily="18" charset="0"/>
              </a:rPr>
              <a:t>b</a:t>
            </a:r>
            <a:r>
              <a:rPr lang="cs-CZ" sz="2000" dirty="0">
                <a:solidFill>
                  <a:srgbClr val="FF0000"/>
                </a:solidFill>
                <a:latin typeface="Times New Roman" panose="02020603050405020304" pitchFamily="18" charset="0"/>
                <a:cs typeface="Times New Roman" panose="02020603050405020304" pitchFamily="18" charset="0"/>
              </a:rPr>
              <a:t>eze změny</a:t>
            </a:r>
          </a:p>
          <a:p>
            <a:pPr lvl="0" algn="just">
              <a:spcBef>
                <a:spcPct val="20000"/>
              </a:spcBef>
              <a:buClr>
                <a:srgbClr val="00272B"/>
              </a:buClr>
              <a:buSzPct val="50000"/>
              <a:defRPr/>
            </a:pPr>
            <a:endParaRPr lang="cs-CZ" sz="2000" dirty="0">
              <a:solidFill>
                <a:prstClr val="black">
                  <a:lumMod val="85000"/>
                  <a:lumOff val="15000"/>
                </a:prstClr>
              </a:solidFill>
              <a:latin typeface="Times New Roman" pitchFamily="18" charset="0"/>
              <a:cs typeface="Times New Roman" pitchFamily="18" charset="0"/>
            </a:endParaRPr>
          </a:p>
        </p:txBody>
      </p:sp>
      <p:graphicFrame>
        <p:nvGraphicFramePr>
          <p:cNvPr id="6" name="Tabulka 5">
            <a:extLst>
              <a:ext uri="{FF2B5EF4-FFF2-40B4-BE49-F238E27FC236}">
                <a16:creationId xmlns:a16="http://schemas.microsoft.com/office/drawing/2014/main" id="{D091B26A-B3D7-481E-A17C-00439EC52468}"/>
              </a:ext>
            </a:extLst>
          </p:cNvPr>
          <p:cNvGraphicFramePr>
            <a:graphicFrameLocks noGrp="1"/>
          </p:cNvGraphicFramePr>
          <p:nvPr>
            <p:extLst>
              <p:ext uri="{D42A27DB-BD31-4B8C-83A1-F6EECF244321}">
                <p14:modId xmlns:p14="http://schemas.microsoft.com/office/powerpoint/2010/main" val="2711330667"/>
              </p:ext>
            </p:extLst>
          </p:nvPr>
        </p:nvGraphicFramePr>
        <p:xfrm>
          <a:off x="632142" y="952341"/>
          <a:ext cx="8831897" cy="640080"/>
        </p:xfrm>
        <a:graphic>
          <a:graphicData uri="http://schemas.openxmlformats.org/drawingml/2006/table">
            <a:tbl>
              <a:tblPr>
                <a:tableStyleId>{5C22544A-7EE6-4342-B048-85BDC9FD1C3A}</a:tableStyleId>
              </a:tblPr>
              <a:tblGrid>
                <a:gridCol w="8831897">
                  <a:extLst>
                    <a:ext uri="{9D8B030D-6E8A-4147-A177-3AD203B41FA5}">
                      <a16:colId xmlns:a16="http://schemas.microsoft.com/office/drawing/2014/main" val="3989113372"/>
                    </a:ext>
                  </a:extLst>
                </a:gridCol>
              </a:tblGrid>
              <a:tr h="0">
                <a:tc>
                  <a:txBody>
                    <a:bodyPr/>
                    <a:lstStyle/>
                    <a:p>
                      <a:pPr algn="just">
                        <a:spcAft>
                          <a:spcPts val="0"/>
                        </a:spcAft>
                      </a:pPr>
                      <a:r>
                        <a:rPr lang="cs-CZ" sz="1200" dirty="0">
                          <a:effectLst/>
                        </a:rPr>
                        <a:t> </a:t>
                      </a:r>
                    </a:p>
                    <a:p>
                      <a:pPr algn="just">
                        <a:spcAft>
                          <a:spcPts val="0"/>
                        </a:spcAft>
                      </a:pPr>
                      <a:r>
                        <a:rPr lang="cs-CZ" sz="2000" b="1" dirty="0">
                          <a:effectLst/>
                          <a:latin typeface="Times New Roman" panose="02020603050405020304" pitchFamily="18" charset="0"/>
                          <a:cs typeface="Times New Roman" panose="02020603050405020304" pitchFamily="18" charset="0"/>
                        </a:rPr>
                        <a:t> 10 %  </a:t>
                      </a:r>
                      <a:r>
                        <a:rPr lang="cs-CZ" sz="2000" dirty="0">
                          <a:effectLst/>
                          <a:latin typeface="Times New Roman" panose="02020603050405020304" pitchFamily="18" charset="0"/>
                          <a:cs typeface="Times New Roman" panose="02020603050405020304" pitchFamily="18" charset="0"/>
                        </a:rPr>
                        <a:t>průměrného výdělku, nejméně však 22,- Kč za hodinu pohotovosti</a:t>
                      </a:r>
                    </a:p>
                    <a:p>
                      <a:pPr algn="just">
                        <a:spcAft>
                          <a:spcPts val="0"/>
                        </a:spcAft>
                        <a:tabLst>
                          <a:tab pos="540385" algn="l"/>
                        </a:tabLst>
                      </a:pPr>
                      <a:r>
                        <a:rPr lang="cs-CZ" sz="1000" dirty="0">
                          <a:effectLst/>
                        </a:rPr>
                        <a:t> </a:t>
                      </a:r>
                      <a:endParaRPr lang="cs-CZ" sz="1000" b="1" dirty="0">
                        <a:effectLst/>
                        <a:latin typeface="Times New Roman" panose="02020603050405020304" pitchFamily="18" charset="0"/>
                      </a:endParaRPr>
                    </a:p>
                  </a:txBody>
                  <a:tcPr marL="44450" marR="4445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141611"/>
                  </a:ext>
                </a:extLst>
              </a:tr>
            </a:tbl>
          </a:graphicData>
        </a:graphic>
      </p:graphicFrame>
      <p:graphicFrame>
        <p:nvGraphicFramePr>
          <p:cNvPr id="8" name="Tabulka 7">
            <a:extLst>
              <a:ext uri="{FF2B5EF4-FFF2-40B4-BE49-F238E27FC236}">
                <a16:creationId xmlns:a16="http://schemas.microsoft.com/office/drawing/2014/main" id="{F856A388-6229-4648-AB10-376FF55F3A7D}"/>
              </a:ext>
            </a:extLst>
          </p:cNvPr>
          <p:cNvGraphicFramePr>
            <a:graphicFrameLocks noGrp="1"/>
          </p:cNvGraphicFramePr>
          <p:nvPr>
            <p:extLst>
              <p:ext uri="{D42A27DB-BD31-4B8C-83A1-F6EECF244321}">
                <p14:modId xmlns:p14="http://schemas.microsoft.com/office/powerpoint/2010/main" val="1392552487"/>
              </p:ext>
            </p:extLst>
          </p:nvPr>
        </p:nvGraphicFramePr>
        <p:xfrm>
          <a:off x="662940" y="2880360"/>
          <a:ext cx="8869679" cy="651510"/>
        </p:xfrm>
        <a:graphic>
          <a:graphicData uri="http://schemas.openxmlformats.org/drawingml/2006/table">
            <a:tbl>
              <a:tblPr>
                <a:tableStyleId>{5C22544A-7EE6-4342-B048-85BDC9FD1C3A}</a:tableStyleId>
              </a:tblPr>
              <a:tblGrid>
                <a:gridCol w="8869679">
                  <a:extLst>
                    <a:ext uri="{9D8B030D-6E8A-4147-A177-3AD203B41FA5}">
                      <a16:colId xmlns:a16="http://schemas.microsoft.com/office/drawing/2014/main" val="2907975611"/>
                    </a:ext>
                  </a:extLst>
                </a:gridCol>
              </a:tblGrid>
              <a:tr h="651510">
                <a:tc>
                  <a:txBody>
                    <a:bodyPr/>
                    <a:lstStyle/>
                    <a:p>
                      <a:pPr algn="just">
                        <a:spcAft>
                          <a:spcPts val="0"/>
                        </a:spcAft>
                      </a:pPr>
                      <a:r>
                        <a:rPr lang="cs-CZ" sz="1200" u="none" strike="noStrike" dirty="0">
                          <a:effectLst/>
                          <a:highlight>
                            <a:srgbClr val="FFFF00"/>
                          </a:highlight>
                        </a:rPr>
                        <a:t> </a:t>
                      </a:r>
                      <a:endParaRPr lang="cs-CZ" sz="1200" dirty="0">
                        <a:effectLst/>
                      </a:endParaRPr>
                    </a:p>
                    <a:p>
                      <a:pPr algn="just">
                        <a:spcAft>
                          <a:spcPts val="0"/>
                        </a:spcAft>
                      </a:pPr>
                      <a:r>
                        <a:rPr lang="cs-CZ" sz="2000" b="1" dirty="0">
                          <a:solidFill>
                            <a:srgbClr val="FF0000"/>
                          </a:solidFill>
                          <a:effectLst/>
                          <a:latin typeface="Times New Roman" panose="02020603050405020304" pitchFamily="18" charset="0"/>
                          <a:cs typeface="Times New Roman" panose="02020603050405020304" pitchFamily="18" charset="0"/>
                        </a:rPr>
                        <a:t> </a:t>
                      </a:r>
                      <a:r>
                        <a:rPr lang="cs-CZ" sz="2000" b="1" dirty="0">
                          <a:solidFill>
                            <a:schemeClr val="tx1"/>
                          </a:solidFill>
                          <a:effectLst/>
                          <a:latin typeface="Times New Roman" panose="02020603050405020304" pitchFamily="18" charset="0"/>
                          <a:cs typeface="Times New Roman" panose="02020603050405020304" pitchFamily="18" charset="0"/>
                        </a:rPr>
                        <a:t>250,- Kč </a:t>
                      </a:r>
                      <a:r>
                        <a:rPr kumimoji="0" lang="cs-CZ"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cs-CZ" sz="2000" dirty="0">
                          <a:effectLst/>
                          <a:latin typeface="Times New Roman" panose="02020603050405020304" pitchFamily="18" charset="0"/>
                          <a:cs typeface="Times New Roman" panose="02020603050405020304" pitchFamily="18" charset="0"/>
                        </a:rPr>
                        <a:t>za každý plánovaný výkon složený ze dvou směn s odpočinkem</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771043"/>
                  </a:ext>
                </a:extLst>
              </a:tr>
            </a:tbl>
          </a:graphicData>
        </a:graphic>
      </p:graphicFrame>
      <p:sp>
        <p:nvSpPr>
          <p:cNvPr id="13" name="Obdélník 12">
            <a:extLst>
              <a:ext uri="{FF2B5EF4-FFF2-40B4-BE49-F238E27FC236}">
                <a16:creationId xmlns:a16="http://schemas.microsoft.com/office/drawing/2014/main" id="{AD30B8D3-573A-4CDC-874B-550DA7897EDC}"/>
              </a:ext>
            </a:extLst>
          </p:cNvPr>
          <p:cNvSpPr/>
          <p:nvPr/>
        </p:nvSpPr>
        <p:spPr>
          <a:xfrm>
            <a:off x="571500" y="2075746"/>
            <a:ext cx="9178290" cy="707886"/>
          </a:xfrm>
          <a:prstGeom prst="rect">
            <a:avLst/>
          </a:prstGeom>
        </p:spPr>
        <p:txBody>
          <a:bodyPr wrap="square">
            <a:spAutoFit/>
          </a:bodyPr>
          <a:lstStyle/>
          <a:p>
            <a:pPr lvl="0"/>
            <a:r>
              <a:rPr lang="cs-CZ" altLang="cs-CZ" sz="2000" dirty="0">
                <a:solidFill>
                  <a:schemeClr val="tx1"/>
                </a:solidFill>
                <a:latin typeface="Times New Roman" panose="02020603050405020304" pitchFamily="18" charset="0"/>
                <a:cs typeface="Times New Roman" panose="02020603050405020304" pitchFamily="18" charset="0"/>
              </a:rPr>
              <a:t>I</a:t>
            </a:r>
            <a:r>
              <a:rPr lang="cs-CZ" altLang="cs-CZ" sz="2000" dirty="0" bmk="">
                <a:solidFill>
                  <a:schemeClr val="tx1"/>
                </a:solidFill>
                <a:latin typeface="Times New Roman" panose="02020603050405020304" pitchFamily="18" charset="0"/>
                <a:cs typeface="Times New Roman" panose="02020603050405020304" pitchFamily="18" charset="0"/>
              </a:rPr>
              <a:t>. Kompenzace za obtížnost pracovního režimu, při výkonu složeném ze dvou směn s odpočinkem (článek 31)   -  </a:t>
            </a:r>
            <a:r>
              <a:rPr lang="cs-CZ" sz="2000" dirty="0">
                <a:solidFill>
                  <a:srgbClr val="FF0000"/>
                </a:solidFill>
                <a:latin typeface="Times New Roman" panose="02020603050405020304" pitchFamily="18" charset="0"/>
                <a:cs typeface="Times New Roman" panose="02020603050405020304" pitchFamily="18" charset="0"/>
              </a:rPr>
              <a:t>beze změny</a:t>
            </a:r>
            <a:endParaRPr lang="cs-CZ" altLang="cs-CZ" sz="2000" dirty="0">
              <a:solidFill>
                <a:schemeClr val="tx1"/>
              </a:solidFill>
              <a:latin typeface="Times New Roman" panose="02020603050405020304" pitchFamily="18" charset="0"/>
              <a:cs typeface="Times New Roman" panose="02020603050405020304" pitchFamily="18" charset="0"/>
            </a:endParaRPr>
          </a:p>
        </p:txBody>
      </p:sp>
      <p:pic>
        <p:nvPicPr>
          <p:cNvPr id="14" name="Obrázek 13">
            <a:extLst>
              <a:ext uri="{FF2B5EF4-FFF2-40B4-BE49-F238E27FC236}">
                <a16:creationId xmlns:a16="http://schemas.microsoft.com/office/drawing/2014/main" id="{5F5B2731-BAD4-4ED2-B659-B647E7CDEF03}"/>
              </a:ext>
            </a:extLst>
          </p:cNvPr>
          <p:cNvPicPr>
            <a:picLocks noChangeAspect="1"/>
          </p:cNvPicPr>
          <p:nvPr/>
        </p:nvPicPr>
        <p:blipFill>
          <a:blip r:embed="rId4"/>
          <a:stretch>
            <a:fillRect/>
          </a:stretch>
        </p:blipFill>
        <p:spPr>
          <a:xfrm>
            <a:off x="2663190" y="3611668"/>
            <a:ext cx="4777740" cy="3185160"/>
          </a:xfrm>
          <a:prstGeom prst="rect">
            <a:avLst/>
          </a:prstGeom>
        </p:spPr>
      </p:pic>
    </p:spTree>
    <p:extLst>
      <p:ext uri="{BB962C8B-B14F-4D97-AF65-F5344CB8AC3E}">
        <p14:creationId xmlns:p14="http://schemas.microsoft.com/office/powerpoint/2010/main" val="3891703095"/>
      </p:ext>
    </p:extLst>
  </p:cSld>
  <p:clrMapOvr>
    <a:masterClrMapping/>
  </p:clrMapOvr>
  <p:transition spd="med">
    <p:dissolv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89769" y="6570663"/>
            <a:ext cx="49085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41</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8368"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1999"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3211830" y="0"/>
            <a:ext cx="3646170" cy="461665"/>
          </a:xfrm>
          <a:prstGeom prst="rect">
            <a:avLst/>
          </a:prstGeom>
        </p:spPr>
        <p:txBody>
          <a:bodyPr wrap="square">
            <a:spAutoFit/>
          </a:bodyPr>
          <a:lstStyle/>
          <a:p>
            <a:pPr lvl="0" eaLnBrk="1" hangingPunct="1">
              <a:buClr>
                <a:srgbClr val="00272B"/>
              </a:buClr>
              <a:buSzPct val="50000"/>
              <a:tabLst>
                <a:tab pos="773113" algn="l"/>
              </a:tabLst>
            </a:pPr>
            <a:r>
              <a:rPr lang="cs-CZ" altLang="en-US"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3 - ODSTUPNÉ</a:t>
            </a:r>
            <a:endParaRPr lang="cs-CZ" altLang="cs-CZ" sz="24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Obdélník 6">
            <a:extLst>
              <a:ext uri="{FF2B5EF4-FFF2-40B4-BE49-F238E27FC236}">
                <a16:creationId xmlns:a16="http://schemas.microsoft.com/office/drawing/2014/main" id="{3F49C420-D79E-4BB8-B0B9-89ACC5BF52E1}"/>
              </a:ext>
            </a:extLst>
          </p:cNvPr>
          <p:cNvSpPr/>
          <p:nvPr/>
        </p:nvSpPr>
        <p:spPr>
          <a:xfrm>
            <a:off x="144888" y="601250"/>
            <a:ext cx="9650621" cy="5632311"/>
          </a:xfrm>
          <a:prstGeom prst="rect">
            <a:avLst/>
          </a:prstGeom>
        </p:spPr>
        <p:txBody>
          <a:bodyPr wrap="square">
            <a:spAutoFit/>
          </a:bodyPr>
          <a:lstStyle/>
          <a:p>
            <a:pPr marL="446088" lvl="1" indent="-273050" algn="just" eaLnBrk="1" hangingPunct="1">
              <a:tabLst>
                <a:tab pos="442913" algn="l"/>
              </a:tabLst>
              <a:defRPr/>
            </a:pPr>
            <a:r>
              <a:rPr lang="cs-CZ" sz="2000" dirty="0">
                <a:solidFill>
                  <a:srgbClr val="FF0000"/>
                </a:solidFill>
                <a:latin typeface="Times New Roman" pitchFamily="18" charset="0"/>
                <a:cs typeface="Arial" pitchFamily="34" charset="0"/>
              </a:rPr>
              <a:t>BEZE ZMĚNY</a:t>
            </a:r>
          </a:p>
          <a:p>
            <a:pPr marL="446088" lvl="1" indent="-273050" algn="just" eaLnBrk="1" hangingPunct="1">
              <a:tabLst>
                <a:tab pos="442913" algn="l"/>
              </a:tabLst>
              <a:defRPr/>
            </a:pPr>
            <a:endParaRPr lang="cs-CZ" sz="2000" dirty="0">
              <a:solidFill>
                <a:srgbClr val="FF0000"/>
              </a:solidFill>
              <a:latin typeface="Times New Roman" pitchFamily="18" charset="0"/>
              <a:cs typeface="Arial" pitchFamily="34" charset="0"/>
            </a:endParaRPr>
          </a:p>
          <a:p>
            <a:pPr marL="446088" lvl="1" indent="-273050" algn="just" eaLnBrk="1" hangingPunct="1">
              <a:tabLst>
                <a:tab pos="442913" algn="l"/>
              </a:tabLst>
              <a:defRPr/>
            </a:pPr>
            <a:r>
              <a:rPr lang="cs-CZ" sz="2000" dirty="0">
                <a:solidFill>
                  <a:schemeClr val="tx1"/>
                </a:solidFill>
                <a:latin typeface="Times New Roman" pitchFamily="18" charset="0"/>
                <a:cs typeface="Arial" pitchFamily="34" charset="0"/>
              </a:rPr>
              <a:t>Odstupné se zvyšuje o další násobky průměrného výdělku:</a:t>
            </a:r>
          </a:p>
          <a:p>
            <a:pPr marL="446088" lvl="1" indent="-273050" algn="just" eaLnBrk="1" hangingPunct="1">
              <a:tabLst>
                <a:tab pos="442913" algn="l"/>
              </a:tabLst>
              <a:defRPr/>
            </a:pPr>
            <a:endParaRPr lang="cs-CZ" sz="800" dirty="0">
              <a:solidFill>
                <a:schemeClr val="tx1"/>
              </a:solidFill>
              <a:latin typeface="Times New Roman" pitchFamily="18" charset="0"/>
              <a:cs typeface="Arial" pitchFamily="34" charset="0"/>
            </a:endParaRPr>
          </a:p>
          <a:p>
            <a:pPr marL="446088" lvl="1" indent="-273050" algn="just" eaLnBrk="1" hangingPunct="1">
              <a:tabLst>
                <a:tab pos="442913" algn="l"/>
              </a:tabLst>
              <a:defRPr/>
            </a:pPr>
            <a:endParaRPr lang="cs-CZ" sz="800" dirty="0">
              <a:solidFill>
                <a:schemeClr val="tx1"/>
              </a:solidFill>
              <a:latin typeface="Times New Roman" pitchFamily="18" charset="0"/>
              <a:cs typeface="Arial" pitchFamily="34" charset="0"/>
            </a:endParaRPr>
          </a:p>
          <a:p>
            <a:pPr marL="446088" lvl="1" indent="-273050" algn="just" eaLnBrk="1" hangingPunct="1">
              <a:tabLst>
                <a:tab pos="442913" algn="l"/>
              </a:tabLst>
              <a:defRPr/>
            </a:pPr>
            <a:r>
              <a:rPr lang="cs-CZ" sz="2000" dirty="0">
                <a:solidFill>
                  <a:schemeClr val="tx1"/>
                </a:solidFill>
                <a:latin typeface="Times New Roman" pitchFamily="18" charset="0"/>
                <a:cs typeface="Arial" pitchFamily="34" charset="0"/>
              </a:rPr>
              <a:t>a)	</a:t>
            </a:r>
            <a:r>
              <a:rPr lang="cs-CZ" sz="2000" b="0" dirty="0">
                <a:solidFill>
                  <a:schemeClr val="tx1"/>
                </a:solidFill>
                <a:latin typeface="Times New Roman" pitchFamily="18" charset="0"/>
                <a:cs typeface="Arial" pitchFamily="34" charset="0"/>
              </a:rPr>
              <a:t>při ukončení pracovního poměru dohodou dle § 49, z důvodů § 52 písm. a) až c) ZP při odpracování </a:t>
            </a:r>
            <a:r>
              <a:rPr lang="cs-CZ" sz="2000" dirty="0">
                <a:solidFill>
                  <a:schemeClr val="tx1"/>
                </a:solidFill>
                <a:latin typeface="Times New Roman" pitchFamily="18" charset="0"/>
                <a:cs typeface="Arial" pitchFamily="34" charset="0"/>
              </a:rPr>
              <a:t>nejméně 5 let u ČD nepřetržitě </a:t>
            </a:r>
            <a:r>
              <a:rPr lang="cs-CZ" sz="2000" b="0" dirty="0">
                <a:solidFill>
                  <a:schemeClr val="tx1"/>
                </a:solidFill>
                <a:latin typeface="Times New Roman" pitchFamily="18" charset="0"/>
                <a:cs typeface="Arial" pitchFamily="34" charset="0"/>
              </a:rPr>
              <a:t>- zvýšené o 2 násobky průměrného měsíčního výdělku (PMV)</a:t>
            </a:r>
            <a:r>
              <a:rPr lang="cs-CZ" sz="2000" dirty="0">
                <a:solidFill>
                  <a:schemeClr val="tx1"/>
                </a:solidFill>
                <a:latin typeface="Times New Roman" pitchFamily="18" charset="0"/>
                <a:cs typeface="Arial" pitchFamily="34" charset="0"/>
              </a:rPr>
              <a:t>                                                                                   </a:t>
            </a:r>
            <a:r>
              <a:rPr lang="cs-CZ" sz="2000" u="sng" dirty="0">
                <a:solidFill>
                  <a:schemeClr val="tx1"/>
                </a:solidFill>
                <a:latin typeface="Times New Roman" pitchFamily="18" charset="0"/>
                <a:cs typeface="Arial" pitchFamily="34" charset="0"/>
              </a:rPr>
              <a:t>(3 ZP+2)</a:t>
            </a:r>
          </a:p>
          <a:p>
            <a:pPr marL="446088" lvl="1" indent="-273050" algn="just" eaLnBrk="1" hangingPunct="1">
              <a:tabLst>
                <a:tab pos="442913" algn="l"/>
              </a:tabLst>
              <a:defRPr/>
            </a:pPr>
            <a:endParaRPr lang="cs-CZ" sz="1200" u="sng" dirty="0">
              <a:solidFill>
                <a:schemeClr val="tx1"/>
              </a:solidFill>
              <a:latin typeface="Times New Roman" pitchFamily="18" charset="0"/>
              <a:cs typeface="Arial" pitchFamily="34" charset="0"/>
            </a:endParaRPr>
          </a:p>
          <a:p>
            <a:pPr marL="446088" lvl="1" indent="-273050" algn="just" eaLnBrk="1" hangingPunct="1">
              <a:tabLst>
                <a:tab pos="442913" algn="l"/>
              </a:tabLst>
              <a:defRPr/>
            </a:pPr>
            <a:r>
              <a:rPr lang="cs-CZ" sz="2000" dirty="0">
                <a:solidFill>
                  <a:schemeClr val="tx1"/>
                </a:solidFill>
                <a:latin typeface="Times New Roman" pitchFamily="18" charset="0"/>
                <a:cs typeface="Arial" pitchFamily="34" charset="0"/>
              </a:rPr>
              <a:t>	</a:t>
            </a:r>
            <a:r>
              <a:rPr lang="cs-CZ" sz="2000" b="0" dirty="0">
                <a:solidFill>
                  <a:schemeClr val="tx1"/>
                </a:solidFill>
                <a:latin typeface="Times New Roman" pitchFamily="18" charset="0"/>
                <a:cs typeface="Arial" pitchFamily="34" charset="0"/>
              </a:rPr>
              <a:t>dále </a:t>
            </a:r>
            <a:r>
              <a:rPr lang="cs-CZ" sz="2000" dirty="0">
                <a:solidFill>
                  <a:schemeClr val="tx1"/>
                </a:solidFill>
                <a:latin typeface="Times New Roman" pitchFamily="18" charset="0"/>
                <a:cs typeface="Arial" pitchFamily="34" charset="0"/>
              </a:rPr>
              <a:t>zvýšení o 2 násobky </a:t>
            </a:r>
            <a:r>
              <a:rPr lang="cs-CZ" sz="2000" b="0" dirty="0">
                <a:solidFill>
                  <a:schemeClr val="tx1"/>
                </a:solidFill>
                <a:latin typeface="Times New Roman" pitchFamily="18" charset="0"/>
                <a:cs typeface="Arial" pitchFamily="34" charset="0"/>
              </a:rPr>
              <a:t>PMV, skončí-li pracovní poměr dohodou nejpozději poslední den před datem účinnosti organizační změny                                                  </a:t>
            </a:r>
            <a:r>
              <a:rPr lang="cs-CZ" sz="2000" u="sng" dirty="0">
                <a:solidFill>
                  <a:schemeClr val="tx1"/>
                </a:solidFill>
                <a:latin typeface="Times New Roman" pitchFamily="18" charset="0"/>
                <a:cs typeface="Arial" pitchFamily="34" charset="0"/>
              </a:rPr>
              <a:t>(3 ZP+2+2)</a:t>
            </a:r>
          </a:p>
          <a:p>
            <a:pPr marL="446088" lvl="1" indent="-273050" algn="just" eaLnBrk="1" hangingPunct="1">
              <a:tabLst>
                <a:tab pos="442913" algn="l"/>
              </a:tabLst>
              <a:defRPr/>
            </a:pPr>
            <a:endParaRPr lang="cs-CZ" sz="2000" u="sng" dirty="0">
              <a:solidFill>
                <a:schemeClr val="tx1"/>
              </a:solidFill>
              <a:latin typeface="Times New Roman" pitchFamily="18" charset="0"/>
              <a:cs typeface="Arial" pitchFamily="34" charset="0"/>
            </a:endParaRPr>
          </a:p>
          <a:p>
            <a:pPr marL="446088" lvl="1" indent="-273050" algn="just" eaLnBrk="1" hangingPunct="1">
              <a:tabLst>
                <a:tab pos="442913" algn="l"/>
              </a:tabLst>
              <a:defRPr/>
            </a:pPr>
            <a:endParaRPr lang="cs-CZ" sz="2000" u="sng" dirty="0">
              <a:solidFill>
                <a:schemeClr val="tx1"/>
              </a:solidFill>
              <a:latin typeface="Times New Roman" pitchFamily="18" charset="0"/>
              <a:cs typeface="Arial" pitchFamily="34" charset="0"/>
            </a:endParaRPr>
          </a:p>
          <a:p>
            <a:pPr marL="446088" lvl="1" indent="-273050" algn="just" eaLnBrk="1" hangingPunct="1">
              <a:tabLst>
                <a:tab pos="442913" algn="l"/>
              </a:tabLst>
              <a:defRPr/>
            </a:pPr>
            <a:r>
              <a:rPr lang="cs-CZ" sz="2000" dirty="0">
                <a:solidFill>
                  <a:schemeClr val="tx1"/>
                </a:solidFill>
                <a:latin typeface="Times New Roman" pitchFamily="18" charset="0"/>
                <a:cs typeface="Arial" pitchFamily="34" charset="0"/>
              </a:rPr>
              <a:t>b)	</a:t>
            </a:r>
            <a:r>
              <a:rPr lang="cs-CZ" sz="2000" b="0" dirty="0">
                <a:solidFill>
                  <a:schemeClr val="tx1"/>
                </a:solidFill>
                <a:latin typeface="Times New Roman" pitchFamily="18" charset="0"/>
                <a:cs typeface="Arial" pitchFamily="34" charset="0"/>
              </a:rPr>
              <a:t>při skončení pracovního poměru dohodou dle § 49 </a:t>
            </a:r>
            <a:r>
              <a:rPr lang="cs-CZ" sz="2000" dirty="0">
                <a:solidFill>
                  <a:schemeClr val="tx1"/>
                </a:solidFill>
                <a:latin typeface="Times New Roman" pitchFamily="18" charset="0"/>
                <a:cs typeface="Arial" pitchFamily="34" charset="0"/>
              </a:rPr>
              <a:t>osamělého zaměstnance pečujícího </a:t>
            </a:r>
            <a:br>
              <a:rPr lang="cs-CZ" sz="2000" dirty="0">
                <a:solidFill>
                  <a:schemeClr val="tx1"/>
                </a:solidFill>
                <a:latin typeface="Times New Roman" pitchFamily="18" charset="0"/>
                <a:cs typeface="Arial" pitchFamily="34" charset="0"/>
              </a:rPr>
            </a:br>
            <a:r>
              <a:rPr lang="cs-CZ" sz="2000" dirty="0">
                <a:solidFill>
                  <a:schemeClr val="tx1"/>
                </a:solidFill>
                <a:latin typeface="Times New Roman" pitchFamily="18" charset="0"/>
                <a:cs typeface="Arial" pitchFamily="34" charset="0"/>
              </a:rPr>
              <a:t>o nezaopatřené dítě</a:t>
            </a:r>
            <a:r>
              <a:rPr lang="cs-CZ" sz="2000" b="0" dirty="0">
                <a:solidFill>
                  <a:schemeClr val="tx1"/>
                </a:solidFill>
                <a:latin typeface="Times New Roman" pitchFamily="18" charset="0"/>
                <a:cs typeface="Arial" pitchFamily="34" charset="0"/>
              </a:rPr>
              <a:t>, tzn. do skončení povinné školní docházky, a poté nejdéle </a:t>
            </a:r>
            <a:br>
              <a:rPr lang="cs-CZ" sz="2000" b="0" dirty="0">
                <a:solidFill>
                  <a:schemeClr val="tx1"/>
                </a:solidFill>
                <a:latin typeface="Times New Roman" pitchFamily="18" charset="0"/>
                <a:cs typeface="Arial" pitchFamily="34" charset="0"/>
              </a:rPr>
            </a:br>
            <a:r>
              <a:rPr lang="cs-CZ" sz="2000" b="0" dirty="0">
                <a:solidFill>
                  <a:schemeClr val="tx1"/>
                </a:solidFill>
                <a:latin typeface="Times New Roman" pitchFamily="18" charset="0"/>
                <a:cs typeface="Arial" pitchFamily="34" charset="0"/>
              </a:rPr>
              <a:t>do 26. roku věku dítěte, z důvodů § 52 písm. a) až c) ZP - </a:t>
            </a:r>
            <a:r>
              <a:rPr lang="cs-CZ" sz="2000" dirty="0">
                <a:solidFill>
                  <a:schemeClr val="tx1"/>
                </a:solidFill>
                <a:latin typeface="Times New Roman" pitchFamily="18" charset="0"/>
                <a:cs typeface="Arial" pitchFamily="34" charset="0"/>
              </a:rPr>
              <a:t>zvýšené</a:t>
            </a:r>
            <a:r>
              <a:rPr lang="cs-CZ" sz="2000" b="0" dirty="0">
                <a:solidFill>
                  <a:schemeClr val="tx1"/>
                </a:solidFill>
                <a:latin typeface="Times New Roman" pitchFamily="18" charset="0"/>
                <a:cs typeface="Arial" pitchFamily="34" charset="0"/>
              </a:rPr>
              <a:t> </a:t>
            </a:r>
            <a:br>
              <a:rPr lang="cs-CZ" sz="2000" b="0" dirty="0">
                <a:solidFill>
                  <a:schemeClr val="tx1"/>
                </a:solidFill>
                <a:latin typeface="Times New Roman" pitchFamily="18" charset="0"/>
                <a:cs typeface="Arial" pitchFamily="34" charset="0"/>
              </a:rPr>
            </a:br>
            <a:r>
              <a:rPr lang="cs-CZ" sz="2000" dirty="0">
                <a:solidFill>
                  <a:schemeClr val="tx1"/>
                </a:solidFill>
                <a:latin typeface="Times New Roman" pitchFamily="18" charset="0"/>
                <a:cs typeface="Arial" pitchFamily="34" charset="0"/>
              </a:rPr>
              <a:t>o 3 násobky </a:t>
            </a:r>
            <a:r>
              <a:rPr lang="cs-CZ" sz="2000" b="0" dirty="0">
                <a:solidFill>
                  <a:schemeClr val="tx1"/>
                </a:solidFill>
                <a:latin typeface="Times New Roman" pitchFamily="18" charset="0"/>
                <a:cs typeface="Arial" pitchFamily="34" charset="0"/>
              </a:rPr>
              <a:t>PMV,                                                                                            </a:t>
            </a:r>
            <a:r>
              <a:rPr lang="cs-CZ" sz="2000" u="sng" dirty="0">
                <a:solidFill>
                  <a:schemeClr val="tx1"/>
                </a:solidFill>
                <a:latin typeface="Times New Roman" pitchFamily="18" charset="0"/>
                <a:cs typeface="Arial" pitchFamily="34" charset="0"/>
              </a:rPr>
              <a:t>(1-3 ZP+3)</a:t>
            </a:r>
          </a:p>
          <a:p>
            <a:pPr marL="446088" lvl="1" indent="-273050" algn="just" eaLnBrk="1" hangingPunct="1">
              <a:tabLst>
                <a:tab pos="442913" algn="l"/>
              </a:tabLst>
              <a:defRPr/>
            </a:pPr>
            <a:endParaRPr lang="cs-CZ" sz="1200" u="sng" dirty="0">
              <a:solidFill>
                <a:schemeClr val="tx1"/>
              </a:solidFill>
              <a:latin typeface="Times New Roman" pitchFamily="18" charset="0"/>
              <a:cs typeface="Arial" pitchFamily="34" charset="0"/>
            </a:endParaRPr>
          </a:p>
          <a:p>
            <a:pPr marL="446088" lvl="1" indent="-273050" algn="just" eaLnBrk="1" hangingPunct="1">
              <a:tabLst>
                <a:tab pos="442913" algn="l"/>
              </a:tabLst>
              <a:defRPr/>
            </a:pPr>
            <a:r>
              <a:rPr lang="cs-CZ" sz="2000" dirty="0">
                <a:solidFill>
                  <a:schemeClr val="tx1"/>
                </a:solidFill>
                <a:latin typeface="Times New Roman" pitchFamily="18" charset="0"/>
                <a:cs typeface="Arial" pitchFamily="34" charset="0"/>
              </a:rPr>
              <a:t>	</a:t>
            </a:r>
            <a:r>
              <a:rPr lang="cs-CZ" sz="2000" b="0" dirty="0">
                <a:solidFill>
                  <a:schemeClr val="tx1"/>
                </a:solidFill>
                <a:latin typeface="Times New Roman" pitchFamily="18" charset="0"/>
                <a:cs typeface="Arial" pitchFamily="34" charset="0"/>
              </a:rPr>
              <a:t>dále </a:t>
            </a:r>
            <a:r>
              <a:rPr lang="cs-CZ" sz="2000" dirty="0">
                <a:solidFill>
                  <a:schemeClr val="tx1"/>
                </a:solidFill>
                <a:latin typeface="Times New Roman" pitchFamily="18" charset="0"/>
                <a:cs typeface="Arial" pitchFamily="34" charset="0"/>
              </a:rPr>
              <a:t>zvýšení</a:t>
            </a:r>
            <a:r>
              <a:rPr lang="cs-CZ" sz="2000" b="0" dirty="0">
                <a:solidFill>
                  <a:schemeClr val="tx1"/>
                </a:solidFill>
                <a:latin typeface="Times New Roman" pitchFamily="18" charset="0"/>
                <a:cs typeface="Arial" pitchFamily="34" charset="0"/>
              </a:rPr>
              <a:t> </a:t>
            </a:r>
            <a:r>
              <a:rPr lang="cs-CZ" sz="2000" dirty="0">
                <a:solidFill>
                  <a:schemeClr val="tx1"/>
                </a:solidFill>
                <a:latin typeface="Times New Roman" pitchFamily="18" charset="0"/>
                <a:cs typeface="Arial" pitchFamily="34" charset="0"/>
              </a:rPr>
              <a:t>o 2 násobky </a:t>
            </a:r>
            <a:r>
              <a:rPr lang="cs-CZ" sz="2000" b="0" dirty="0">
                <a:solidFill>
                  <a:schemeClr val="tx1"/>
                </a:solidFill>
                <a:latin typeface="Times New Roman" pitchFamily="18" charset="0"/>
                <a:cs typeface="Arial" pitchFamily="34" charset="0"/>
              </a:rPr>
              <a:t>PMV, skončí-li pracovní poměr dohodou nejpozději poslední den před datem účinnosti organizační změny                                               </a:t>
            </a:r>
            <a:r>
              <a:rPr lang="cs-CZ" sz="2000" u="sng" dirty="0">
                <a:solidFill>
                  <a:schemeClr val="tx1"/>
                </a:solidFill>
                <a:latin typeface="Times New Roman" pitchFamily="18" charset="0"/>
                <a:cs typeface="Arial" pitchFamily="34" charset="0"/>
              </a:rPr>
              <a:t>(1-3 ZP+3+2)</a:t>
            </a:r>
          </a:p>
        </p:txBody>
      </p:sp>
    </p:spTree>
    <p:extLst>
      <p:ext uri="{BB962C8B-B14F-4D97-AF65-F5344CB8AC3E}">
        <p14:creationId xmlns:p14="http://schemas.microsoft.com/office/powerpoint/2010/main" val="2851010732"/>
      </p:ext>
    </p:extLst>
  </p:cSld>
  <p:clrMapOvr>
    <a:masterClrMapping/>
  </p:clrMapOvr>
  <p:transition spd="med">
    <p:dissolv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89769" y="6570663"/>
            <a:ext cx="49085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42</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8368"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6177246"/>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3211830" y="0"/>
            <a:ext cx="3646170" cy="461665"/>
          </a:xfrm>
          <a:prstGeom prst="rect">
            <a:avLst/>
          </a:prstGeom>
        </p:spPr>
        <p:txBody>
          <a:bodyPr wrap="square">
            <a:spAutoFit/>
          </a:bodyPr>
          <a:lstStyle/>
          <a:p>
            <a:pPr lvl="0" eaLnBrk="1" hangingPunct="1">
              <a:buClr>
                <a:srgbClr val="00272B"/>
              </a:buClr>
              <a:buSzPct val="50000"/>
              <a:tabLst>
                <a:tab pos="773113" algn="l"/>
              </a:tabLst>
            </a:pPr>
            <a:r>
              <a:rPr lang="cs-CZ" altLang="en-US"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3 - ODSTUPNÉ</a:t>
            </a:r>
            <a:endParaRPr lang="cs-CZ" altLang="cs-CZ" sz="24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Obdélník 6">
            <a:extLst>
              <a:ext uri="{FF2B5EF4-FFF2-40B4-BE49-F238E27FC236}">
                <a16:creationId xmlns:a16="http://schemas.microsoft.com/office/drawing/2014/main" id="{3F49C420-D79E-4BB8-B0B9-89ACC5BF52E1}"/>
              </a:ext>
            </a:extLst>
          </p:cNvPr>
          <p:cNvSpPr/>
          <p:nvPr/>
        </p:nvSpPr>
        <p:spPr>
          <a:xfrm>
            <a:off x="222568" y="502652"/>
            <a:ext cx="9658350" cy="6124754"/>
          </a:xfrm>
          <a:prstGeom prst="rect">
            <a:avLst/>
          </a:prstGeom>
        </p:spPr>
        <p:txBody>
          <a:bodyPr wrap="square">
            <a:spAutoFit/>
          </a:bodyPr>
          <a:lstStyle/>
          <a:p>
            <a:pPr marL="446088" lvl="1" indent="-273050" algn="just" eaLnBrk="1" hangingPunct="1">
              <a:tabLst>
                <a:tab pos="442913" algn="l"/>
              </a:tabLst>
              <a:defRPr/>
            </a:pPr>
            <a:r>
              <a:rPr lang="cs-CZ" altLang="cs-CZ" sz="2000" dirty="0">
                <a:solidFill>
                  <a:prstClr val="black"/>
                </a:solidFill>
                <a:latin typeface="Times New Roman" panose="02020603050405020304" pitchFamily="18" charset="0"/>
                <a:cs typeface="Arial" panose="020B0604020202020204" pitchFamily="34" charset="0"/>
              </a:rPr>
              <a:t>c) </a:t>
            </a:r>
            <a:r>
              <a:rPr lang="cs-CZ" sz="2000" b="0" dirty="0">
                <a:solidFill>
                  <a:schemeClr val="tx1"/>
                </a:solidFill>
                <a:latin typeface="Times New Roman" pitchFamily="18" charset="0"/>
                <a:cs typeface="Arial" pitchFamily="34" charset="0"/>
              </a:rPr>
              <a:t>Odstupné podle ustanovení § 67 odst. 1 ZP se zvyšuje o další násobky průměrného výdělku:</a:t>
            </a:r>
          </a:p>
          <a:p>
            <a:pPr marL="446088" lvl="1" indent="-273050" algn="just" eaLnBrk="1" hangingPunct="1">
              <a:tabLst>
                <a:tab pos="442913" algn="l"/>
              </a:tabLst>
              <a:defRPr/>
            </a:pPr>
            <a:endParaRPr lang="cs-CZ" sz="800" dirty="0">
              <a:solidFill>
                <a:schemeClr val="tx1"/>
              </a:solidFill>
              <a:latin typeface="Times New Roman" pitchFamily="18" charset="0"/>
              <a:cs typeface="Arial"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b="0" dirty="0">
                <a:solidFill>
                  <a:prstClr val="black"/>
                </a:solidFill>
                <a:latin typeface="Times New Roman" panose="02020603050405020304" pitchFamily="18" charset="0"/>
                <a:cs typeface="Arial" panose="020B0604020202020204" pitchFamily="34" charset="0"/>
              </a:rPr>
              <a:t>při ukončení pracovního poměru dohodou dle § 49, z důvodů § 52 písm. a) až c) ZP </a:t>
            </a:r>
            <a:r>
              <a:rPr lang="cs-CZ" altLang="cs-CZ" sz="2000" dirty="0">
                <a:solidFill>
                  <a:prstClr val="black"/>
                </a:solidFill>
                <a:latin typeface="Times New Roman" panose="02020603050405020304" pitchFamily="18" charset="0"/>
                <a:cs typeface="Arial" panose="020B0604020202020204" pitchFamily="34" charset="0"/>
              </a:rPr>
              <a:t>při odpracování nepřetržitě nejméně 25 let      </a:t>
            </a:r>
            <a:r>
              <a:rPr lang="cs-CZ" altLang="cs-CZ" sz="2000" b="0" dirty="0">
                <a:solidFill>
                  <a:prstClr val="black"/>
                </a:solidFill>
                <a:latin typeface="Times New Roman" panose="02020603050405020304" pitchFamily="18" charset="0"/>
                <a:cs typeface="Arial" panose="020B0604020202020204" pitchFamily="34" charset="0"/>
              </a:rPr>
              <a:t>-             </a:t>
            </a:r>
            <a:r>
              <a:rPr lang="cs-CZ" altLang="cs-CZ" sz="2000" dirty="0">
                <a:solidFill>
                  <a:prstClr val="black"/>
                </a:solidFill>
                <a:latin typeface="Times New Roman" panose="02020603050405020304" pitchFamily="18" charset="0"/>
                <a:cs typeface="Arial" panose="020B0604020202020204" pitchFamily="34" charset="0"/>
              </a:rPr>
              <a:t>zvýšené o 4 násobky </a:t>
            </a:r>
            <a:r>
              <a:rPr lang="cs-CZ" altLang="cs-CZ" sz="2000" b="0" dirty="0">
                <a:solidFill>
                  <a:prstClr val="black"/>
                </a:solidFill>
                <a:latin typeface="Times New Roman" panose="02020603050405020304" pitchFamily="18" charset="0"/>
                <a:cs typeface="Arial" panose="020B0604020202020204" pitchFamily="34" charset="0"/>
              </a:rPr>
              <a:t>PMV</a:t>
            </a:r>
          </a:p>
          <a:p>
            <a:pPr marL="542925" lvl="1" indent="-361950" algn="just" eaLnBrk="1" hangingPunct="1">
              <a:buClr>
                <a:srgbClr val="00272B"/>
              </a:buClr>
              <a:buSzPct val="60000"/>
              <a:tabLst>
                <a:tab pos="542925" algn="l"/>
              </a:tabLst>
            </a:pPr>
            <a:endParaRPr lang="cs-CZ" altLang="cs-CZ" sz="800" b="0" dirty="0">
              <a:solidFill>
                <a:prstClr val="black"/>
              </a:solidFill>
              <a:latin typeface="Times New Roman" panose="02020603050405020304" pitchFamily="18" charset="0"/>
              <a:cs typeface="Arial" panose="020B0604020202020204"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b="0" dirty="0">
                <a:solidFill>
                  <a:prstClr val="black"/>
                </a:solidFill>
                <a:latin typeface="Times New Roman" panose="02020603050405020304" pitchFamily="18" charset="0"/>
                <a:cs typeface="Arial" panose="020B0604020202020204" pitchFamily="34" charset="0"/>
              </a:rPr>
              <a:t>při ukončení pracovního poměru dohodou dle § 49, z důvodů § 52 písm. a) až c) ZP </a:t>
            </a:r>
            <a:r>
              <a:rPr lang="cs-CZ" altLang="cs-CZ" sz="2000" dirty="0">
                <a:solidFill>
                  <a:prstClr val="black"/>
                </a:solidFill>
                <a:latin typeface="Times New Roman" panose="02020603050405020304" pitchFamily="18" charset="0"/>
                <a:cs typeface="Arial" panose="020B0604020202020204" pitchFamily="34" charset="0"/>
              </a:rPr>
              <a:t>při odpracování nepřetržitě nejméně 30 let       </a:t>
            </a:r>
            <a:r>
              <a:rPr lang="cs-CZ" altLang="cs-CZ" sz="2000" b="0" dirty="0">
                <a:solidFill>
                  <a:prstClr val="black"/>
                </a:solidFill>
                <a:latin typeface="Times New Roman" panose="02020603050405020304" pitchFamily="18" charset="0"/>
                <a:cs typeface="Arial" panose="020B0604020202020204" pitchFamily="34" charset="0"/>
              </a:rPr>
              <a:t>-            </a:t>
            </a:r>
            <a:r>
              <a:rPr lang="cs-CZ" altLang="cs-CZ" sz="2000" dirty="0">
                <a:solidFill>
                  <a:prstClr val="black"/>
                </a:solidFill>
                <a:latin typeface="Times New Roman" panose="02020603050405020304" pitchFamily="18" charset="0"/>
                <a:cs typeface="Arial" panose="020B0604020202020204" pitchFamily="34" charset="0"/>
              </a:rPr>
              <a:t>zvýšené o 5 násobků </a:t>
            </a:r>
            <a:r>
              <a:rPr lang="cs-CZ" altLang="cs-CZ" sz="2000" b="0" dirty="0">
                <a:solidFill>
                  <a:prstClr val="black"/>
                </a:solidFill>
                <a:latin typeface="Times New Roman" panose="02020603050405020304" pitchFamily="18" charset="0"/>
                <a:cs typeface="Arial" panose="020B0604020202020204" pitchFamily="34" charset="0"/>
              </a:rPr>
              <a:t>PMV</a:t>
            </a:r>
          </a:p>
          <a:p>
            <a:pPr marL="542925" lvl="1" indent="-361950" algn="just" eaLnBrk="1" hangingPunct="1">
              <a:buClr>
                <a:srgbClr val="00272B"/>
              </a:buClr>
              <a:buSzPct val="60000"/>
              <a:tabLst>
                <a:tab pos="542925" algn="l"/>
              </a:tabLst>
            </a:pPr>
            <a:endParaRPr lang="cs-CZ" altLang="cs-CZ" sz="800" b="0" dirty="0">
              <a:solidFill>
                <a:prstClr val="black"/>
              </a:solidFill>
              <a:latin typeface="Times New Roman" panose="02020603050405020304" pitchFamily="18" charset="0"/>
              <a:cs typeface="Arial" panose="020B0604020202020204" pitchFamily="34" charset="0"/>
            </a:endParaRPr>
          </a:p>
          <a:p>
            <a:pPr marL="542925" lvl="1" indent="-361950" algn="just" eaLnBrk="1" hangingPunct="1">
              <a:buClr>
                <a:srgbClr val="00272B"/>
              </a:buClr>
              <a:buSzPct val="60000"/>
              <a:tabLst>
                <a:tab pos="542925" algn="l"/>
              </a:tabLst>
            </a:pPr>
            <a:r>
              <a:rPr lang="cs-CZ" altLang="cs-CZ" sz="2000" b="0" dirty="0">
                <a:solidFill>
                  <a:prstClr val="black"/>
                </a:solidFill>
                <a:latin typeface="Times New Roman" panose="02020603050405020304" pitchFamily="18" charset="0"/>
                <a:cs typeface="Arial" panose="020B0604020202020204" pitchFamily="34" charset="0"/>
              </a:rPr>
              <a:t>	dále </a:t>
            </a:r>
            <a:r>
              <a:rPr lang="cs-CZ" altLang="cs-CZ" sz="2000" dirty="0">
                <a:solidFill>
                  <a:prstClr val="black"/>
                </a:solidFill>
                <a:latin typeface="Times New Roman" panose="02020603050405020304" pitchFamily="18" charset="0"/>
                <a:cs typeface="Arial" panose="020B0604020202020204" pitchFamily="34" charset="0"/>
              </a:rPr>
              <a:t>zvýšení o 2 násobky </a:t>
            </a:r>
            <a:r>
              <a:rPr lang="cs-CZ" altLang="cs-CZ" sz="2000" b="0" dirty="0">
                <a:solidFill>
                  <a:prstClr val="black"/>
                </a:solidFill>
                <a:latin typeface="Times New Roman" panose="02020603050405020304" pitchFamily="18" charset="0"/>
                <a:cs typeface="Arial" panose="020B0604020202020204" pitchFamily="34" charset="0"/>
              </a:rPr>
              <a:t>PMV, skončí-li pracovní poměr dohodou nejpozději poslední den před datem účinnosti organizační změny                     (</a:t>
            </a:r>
            <a:r>
              <a:rPr lang="cs-CZ" altLang="cs-CZ" sz="2000" u="sng" dirty="0">
                <a:solidFill>
                  <a:prstClr val="black"/>
                </a:solidFill>
                <a:latin typeface="Times New Roman" panose="02020603050405020304" pitchFamily="18" charset="0"/>
                <a:cs typeface="Arial" panose="020B0604020202020204" pitchFamily="34" charset="0"/>
              </a:rPr>
              <a:t>3 ZP+4+2</a:t>
            </a:r>
            <a:r>
              <a:rPr lang="cs-CZ" altLang="cs-CZ" sz="2000" dirty="0">
                <a:solidFill>
                  <a:prstClr val="black"/>
                </a:solidFill>
                <a:latin typeface="Times New Roman" panose="02020603050405020304" pitchFamily="18" charset="0"/>
                <a:cs typeface="Arial" panose="020B0604020202020204" pitchFamily="34" charset="0"/>
              </a:rPr>
              <a:t> </a:t>
            </a:r>
            <a:r>
              <a:rPr lang="cs-CZ" altLang="cs-CZ" sz="2000" u="sng" dirty="0">
                <a:solidFill>
                  <a:prstClr val="black"/>
                </a:solidFill>
                <a:latin typeface="Times New Roman" panose="02020603050405020304" pitchFamily="18" charset="0"/>
                <a:cs typeface="Arial" panose="020B0604020202020204" pitchFamily="34" charset="0"/>
              </a:rPr>
              <a:t>nebo  3 ZP+5+2)</a:t>
            </a:r>
          </a:p>
          <a:p>
            <a:pPr marL="542925" lvl="1" indent="-361950" algn="just" eaLnBrk="1" hangingPunct="1">
              <a:buClr>
                <a:srgbClr val="00272B"/>
              </a:buClr>
              <a:buSzPct val="60000"/>
              <a:tabLst>
                <a:tab pos="542925" algn="l"/>
              </a:tabLst>
            </a:pPr>
            <a:endParaRPr lang="cs-CZ" altLang="cs-CZ" sz="800" u="sng" dirty="0">
              <a:solidFill>
                <a:prstClr val="black"/>
              </a:solidFill>
              <a:latin typeface="Times New Roman" panose="02020603050405020304" pitchFamily="18" charset="0"/>
              <a:cs typeface="Arial" panose="020B0604020202020204" pitchFamily="34" charset="0"/>
            </a:endParaRPr>
          </a:p>
          <a:p>
            <a:pPr marL="542925" lvl="1" indent="-361950" algn="just" eaLnBrk="1" hangingPunct="1">
              <a:buClr>
                <a:srgbClr val="00272B"/>
              </a:buClr>
              <a:buSzPct val="60000"/>
              <a:tabLst>
                <a:tab pos="542925" algn="l"/>
              </a:tabLst>
            </a:pPr>
            <a:endParaRPr lang="cs-CZ" altLang="cs-CZ" sz="800" u="sng" dirty="0">
              <a:solidFill>
                <a:prstClr val="black"/>
              </a:solidFill>
              <a:latin typeface="Times New Roman" panose="02020603050405020304" pitchFamily="18" charset="0"/>
              <a:cs typeface="Arial" panose="020B0604020202020204" pitchFamily="34" charset="0"/>
            </a:endParaRPr>
          </a:p>
          <a:p>
            <a:pPr marL="542925" lvl="1" indent="-361950" algn="just" eaLnBrk="1" hangingPunct="1">
              <a:buClr>
                <a:srgbClr val="00272B"/>
              </a:buClr>
              <a:buSzPct val="60000"/>
              <a:tabLst>
                <a:tab pos="542925" algn="l"/>
              </a:tabLst>
            </a:pPr>
            <a:r>
              <a:rPr lang="cs-CZ" altLang="cs-CZ" sz="2000" dirty="0">
                <a:solidFill>
                  <a:prstClr val="black"/>
                </a:solidFill>
                <a:latin typeface="Times New Roman" panose="02020603050405020304" pitchFamily="18" charset="0"/>
                <a:cs typeface="Arial" panose="020B0604020202020204" pitchFamily="34" charset="0"/>
              </a:rPr>
              <a:t>d)</a:t>
            </a:r>
            <a:r>
              <a:rPr lang="cs-CZ" altLang="cs-CZ" sz="2000" b="0" dirty="0">
                <a:solidFill>
                  <a:prstClr val="black"/>
                </a:solidFill>
                <a:latin typeface="Times New Roman" panose="02020603050405020304" pitchFamily="18" charset="0"/>
                <a:cs typeface="Arial" panose="020B0604020202020204" pitchFamily="34" charset="0"/>
              </a:rPr>
              <a:t>	při skončení pracovního poměru dohodou dle § 49, z důvodů § 52 e) ZP, a to do 30 dnů ode dne vystavení lékařského posudku, a to:</a:t>
            </a:r>
          </a:p>
          <a:p>
            <a:pPr marL="542925" lvl="1" indent="-361950" algn="just" eaLnBrk="1" hangingPunct="1">
              <a:buClr>
                <a:srgbClr val="00272B"/>
              </a:buClr>
              <a:buSzPct val="60000"/>
              <a:tabLst>
                <a:tab pos="542925" algn="l"/>
              </a:tabLst>
            </a:pPr>
            <a:endParaRPr lang="cs-CZ" altLang="cs-CZ" sz="800" b="0" dirty="0">
              <a:solidFill>
                <a:prstClr val="black"/>
              </a:solidFill>
              <a:latin typeface="Times New Roman" panose="02020603050405020304" pitchFamily="18" charset="0"/>
              <a:cs typeface="Arial" panose="020B0604020202020204"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dirty="0">
                <a:solidFill>
                  <a:prstClr val="black"/>
                </a:solidFill>
                <a:latin typeface="Times New Roman" panose="02020603050405020304" pitchFamily="18" charset="0"/>
                <a:cs typeface="Arial" panose="020B0604020202020204" pitchFamily="34" charset="0"/>
              </a:rPr>
              <a:t>3 násobky </a:t>
            </a:r>
            <a:r>
              <a:rPr lang="cs-CZ" altLang="cs-CZ" sz="2000" b="0" dirty="0">
                <a:solidFill>
                  <a:prstClr val="black"/>
                </a:solidFill>
                <a:latin typeface="Times New Roman" panose="02020603050405020304" pitchFamily="18" charset="0"/>
                <a:cs typeface="Arial" panose="020B0604020202020204" pitchFamily="34" charset="0"/>
              </a:rPr>
              <a:t>PMV, pokud odpracoval nepřetržitě </a:t>
            </a:r>
            <a:r>
              <a:rPr lang="cs-CZ" altLang="cs-CZ" sz="2000" dirty="0">
                <a:solidFill>
                  <a:prstClr val="black"/>
                </a:solidFill>
                <a:latin typeface="Times New Roman" panose="02020603050405020304" pitchFamily="18" charset="0"/>
                <a:cs typeface="Arial" panose="020B0604020202020204" pitchFamily="34" charset="0"/>
              </a:rPr>
              <a:t>nejméně</a:t>
            </a:r>
            <a:r>
              <a:rPr lang="cs-CZ" altLang="cs-CZ" sz="2000" b="0" dirty="0">
                <a:solidFill>
                  <a:prstClr val="black"/>
                </a:solidFill>
                <a:latin typeface="Times New Roman" panose="02020603050405020304" pitchFamily="18" charset="0"/>
                <a:cs typeface="Arial" panose="020B0604020202020204" pitchFamily="34" charset="0"/>
              </a:rPr>
              <a:t> </a:t>
            </a:r>
            <a:r>
              <a:rPr lang="cs-CZ" altLang="cs-CZ" sz="2000" dirty="0">
                <a:solidFill>
                  <a:prstClr val="black"/>
                </a:solidFill>
                <a:latin typeface="Times New Roman" panose="02020603050405020304" pitchFamily="18" charset="0"/>
                <a:cs typeface="Arial" panose="020B0604020202020204" pitchFamily="34" charset="0"/>
              </a:rPr>
              <a:t>3 roky maximálně však   10 let</a:t>
            </a:r>
            <a:r>
              <a:rPr lang="cs-CZ" altLang="cs-CZ" sz="2000" b="0" dirty="0">
                <a:solidFill>
                  <a:prstClr val="black"/>
                </a:solidFill>
                <a:latin typeface="Times New Roman" panose="02020603050405020304" pitchFamily="18" charset="0"/>
                <a:cs typeface="Arial" panose="020B0604020202020204" pitchFamily="34" charset="0"/>
              </a:rPr>
              <a:t>,          					                                 </a:t>
            </a:r>
            <a:r>
              <a:rPr lang="cs-CZ" altLang="cs-CZ" sz="2000" u="sng" dirty="0">
                <a:solidFill>
                  <a:prstClr val="black"/>
                </a:solidFill>
                <a:latin typeface="Times New Roman" panose="02020603050405020304" pitchFamily="18" charset="0"/>
                <a:cs typeface="Arial" panose="020B0604020202020204" pitchFamily="34" charset="0"/>
              </a:rPr>
              <a:t>(0 ZP+3)</a:t>
            </a:r>
          </a:p>
          <a:p>
            <a:pPr marL="542925" lvl="1" indent="-361950" algn="just" eaLnBrk="1" hangingPunct="1">
              <a:buClr>
                <a:srgbClr val="00272B"/>
              </a:buClr>
              <a:buSzPct val="60000"/>
              <a:tabLst>
                <a:tab pos="542925" algn="l"/>
              </a:tabLst>
            </a:pPr>
            <a:endParaRPr lang="cs-CZ" altLang="cs-CZ" sz="800" u="sng" dirty="0">
              <a:solidFill>
                <a:prstClr val="black"/>
              </a:solidFill>
              <a:latin typeface="Times New Roman" panose="02020603050405020304" pitchFamily="18" charset="0"/>
              <a:cs typeface="Arial" panose="020B0604020202020204"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dirty="0">
                <a:solidFill>
                  <a:prstClr val="black"/>
                </a:solidFill>
                <a:latin typeface="Times New Roman" panose="02020603050405020304" pitchFamily="18" charset="0"/>
                <a:cs typeface="Arial" panose="020B0604020202020204" pitchFamily="34" charset="0"/>
              </a:rPr>
              <a:t>4 násobky </a:t>
            </a:r>
            <a:r>
              <a:rPr lang="cs-CZ" altLang="cs-CZ" sz="2000" b="0" dirty="0">
                <a:solidFill>
                  <a:prstClr val="black"/>
                </a:solidFill>
                <a:latin typeface="Times New Roman" panose="02020603050405020304" pitchFamily="18" charset="0"/>
                <a:cs typeface="Arial" panose="020B0604020202020204" pitchFamily="34" charset="0"/>
              </a:rPr>
              <a:t>PMV, pokud odpracoval nepřetržitě </a:t>
            </a:r>
            <a:r>
              <a:rPr lang="cs-CZ" altLang="cs-CZ" sz="2000" dirty="0">
                <a:solidFill>
                  <a:prstClr val="black"/>
                </a:solidFill>
                <a:latin typeface="Times New Roman" panose="02020603050405020304" pitchFamily="18" charset="0"/>
                <a:cs typeface="Arial" panose="020B0604020202020204" pitchFamily="34" charset="0"/>
              </a:rPr>
              <a:t>více jak 10 let maximálně však </a:t>
            </a:r>
            <a:br>
              <a:rPr lang="cs-CZ" altLang="cs-CZ" sz="2000" dirty="0">
                <a:solidFill>
                  <a:prstClr val="black"/>
                </a:solidFill>
                <a:latin typeface="Times New Roman" panose="02020603050405020304" pitchFamily="18" charset="0"/>
                <a:cs typeface="Arial" panose="020B0604020202020204" pitchFamily="34" charset="0"/>
              </a:rPr>
            </a:br>
            <a:r>
              <a:rPr lang="cs-CZ" altLang="cs-CZ" sz="2000" dirty="0">
                <a:solidFill>
                  <a:prstClr val="black"/>
                </a:solidFill>
                <a:latin typeface="Times New Roman" panose="02020603050405020304" pitchFamily="18" charset="0"/>
                <a:cs typeface="Arial" panose="020B0604020202020204" pitchFamily="34" charset="0"/>
              </a:rPr>
              <a:t>25 let</a:t>
            </a:r>
            <a:r>
              <a:rPr lang="cs-CZ" altLang="cs-CZ" sz="2000" b="0" dirty="0">
                <a:solidFill>
                  <a:prstClr val="black"/>
                </a:solidFill>
                <a:latin typeface="Times New Roman" panose="02020603050405020304" pitchFamily="18" charset="0"/>
                <a:cs typeface="Arial" panose="020B0604020202020204" pitchFamily="34" charset="0"/>
              </a:rPr>
              <a:t>,                                                                                                                </a:t>
            </a:r>
            <a:r>
              <a:rPr lang="cs-CZ" altLang="cs-CZ" sz="2000" u="sng" dirty="0">
                <a:solidFill>
                  <a:prstClr val="black"/>
                </a:solidFill>
                <a:latin typeface="Times New Roman" panose="02020603050405020304" pitchFamily="18" charset="0"/>
                <a:cs typeface="Arial" panose="020B0604020202020204" pitchFamily="34" charset="0"/>
              </a:rPr>
              <a:t>(0 ZP+4)</a:t>
            </a:r>
          </a:p>
          <a:p>
            <a:pPr marL="720725" lvl="1" indent="-274638" algn="just" eaLnBrk="1" hangingPunct="1">
              <a:buClr>
                <a:srgbClr val="00272B"/>
              </a:buClr>
              <a:buSzPct val="60000"/>
              <a:buFont typeface="Wingdings" panose="05000000000000000000" pitchFamily="2" charset="2"/>
              <a:buChar char="Ø"/>
              <a:tabLst>
                <a:tab pos="720725" algn="l"/>
              </a:tabLst>
            </a:pPr>
            <a:endParaRPr lang="cs-CZ" altLang="cs-CZ" sz="800" u="sng" dirty="0">
              <a:solidFill>
                <a:prstClr val="black"/>
              </a:solidFill>
              <a:latin typeface="Times New Roman" panose="02020603050405020304" pitchFamily="18" charset="0"/>
              <a:cs typeface="Arial" panose="020B0604020202020204"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dirty="0">
                <a:solidFill>
                  <a:prstClr val="black"/>
                </a:solidFill>
                <a:latin typeface="Times New Roman" panose="02020603050405020304" pitchFamily="18" charset="0"/>
                <a:cs typeface="Arial" panose="020B0604020202020204" pitchFamily="34" charset="0"/>
              </a:rPr>
              <a:t>7 násobků </a:t>
            </a:r>
            <a:r>
              <a:rPr lang="cs-CZ" altLang="cs-CZ" sz="2000" b="0" dirty="0">
                <a:solidFill>
                  <a:prstClr val="black"/>
                </a:solidFill>
                <a:latin typeface="Times New Roman" panose="02020603050405020304" pitchFamily="18" charset="0"/>
                <a:cs typeface="Arial" panose="020B0604020202020204" pitchFamily="34" charset="0"/>
              </a:rPr>
              <a:t>PMV, pokud odpracoval nepřetržitě </a:t>
            </a:r>
            <a:r>
              <a:rPr lang="cs-CZ" altLang="cs-CZ" sz="2000" dirty="0">
                <a:solidFill>
                  <a:prstClr val="black"/>
                </a:solidFill>
                <a:latin typeface="Times New Roman" panose="02020603050405020304" pitchFamily="18" charset="0"/>
                <a:cs typeface="Arial" panose="020B0604020202020204" pitchFamily="34" charset="0"/>
              </a:rPr>
              <a:t>více než 25 let                      </a:t>
            </a:r>
            <a:r>
              <a:rPr lang="cs-CZ" altLang="cs-CZ" sz="2000" u="sng" dirty="0">
                <a:solidFill>
                  <a:prstClr val="black"/>
                </a:solidFill>
                <a:latin typeface="Times New Roman" panose="02020603050405020304" pitchFamily="18" charset="0"/>
                <a:cs typeface="Arial" panose="020B0604020202020204" pitchFamily="34" charset="0"/>
              </a:rPr>
              <a:t>(0 ZP+7)</a:t>
            </a:r>
          </a:p>
          <a:p>
            <a:pPr marL="446087" lvl="1" algn="just" eaLnBrk="1" hangingPunct="1">
              <a:buClr>
                <a:srgbClr val="00272B"/>
              </a:buClr>
              <a:buSzPct val="60000"/>
              <a:tabLst>
                <a:tab pos="720725" algn="l"/>
              </a:tabLst>
            </a:pPr>
            <a:endParaRPr lang="cs-CZ" altLang="cs-CZ" sz="800" u="sng" dirty="0">
              <a:solidFill>
                <a:prstClr val="black"/>
              </a:solidFill>
              <a:latin typeface="Times New Roman" panose="02020603050405020304" pitchFamily="18" charset="0"/>
              <a:cs typeface="Arial" panose="020B0604020202020204"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dirty="0">
                <a:solidFill>
                  <a:schemeClr val="tx1"/>
                </a:solidFill>
                <a:latin typeface="Times New Roman" panose="02020603050405020304" pitchFamily="18" charset="0"/>
                <a:cs typeface="Arial" panose="020B0604020202020204" pitchFamily="34" charset="0"/>
              </a:rPr>
              <a:t>10 násobků </a:t>
            </a:r>
            <a:r>
              <a:rPr lang="cs-CZ" altLang="cs-CZ" sz="2000" b="0" dirty="0">
                <a:solidFill>
                  <a:schemeClr val="tx1"/>
                </a:solidFill>
                <a:latin typeface="Times New Roman" panose="02020603050405020304" pitchFamily="18" charset="0"/>
                <a:cs typeface="Arial" panose="020B0604020202020204" pitchFamily="34" charset="0"/>
              </a:rPr>
              <a:t>PMV, pokud odpracoval nepřetržitě </a:t>
            </a:r>
            <a:r>
              <a:rPr lang="cs-CZ" altLang="cs-CZ" sz="2000" dirty="0">
                <a:solidFill>
                  <a:schemeClr val="tx1"/>
                </a:solidFill>
                <a:latin typeface="Times New Roman" panose="02020603050405020304" pitchFamily="18" charset="0"/>
                <a:cs typeface="Arial" panose="020B0604020202020204" pitchFamily="34" charset="0"/>
              </a:rPr>
              <a:t>35 let a více </a:t>
            </a:r>
            <a:r>
              <a:rPr lang="cs-CZ" altLang="cs-CZ" sz="2000" dirty="0">
                <a:solidFill>
                  <a:srgbClr val="FF0000"/>
                </a:solidFill>
                <a:latin typeface="Times New Roman" panose="02020603050405020304" pitchFamily="18" charset="0"/>
                <a:cs typeface="Arial" panose="020B0604020202020204" pitchFamily="34" charset="0"/>
              </a:rPr>
              <a:t>		</a:t>
            </a:r>
            <a:r>
              <a:rPr lang="cs-CZ" altLang="cs-CZ" sz="2000" dirty="0">
                <a:solidFill>
                  <a:schemeClr val="tx1"/>
                </a:solidFill>
                <a:latin typeface="Times New Roman" panose="02020603050405020304" pitchFamily="18" charset="0"/>
                <a:cs typeface="Arial" panose="020B0604020202020204" pitchFamily="34" charset="0"/>
              </a:rPr>
              <a:t>  </a:t>
            </a:r>
            <a:r>
              <a:rPr lang="cs-CZ" altLang="cs-CZ" sz="2000" u="sng" dirty="0">
                <a:solidFill>
                  <a:schemeClr val="tx1"/>
                </a:solidFill>
                <a:latin typeface="Times New Roman" panose="02020603050405020304" pitchFamily="18" charset="0"/>
                <a:cs typeface="Arial" panose="020B0604020202020204" pitchFamily="34" charset="0"/>
              </a:rPr>
              <a:t>(0 ZP+10)</a:t>
            </a:r>
            <a:endParaRPr lang="cs-CZ" sz="800" dirty="0">
              <a:solidFill>
                <a:schemeClr val="tx1"/>
              </a:solidFill>
              <a:latin typeface="Times New Roman" pitchFamily="18" charset="0"/>
              <a:cs typeface="Arial" pitchFamily="34" charset="0"/>
            </a:endParaRPr>
          </a:p>
        </p:txBody>
      </p:sp>
    </p:spTree>
    <p:extLst>
      <p:ext uri="{BB962C8B-B14F-4D97-AF65-F5344CB8AC3E}">
        <p14:creationId xmlns:p14="http://schemas.microsoft.com/office/powerpoint/2010/main" val="1525394671"/>
      </p:ext>
    </p:extLst>
  </p:cSld>
  <p:clrMapOvr>
    <a:masterClrMapping/>
  </p:clrMapOvr>
  <p:transition spd="med">
    <p:dissolv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89769" y="6570663"/>
            <a:ext cx="49085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43</a:t>
            </a:fld>
            <a:endParaRPr lang="cs-CZ" altLang="cs-CZ" sz="1000" b="0" dirty="0">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8368"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1999" y="72000"/>
            <a:ext cx="504000" cy="288878"/>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3211830" y="0"/>
            <a:ext cx="3646170" cy="461665"/>
          </a:xfrm>
          <a:prstGeom prst="rect">
            <a:avLst/>
          </a:prstGeom>
        </p:spPr>
        <p:txBody>
          <a:bodyPr wrap="square">
            <a:spAutoFit/>
          </a:bodyPr>
          <a:lstStyle/>
          <a:p>
            <a:pPr lvl="0" eaLnBrk="1" hangingPunct="1">
              <a:buClr>
                <a:srgbClr val="00272B"/>
              </a:buClr>
              <a:buSzPct val="50000"/>
              <a:tabLst>
                <a:tab pos="773113" algn="l"/>
              </a:tabLst>
            </a:pPr>
            <a:r>
              <a:rPr lang="cs-CZ" altLang="en-US"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3 - ODSTUPNÉ</a:t>
            </a:r>
            <a:endParaRPr lang="cs-CZ" altLang="cs-CZ" sz="24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Obdélník 6">
            <a:extLst>
              <a:ext uri="{FF2B5EF4-FFF2-40B4-BE49-F238E27FC236}">
                <a16:creationId xmlns:a16="http://schemas.microsoft.com/office/drawing/2014/main" id="{3F49C420-D79E-4BB8-B0B9-89ACC5BF52E1}"/>
              </a:ext>
            </a:extLst>
          </p:cNvPr>
          <p:cNvSpPr/>
          <p:nvPr/>
        </p:nvSpPr>
        <p:spPr>
          <a:xfrm>
            <a:off x="222568" y="502652"/>
            <a:ext cx="9658350" cy="215444"/>
          </a:xfrm>
          <a:prstGeom prst="rect">
            <a:avLst/>
          </a:prstGeom>
        </p:spPr>
        <p:txBody>
          <a:bodyPr wrap="square">
            <a:spAutoFit/>
          </a:bodyPr>
          <a:lstStyle/>
          <a:p>
            <a:pPr marL="446088" lvl="1" indent="-273050" algn="just" eaLnBrk="1" hangingPunct="1">
              <a:tabLst>
                <a:tab pos="442913" algn="l"/>
              </a:tabLst>
              <a:defRPr/>
            </a:pPr>
            <a:endParaRPr lang="cs-CZ" sz="800" dirty="0">
              <a:solidFill>
                <a:schemeClr val="tx1"/>
              </a:solidFill>
              <a:latin typeface="Times New Roman" pitchFamily="18" charset="0"/>
              <a:cs typeface="Arial" pitchFamily="34" charset="0"/>
            </a:endParaRPr>
          </a:p>
        </p:txBody>
      </p:sp>
      <p:sp>
        <p:nvSpPr>
          <p:cNvPr id="10" name="Zástupný symbol pro obsah 2">
            <a:extLst>
              <a:ext uri="{FF2B5EF4-FFF2-40B4-BE49-F238E27FC236}">
                <a16:creationId xmlns:a16="http://schemas.microsoft.com/office/drawing/2014/main" id="{1E3D901E-578C-41A3-A157-55EEC2AF4016}"/>
              </a:ext>
            </a:extLst>
          </p:cNvPr>
          <p:cNvSpPr txBox="1">
            <a:spLocks/>
          </p:cNvSpPr>
          <p:nvPr/>
        </p:nvSpPr>
        <p:spPr>
          <a:xfrm>
            <a:off x="177800" y="510540"/>
            <a:ext cx="9554544" cy="6112497"/>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452438" lvl="1" indent="-271463" algn="just" eaLnBrk="1" hangingPunct="1">
              <a:spcBef>
                <a:spcPct val="0"/>
              </a:spcBef>
              <a:buFont typeface="Wingdings 2" panose="05020102010507070707" pitchFamily="18" charset="2"/>
              <a:buNone/>
              <a:defRPr/>
            </a:pPr>
            <a:r>
              <a:rPr lang="cs-CZ" sz="2000" b="1" dirty="0">
                <a:latin typeface="Times New Roman" pitchFamily="18" charset="0"/>
                <a:cs typeface="Arial" pitchFamily="34" charset="0"/>
              </a:rPr>
              <a:t>e) </a:t>
            </a:r>
            <a:r>
              <a:rPr lang="cs-CZ" sz="2000" b="0" dirty="0">
                <a:latin typeface="Times New Roman" pitchFamily="18" charset="0"/>
                <a:cs typeface="Arial" pitchFamily="34" charset="0"/>
              </a:rPr>
              <a:t>zaměstnanci</a:t>
            </a:r>
            <a:r>
              <a:rPr lang="cs-CZ" sz="2000" b="1" dirty="0">
                <a:latin typeface="Times New Roman" pitchFamily="18" charset="0"/>
                <a:cs typeface="Arial" pitchFamily="34" charset="0"/>
              </a:rPr>
              <a:t> </a:t>
            </a:r>
            <a:r>
              <a:rPr lang="cs-CZ" sz="2000" b="0" dirty="0">
                <a:latin typeface="Times New Roman" pitchFamily="18" charset="0"/>
                <a:cs typeface="Arial" pitchFamily="34" charset="0"/>
              </a:rPr>
              <a:t>při skončení pracovního poměru dohodou dle § 49, </a:t>
            </a:r>
            <a:r>
              <a:rPr lang="cs-CZ" sz="2000" b="1" dirty="0">
                <a:latin typeface="Times New Roman" pitchFamily="18" charset="0"/>
                <a:cs typeface="Arial" pitchFamily="34" charset="0"/>
              </a:rPr>
              <a:t>z důvodů § 52 e) ZP</a:t>
            </a:r>
            <a:r>
              <a:rPr lang="cs-CZ" sz="2000" b="0" dirty="0">
                <a:latin typeface="Times New Roman" pitchFamily="18" charset="0"/>
                <a:cs typeface="Arial" pitchFamily="34" charset="0"/>
              </a:rPr>
              <a:t>, a to ve lhůtě do 30 dnů od vystavení lékařského posudku, který:</a:t>
            </a:r>
          </a:p>
          <a:p>
            <a:pPr marL="452438" lvl="1" indent="-271463" algn="just" eaLnBrk="1" hangingPunct="1">
              <a:spcBef>
                <a:spcPct val="0"/>
              </a:spcBef>
              <a:buFont typeface="Wingdings 2" panose="05020102010507070707" pitchFamily="18" charset="2"/>
              <a:buNone/>
              <a:defRPr/>
            </a:pPr>
            <a:endParaRPr lang="cs-CZ" sz="800" b="0" dirty="0">
              <a:latin typeface="Times New Roman" pitchFamily="18" charset="0"/>
              <a:cs typeface="Arial" pitchFamily="34" charset="0"/>
            </a:endParaRPr>
          </a:p>
          <a:p>
            <a:pPr marL="452438" lvl="1" indent="-271463" algn="just" eaLnBrk="1" hangingPunct="1">
              <a:spcBef>
                <a:spcPct val="0"/>
              </a:spcBef>
              <a:buFont typeface="Wingdings" pitchFamily="2" charset="2"/>
              <a:buChar char="Ø"/>
              <a:defRPr/>
            </a:pPr>
            <a:r>
              <a:rPr lang="cs-CZ" sz="2000" b="1" dirty="0">
                <a:latin typeface="Times New Roman" pitchFamily="18" charset="0"/>
                <a:cs typeface="Arial" pitchFamily="34" charset="0"/>
              </a:rPr>
              <a:t>dovršil 58 let a dosud nedosáhl věku 61 let a odpracoval v zaměstnání uvedeném </a:t>
            </a:r>
            <a:br>
              <a:rPr lang="cs-CZ" sz="2000" b="1" dirty="0">
                <a:latin typeface="Times New Roman" pitchFamily="18" charset="0"/>
                <a:cs typeface="Arial" pitchFamily="34" charset="0"/>
              </a:rPr>
            </a:br>
            <a:r>
              <a:rPr lang="cs-CZ" sz="2000" b="1" dirty="0">
                <a:latin typeface="Times New Roman" pitchFamily="18" charset="0"/>
                <a:cs typeface="Arial" pitchFamily="34" charset="0"/>
              </a:rPr>
              <a:t>v příloze č. 5, tabulka A nebo tabulka B této PKS min. 20 let,  z toho nepřetržitě min. 10 let u ČD,                                                                                               </a:t>
            </a:r>
            <a:r>
              <a:rPr lang="cs-CZ" sz="2000" b="1" u="sng" dirty="0">
                <a:latin typeface="Times New Roman" pitchFamily="18" charset="0"/>
                <a:cs typeface="Arial" pitchFamily="34" charset="0"/>
              </a:rPr>
              <a:t>(24 PKS)</a:t>
            </a:r>
          </a:p>
          <a:p>
            <a:pPr marL="452438" lvl="1" indent="-271463" algn="just" eaLnBrk="1" hangingPunct="1">
              <a:spcBef>
                <a:spcPct val="0"/>
              </a:spcBef>
              <a:buFont typeface="Wingdings" pitchFamily="2" charset="2"/>
              <a:buChar char="Ø"/>
              <a:defRPr/>
            </a:pPr>
            <a:endParaRPr lang="cs-CZ" sz="800" b="1" u="sng" dirty="0">
              <a:latin typeface="Times New Roman" pitchFamily="18" charset="0"/>
              <a:cs typeface="Arial" pitchFamily="34" charset="0"/>
            </a:endParaRPr>
          </a:p>
          <a:p>
            <a:pPr marL="452438" lvl="1" indent="-271463" algn="just" eaLnBrk="1" hangingPunct="1">
              <a:spcBef>
                <a:spcPct val="0"/>
              </a:spcBef>
              <a:buFont typeface="Wingdings" pitchFamily="2" charset="2"/>
              <a:buChar char="Ø"/>
              <a:defRPr/>
            </a:pPr>
            <a:r>
              <a:rPr lang="cs-CZ" sz="2000" b="1" dirty="0">
                <a:latin typeface="Times New Roman" pitchFamily="18" charset="0"/>
                <a:cs typeface="Arial" pitchFamily="34" charset="0"/>
              </a:rPr>
              <a:t>dovršil 61 let a dosud nedosáhl věku 65 let a odpracoval v zaměstnání uvedeném </a:t>
            </a:r>
            <a:br>
              <a:rPr lang="cs-CZ" sz="2000" b="1" dirty="0">
                <a:latin typeface="Times New Roman" pitchFamily="18" charset="0"/>
                <a:cs typeface="Arial" pitchFamily="34" charset="0"/>
              </a:rPr>
            </a:br>
            <a:r>
              <a:rPr lang="cs-CZ" sz="2000" b="1" dirty="0">
                <a:latin typeface="Times New Roman" pitchFamily="18" charset="0"/>
                <a:cs typeface="Arial" pitchFamily="34" charset="0"/>
              </a:rPr>
              <a:t>v př. č. 5 tabulka A této PKS min. 20 let, z toho nepřetržitě min. 10 let u ČD,                           			                                                                                        </a:t>
            </a:r>
            <a:r>
              <a:rPr lang="cs-CZ" sz="2000" b="1" u="sng" dirty="0">
                <a:latin typeface="Times New Roman" pitchFamily="18" charset="0"/>
                <a:cs typeface="Arial" pitchFamily="34" charset="0"/>
              </a:rPr>
              <a:t>(18 PKS)</a:t>
            </a:r>
          </a:p>
          <a:p>
            <a:pPr marL="452438" lvl="1" indent="-271463" algn="just" eaLnBrk="1" hangingPunct="1">
              <a:spcBef>
                <a:spcPct val="0"/>
              </a:spcBef>
              <a:buFont typeface="Wingdings 2" panose="05020102010507070707" pitchFamily="18" charset="2"/>
              <a:buNone/>
              <a:defRPr/>
            </a:pPr>
            <a:endParaRPr lang="cs-CZ" sz="800" b="1" u="sng" dirty="0">
              <a:latin typeface="Times New Roman" pitchFamily="18" charset="0"/>
              <a:cs typeface="Arial" pitchFamily="34" charset="0"/>
            </a:endParaRPr>
          </a:p>
          <a:p>
            <a:pPr marL="452438" lvl="1" indent="-271463" algn="just" eaLnBrk="1" hangingPunct="1">
              <a:spcBef>
                <a:spcPct val="0"/>
              </a:spcBef>
              <a:buFont typeface="Wingdings" pitchFamily="2" charset="2"/>
              <a:buChar char="Ø"/>
              <a:defRPr/>
            </a:pPr>
            <a:r>
              <a:rPr lang="cs-CZ" sz="2000" b="1" dirty="0">
                <a:latin typeface="Times New Roman" pitchFamily="18" charset="0"/>
                <a:cs typeface="Arial" pitchFamily="34" charset="0"/>
              </a:rPr>
              <a:t>dovršil 61 let a dosud nedosáhl věku 65 let a odpracoval v zaměstnání uvedeném </a:t>
            </a:r>
            <a:br>
              <a:rPr lang="cs-CZ" sz="2000" b="1" dirty="0">
                <a:latin typeface="Times New Roman" pitchFamily="18" charset="0"/>
                <a:cs typeface="Arial" pitchFamily="34" charset="0"/>
              </a:rPr>
            </a:br>
            <a:r>
              <a:rPr lang="cs-CZ" sz="2000" b="1" dirty="0">
                <a:latin typeface="Times New Roman" pitchFamily="18" charset="0"/>
                <a:cs typeface="Arial" pitchFamily="34" charset="0"/>
              </a:rPr>
              <a:t>v příloze č. 5 tabulka B této PKS min. 20 let, z toho nepřetržitě min. 10 let u ČD,                            			                                                                                        </a:t>
            </a:r>
            <a:r>
              <a:rPr lang="cs-CZ" sz="2000" b="1" u="sng" dirty="0">
                <a:latin typeface="Times New Roman" pitchFamily="18" charset="0"/>
                <a:cs typeface="Arial" pitchFamily="34" charset="0"/>
              </a:rPr>
              <a:t>(12 PKS)</a:t>
            </a:r>
          </a:p>
          <a:p>
            <a:pPr marL="452438" lvl="1" indent="-271463" algn="just" eaLnBrk="1" hangingPunct="1">
              <a:spcBef>
                <a:spcPct val="0"/>
              </a:spcBef>
              <a:buFont typeface="Wingdings 2" panose="05020102010507070707" pitchFamily="18" charset="2"/>
              <a:buNone/>
              <a:defRPr/>
            </a:pPr>
            <a:endParaRPr lang="cs-CZ" sz="800" b="1" dirty="0">
              <a:latin typeface="Times New Roman" pitchFamily="18" charset="0"/>
              <a:cs typeface="Arial" pitchFamily="34" charset="0"/>
            </a:endParaRPr>
          </a:p>
          <a:p>
            <a:pPr marL="452438" lvl="1" indent="-271463" algn="just" eaLnBrk="1" hangingPunct="1">
              <a:spcBef>
                <a:spcPct val="0"/>
              </a:spcBef>
              <a:buFont typeface="Wingdings 2" panose="05020102010507070707" pitchFamily="18" charset="2"/>
              <a:buNone/>
              <a:defRPr/>
            </a:pPr>
            <a:r>
              <a:rPr lang="cs-CZ" sz="2000" b="0" dirty="0">
                <a:latin typeface="Times New Roman" pitchFamily="18" charset="0"/>
                <a:cs typeface="Arial" pitchFamily="34" charset="0"/>
              </a:rPr>
              <a:t>    ve výši násobků PMV, která odpovídá výši dle prováděcího předpisu č.j. 3881/2010-O9 ke „Koncepci částečného řešení problematiky zákona o důchodovém pojištění“.</a:t>
            </a:r>
          </a:p>
          <a:p>
            <a:pPr marL="452438" lvl="1" indent="-271463" algn="just" eaLnBrk="1" hangingPunct="1">
              <a:spcBef>
                <a:spcPct val="0"/>
              </a:spcBef>
              <a:buFont typeface="Wingdings 2" panose="05020102010507070707" pitchFamily="18" charset="2"/>
              <a:buNone/>
              <a:defRPr/>
            </a:pPr>
            <a:r>
              <a:rPr lang="cs-CZ" sz="2000" b="1" dirty="0">
                <a:latin typeface="Times New Roman" pitchFamily="18" charset="0"/>
                <a:cs typeface="Arial" pitchFamily="34" charset="0"/>
              </a:rPr>
              <a:t>	Nárok na výplatu odstupného dle písm. e) má zaměstnanec, se kterým je ukončen pracovní poměr se sjednaným druhem práce uvedeným v tabulce A nebo B, přílohy č. 6 této PKS.</a:t>
            </a:r>
          </a:p>
          <a:p>
            <a:pPr marL="452438" lvl="1" indent="-271463" algn="just" eaLnBrk="1" hangingPunct="1">
              <a:spcBef>
                <a:spcPct val="0"/>
              </a:spcBef>
              <a:buFont typeface="Wingdings 2" panose="05020102010507070707" pitchFamily="18" charset="2"/>
              <a:buNone/>
              <a:defRPr/>
            </a:pPr>
            <a:r>
              <a:rPr lang="cs-CZ" sz="600" b="0" dirty="0">
                <a:latin typeface="Times New Roman" pitchFamily="18" charset="0"/>
                <a:cs typeface="Arial" pitchFamily="34" charset="0"/>
              </a:rPr>
              <a:t>	</a:t>
            </a:r>
          </a:p>
          <a:p>
            <a:pPr marL="182563" lvl="1" indent="-1588" algn="just" eaLnBrk="1" hangingPunct="1">
              <a:spcBef>
                <a:spcPct val="0"/>
              </a:spcBef>
              <a:buFont typeface="Wingdings 2" panose="05020102010507070707" pitchFamily="18" charset="2"/>
              <a:buNone/>
              <a:defRPr/>
            </a:pPr>
            <a:r>
              <a:rPr lang="cs-CZ" sz="2000" b="0" dirty="0">
                <a:latin typeface="Times New Roman" pitchFamily="18" charset="0"/>
                <a:cs typeface="Arial" pitchFamily="34" charset="0"/>
              </a:rPr>
              <a:t>Poskytnuté odstupné dle bodu 3.2.3 písm. d) nebo dle písm. e) podléhá odvodům </a:t>
            </a:r>
            <a:br>
              <a:rPr lang="cs-CZ" sz="2000" b="0" dirty="0">
                <a:latin typeface="Times New Roman" pitchFamily="18" charset="0"/>
                <a:cs typeface="Arial" pitchFamily="34" charset="0"/>
              </a:rPr>
            </a:br>
            <a:r>
              <a:rPr lang="cs-CZ" sz="2000" b="1" dirty="0">
                <a:latin typeface="Times New Roman" pitchFamily="18" charset="0"/>
                <a:cs typeface="Arial" pitchFamily="34" charset="0"/>
              </a:rPr>
              <a:t>na sociální a</a:t>
            </a:r>
            <a:r>
              <a:rPr lang="cs-CZ" sz="2000" b="1" dirty="0">
                <a:solidFill>
                  <a:srgbClr val="FF0000"/>
                </a:solidFill>
                <a:latin typeface="Times New Roman" pitchFamily="18" charset="0"/>
                <a:cs typeface="Arial" pitchFamily="34" charset="0"/>
              </a:rPr>
              <a:t> </a:t>
            </a:r>
            <a:r>
              <a:rPr lang="cs-CZ" sz="2000" b="1" dirty="0">
                <a:latin typeface="Times New Roman" pitchFamily="18" charset="0"/>
                <a:cs typeface="Arial" pitchFamily="34" charset="0"/>
              </a:rPr>
              <a:t>zdravotní pojištění</a:t>
            </a:r>
            <a:r>
              <a:rPr lang="cs-CZ" sz="2000" b="0" dirty="0">
                <a:latin typeface="Times New Roman" pitchFamily="18" charset="0"/>
                <a:cs typeface="Arial" pitchFamily="34" charset="0"/>
              </a:rPr>
              <a:t>.  </a:t>
            </a:r>
          </a:p>
          <a:p>
            <a:pPr marL="452438" lvl="1" indent="-271463" algn="just" eaLnBrk="1" hangingPunct="1">
              <a:spcBef>
                <a:spcPct val="0"/>
              </a:spcBef>
              <a:buFont typeface="Wingdings 2" panose="05020102010507070707" pitchFamily="18" charset="2"/>
              <a:buNone/>
              <a:defRPr/>
            </a:pPr>
            <a:endParaRPr lang="cs-CZ" sz="2000" b="0" dirty="0">
              <a:latin typeface="Times New Roman" pitchFamily="18" charset="0"/>
              <a:cs typeface="Arial" pitchFamily="34" charset="0"/>
            </a:endParaRPr>
          </a:p>
        </p:txBody>
      </p:sp>
    </p:spTree>
    <p:extLst>
      <p:ext uri="{BB962C8B-B14F-4D97-AF65-F5344CB8AC3E}">
        <p14:creationId xmlns:p14="http://schemas.microsoft.com/office/powerpoint/2010/main" val="3928506259"/>
      </p:ext>
    </p:extLst>
  </p:cSld>
  <p:clrMapOvr>
    <a:masterClrMapping/>
  </p:clrMapOvr>
  <p:transition spd="med">
    <p:dissolv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0080625" cy="491490"/>
          </a:xfrm>
        </p:spPr>
        <p:txBody>
          <a:bodyPr/>
          <a:lstStyle/>
          <a:p>
            <a:pPr>
              <a:defRPr/>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4 - </a:t>
            </a:r>
            <a:r>
              <a:rPr lang="cs-CZ" sz="2400" cap="all"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Stravování a náhrady výdajů</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8963" name="Zástupný symbol pro obsah 2"/>
          <p:cNvSpPr>
            <a:spLocks noGrp="1"/>
          </p:cNvSpPr>
          <p:nvPr>
            <p:ph idx="1"/>
          </p:nvPr>
        </p:nvSpPr>
        <p:spPr>
          <a:xfrm>
            <a:off x="222738" y="398585"/>
            <a:ext cx="9636369" cy="6318737"/>
          </a:xfrm>
        </p:spPr>
        <p:txBody>
          <a:bodyPr/>
          <a:lstStyle/>
          <a:p>
            <a:pPr marL="0" indent="0">
              <a:buFont typeface="Wingdings 2" panose="05020102010507070707" pitchFamily="18" charset="2"/>
              <a:buNone/>
              <a:defRPr/>
            </a:pPr>
            <a:r>
              <a:rPr lang="cs-CZ" sz="2000" b="1" dirty="0">
                <a:latin typeface="Times New Roman" panose="02020603050405020304" pitchFamily="18" charset="0"/>
                <a:cs typeface="Times New Roman" pitchFamily="18" charset="0"/>
              </a:rPr>
              <a:t>Článek 1 - Organizace stravování</a:t>
            </a:r>
          </a:p>
          <a:p>
            <a:pPr marL="0" indent="0" algn="just">
              <a:buNone/>
              <a:tabLst>
                <a:tab pos="442913" algn="l"/>
              </a:tabLst>
            </a:pPr>
            <a:r>
              <a:rPr lang="cs-CZ" sz="1800" b="1" dirty="0">
                <a:latin typeface="Times New Roman" panose="02020603050405020304" pitchFamily="18" charset="0"/>
                <a:cs typeface="Times New Roman" pitchFamily="18" charset="0"/>
              </a:rPr>
              <a:t>1</a:t>
            </a:r>
            <a:r>
              <a:rPr lang="cs-CZ" sz="1800" dirty="0">
                <a:latin typeface="Times New Roman" panose="02020603050405020304" pitchFamily="18" charset="0"/>
                <a:cs typeface="Times New Roman" panose="02020603050405020304" pitchFamily="18" charset="0"/>
              </a:rPr>
              <a:t>.	Vedoucí organizační složky umožní stravování svým zaměstnancům níže uvedeným způsobem:</a:t>
            </a:r>
          </a:p>
          <a:p>
            <a:pPr lvl="0" algn="just">
              <a:buSzPct val="85000"/>
              <a:buFont typeface="Wingdings" panose="05000000000000000000" pitchFamily="2" charset="2"/>
              <a:buChar char="Ø"/>
            </a:pPr>
            <a:r>
              <a:rPr lang="cs-CZ" sz="1800" dirty="0">
                <a:latin typeface="Times New Roman" panose="02020603050405020304" pitchFamily="18" charset="0"/>
                <a:cs typeface="Times New Roman" panose="02020603050405020304" pitchFamily="18" charset="0"/>
              </a:rPr>
              <a:t>podáváním teplé stravy, kterou zajišťuje lokální dodavatel tj. zařízení provozující veřejné stravování s podáváním teplé stravy v blízkosti organizační složky ČD, a.s.,</a:t>
            </a:r>
          </a:p>
          <a:p>
            <a:pPr lvl="0" algn="just">
              <a:buSzPct val="85000"/>
              <a:buFont typeface="Wingdings" panose="05000000000000000000" pitchFamily="2" charset="2"/>
              <a:buChar char="Ø"/>
            </a:pPr>
            <a:r>
              <a:rPr lang="cs-CZ" sz="1800" dirty="0">
                <a:latin typeface="Times New Roman" panose="02020603050405020304" pitchFamily="18" charset="0"/>
                <a:cs typeface="Times New Roman" panose="02020603050405020304" pitchFamily="18" charset="0"/>
              </a:rPr>
              <a:t>dovozem stravy.</a:t>
            </a:r>
          </a:p>
          <a:p>
            <a:pPr lvl="0" algn="just">
              <a:buSzPct val="85000"/>
              <a:buAutoNum type="arabicPeriod" startAt="2"/>
            </a:pPr>
            <a:r>
              <a:rPr lang="cs-CZ" sz="1800" dirty="0">
                <a:latin typeface="Times New Roman" panose="02020603050405020304" pitchFamily="18" charset="0"/>
                <a:cs typeface="Times New Roman" panose="02020603050405020304" pitchFamily="18" charset="0"/>
              </a:rPr>
              <a:t>Zaměstnancům GŘ ČD, OJ CIS Střed, CIS Východ, CIS Západ, OJ OPT, OJ RSM Brno, RSM H. Králové, RSM Praha a OJ ZS zaměstnavatel umožní stravování formou peněžitého příspěvku na stravování </a:t>
            </a:r>
            <a:r>
              <a:rPr lang="cs-CZ" sz="1800" b="1" dirty="0">
                <a:latin typeface="Times New Roman" panose="02020603050405020304" pitchFamily="18" charset="0"/>
                <a:cs typeface="Times New Roman" panose="02020603050405020304" pitchFamily="18" charset="0"/>
              </a:rPr>
              <a:t>ve výši 55,- Kč za každou směnu, tzv. stravovací paušál. </a:t>
            </a:r>
            <a:r>
              <a:rPr lang="cs-CZ" sz="1800" b="1" dirty="0">
                <a:solidFill>
                  <a:srgbClr val="FF0000"/>
                </a:solidFill>
                <a:latin typeface="Times New Roman" panose="02020603050405020304" pitchFamily="18" charset="0"/>
                <a:cs typeface="Times New Roman" panose="02020603050405020304" pitchFamily="18" charset="0"/>
              </a:rPr>
              <a:t>(1. změna PKS 2021)</a:t>
            </a:r>
          </a:p>
          <a:p>
            <a:pPr marL="0" lvl="0" indent="0" algn="just">
              <a:buSzPct val="85000"/>
              <a:buNone/>
            </a:pPr>
            <a:endParaRPr lang="cs-CZ" sz="400" dirty="0">
              <a:solidFill>
                <a:srgbClr val="FF0000"/>
              </a:solidFill>
              <a:latin typeface="Times New Roman" panose="02020603050405020304" pitchFamily="18" charset="0"/>
              <a:cs typeface="Times New Roman" panose="02020603050405020304" pitchFamily="18" charset="0"/>
            </a:endParaRPr>
          </a:p>
          <a:p>
            <a:pPr marL="0" indent="0" algn="just">
              <a:buNone/>
              <a:tabLst>
                <a:tab pos="442913" algn="l"/>
              </a:tabLst>
            </a:pPr>
            <a:r>
              <a:rPr lang="cs-CZ" sz="1800" dirty="0">
                <a:latin typeface="Times New Roman" panose="02020603050405020304" pitchFamily="18" charset="0"/>
                <a:cs typeface="Times New Roman" panose="02020603050405020304" pitchFamily="18" charset="0"/>
              </a:rPr>
              <a:t>3.   Nelze-li umožnit stravování způsobem uvedeným v bodě 1, článku 1 této přílohy, může vedoucí organizační složky umožnit stravování poukázkami na jídlo v nominální hodnotě </a:t>
            </a:r>
            <a:r>
              <a:rPr lang="cs-CZ" sz="1800" b="1" dirty="0">
                <a:latin typeface="Times New Roman" panose="02020603050405020304" pitchFamily="18" charset="0"/>
                <a:cs typeface="Times New Roman" panose="02020603050405020304" pitchFamily="18" charset="0"/>
              </a:rPr>
              <a:t>110,- Kč.  </a:t>
            </a:r>
          </a:p>
          <a:p>
            <a:pPr marL="0" indent="0" algn="just">
              <a:buNone/>
              <a:tabLst>
                <a:tab pos="442913" algn="l"/>
              </a:tabLst>
            </a:pPr>
            <a:endParaRPr lang="cs-CZ" sz="400" dirty="0">
              <a:latin typeface="Times New Roman" panose="02020603050405020304" pitchFamily="18" charset="0"/>
              <a:cs typeface="Times New Roman" panose="02020603050405020304" pitchFamily="18" charset="0"/>
            </a:endParaRPr>
          </a:p>
          <a:p>
            <a:pPr marL="0" indent="0" algn="just">
              <a:buNone/>
              <a:tabLst>
                <a:tab pos="446088" algn="l"/>
              </a:tabLst>
            </a:pPr>
            <a:r>
              <a:rPr lang="cs-CZ" sz="1800" dirty="0">
                <a:latin typeface="Times New Roman" panose="02020603050405020304" pitchFamily="18" charset="0"/>
                <a:cs typeface="Times New Roman" panose="02020603050405020304" pitchFamily="18" charset="0"/>
              </a:rPr>
              <a:t>7.	Zaměstnavatel jako formu stravování  je povinen nabídnout 1x za směnu poukázku na jídlo v nominální hodnotě </a:t>
            </a:r>
            <a:r>
              <a:rPr lang="cs-CZ" sz="1800" b="1" dirty="0">
                <a:latin typeface="Times New Roman" panose="02020603050405020304" pitchFamily="18" charset="0"/>
                <a:cs typeface="Times New Roman" panose="02020603050405020304" pitchFamily="18" charset="0"/>
              </a:rPr>
              <a:t>110,- Kč nebo 2 x 55,- Kč </a:t>
            </a:r>
            <a:r>
              <a:rPr lang="cs-CZ" sz="1800" dirty="0">
                <a:latin typeface="Times New Roman" panose="02020603050405020304" pitchFamily="18" charset="0"/>
                <a:cs typeface="Times New Roman" panose="02020603050405020304" pitchFamily="18" charset="0"/>
              </a:rPr>
              <a:t>zaměstnancům v zaměstnání strojvedoucí, strojvedoucí v přípravě, vlakvedoucí osobních vlaků, průvodčí osobních vlaků, vedoucí stevard SC Pendolino, stevard SC Pendolino, průvodčí stevard a u zaměstnání  posunovač, vedoucí posunu, kontrolor vozby, vlakový revizor a vozmistr v případě, že pracovní cesta souvisí s doprovodem vlaku (viz Metodický pokyn k PKS 2022) a tito zaměstnanci současně splní následující podmínky:</a:t>
            </a:r>
          </a:p>
          <a:p>
            <a:pPr marL="0" lvl="0" indent="0" algn="just">
              <a:buNone/>
              <a:tabLst>
                <a:tab pos="1129030" algn="l"/>
                <a:tab pos="1399540" algn="l"/>
                <a:tab pos="449580" algn="l"/>
              </a:tabLs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a) trvá-li  přítomnost zaměstnance v práci během stanovené směny alespoň 3 hodiny, </a:t>
            </a:r>
          </a:p>
          <a:p>
            <a:pPr marL="0" lvl="0" indent="0" algn="just">
              <a:buNone/>
              <a:tabLst>
                <a:tab pos="1129030" algn="l"/>
                <a:tab pos="1399540" algn="l"/>
                <a:tab pos="449580" algn="l"/>
              </a:tabLs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b) pracovní cesta trvá ve směně déle než 1 hodinu (bez ohledu na kalendářní dny), a ve směně nesmí vzniknout jiný nárok na stravné při pracovní cestě dle platných právních předpisů.</a:t>
            </a:r>
          </a:p>
          <a:p>
            <a:pPr marL="0" indent="0" algn="just">
              <a:buNone/>
              <a:tabLst>
                <a:tab pos="446088" algn="l"/>
              </a:tabLst>
            </a:pPr>
            <a:endParaRPr lang="cs-CZ" sz="20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cs-CZ" sz="2000" b="1" dirty="0">
              <a:solidFill>
                <a:srgbClr val="FF0000"/>
              </a:solidFill>
              <a:latin typeface="Times New Roman" pitchFamily="18" charset="0"/>
              <a:cs typeface="Times New Roman" pitchFamily="18" charset="0"/>
            </a:endParaRPr>
          </a:p>
          <a:p>
            <a:pPr marL="457200" indent="-457200">
              <a:buFont typeface="Wingdings 2" panose="05020102010507070707" pitchFamily="18" charset="2"/>
              <a:buAutoNum type="arabicPeriod"/>
              <a:defRPr/>
            </a:pPr>
            <a:endParaRPr lang="cs-CZ" sz="2000" dirty="0"/>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69780" y="6583680"/>
            <a:ext cx="41084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44</a:t>
            </a:fld>
            <a:endParaRPr lang="cs-CZ" altLang="cs-CZ" sz="1000" b="0" dirty="0">
              <a:solidFill>
                <a:srgbClr val="3F3F3F"/>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CB3ED357-F41F-4732-B8AF-5320438C1448}"/>
              </a:ext>
            </a:extLst>
          </p:cNvPr>
          <p:cNvPicPr>
            <a:picLocks noChangeAspect="1"/>
          </p:cNvPicPr>
          <p:nvPr/>
        </p:nvPicPr>
        <p:blipFill>
          <a:blip r:embed="rId2"/>
          <a:stretch>
            <a:fillRect/>
          </a:stretch>
        </p:blipFill>
        <p:spPr>
          <a:xfrm>
            <a:off x="9491014" y="72000"/>
            <a:ext cx="499915" cy="286537"/>
          </a:xfrm>
          <a:prstGeom prst="rect">
            <a:avLst/>
          </a:prstGeom>
        </p:spPr>
      </p:pic>
      <p:pic>
        <p:nvPicPr>
          <p:cNvPr id="4" name="Obrázek 3">
            <a:extLst>
              <a:ext uri="{FF2B5EF4-FFF2-40B4-BE49-F238E27FC236}">
                <a16:creationId xmlns:a16="http://schemas.microsoft.com/office/drawing/2014/main" id="{3ACD3537-4956-4D1C-B60A-2239FF2BC025}"/>
              </a:ext>
            </a:extLst>
          </p:cNvPr>
          <p:cNvPicPr>
            <a:picLocks noChangeAspect="1"/>
          </p:cNvPicPr>
          <p:nvPr/>
        </p:nvPicPr>
        <p:blipFill>
          <a:blip r:embed="rId3"/>
          <a:stretch>
            <a:fillRect/>
          </a:stretch>
        </p:blipFill>
        <p:spPr>
          <a:xfrm>
            <a:off x="71999" y="72000"/>
            <a:ext cx="504000" cy="288878"/>
          </a:xfrm>
          <a:prstGeom prst="rect">
            <a:avLst/>
          </a:prstGeom>
        </p:spPr>
      </p:pic>
    </p:spTree>
  </p:cSld>
  <p:clrMapOvr>
    <a:masterClrMapping/>
  </p:clrMapOvr>
  <p:transition spd="med">
    <p:dissolv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4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 y="1"/>
            <a:ext cx="10080625" cy="537209"/>
          </a:xfrm>
          <a:noFill/>
        </p:spPr>
        <p:txBody>
          <a:bodyPr>
            <a:normAutofit/>
          </a:bodyPr>
          <a:lstStyle/>
          <a:p>
            <a:pPr>
              <a:defRPr/>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4 - </a:t>
            </a:r>
            <a:r>
              <a:rPr lang="cs-CZ" sz="2400" cap="all"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Stravování a náhrady výdajů</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8963" name="Zástupný symbol pro obsah 2"/>
          <p:cNvSpPr>
            <a:spLocks noGrp="1"/>
          </p:cNvSpPr>
          <p:nvPr>
            <p:ph idx="1"/>
          </p:nvPr>
        </p:nvSpPr>
        <p:spPr>
          <a:xfrm>
            <a:off x="218114" y="430536"/>
            <a:ext cx="9652717" cy="6103614"/>
          </a:xfrm>
        </p:spPr>
        <p:txBody>
          <a:bodyPr/>
          <a:lstStyle/>
          <a:p>
            <a:pPr marL="0" lvl="0" indent="0">
              <a:buClr>
                <a:srgbClr val="00272B"/>
              </a:buClr>
              <a:buNone/>
              <a:defRPr/>
            </a:pPr>
            <a:r>
              <a:rPr lang="cs-CZ" sz="2000" b="1" dirty="0">
                <a:solidFill>
                  <a:prstClr val="black"/>
                </a:solidFill>
                <a:latin typeface="Times New Roman" pitchFamily="18" charset="0"/>
                <a:cs typeface="Times New Roman" pitchFamily="18" charset="0"/>
              </a:rPr>
              <a:t>Náhrady výdajů</a:t>
            </a:r>
          </a:p>
          <a:p>
            <a:pPr marL="0" lvl="0" indent="0">
              <a:buClr>
                <a:srgbClr val="00272B"/>
              </a:buClr>
              <a:buNone/>
              <a:defRPr/>
            </a:pPr>
            <a:r>
              <a:rPr lang="cs-CZ" sz="2000" b="1" dirty="0">
                <a:solidFill>
                  <a:prstClr val="black"/>
                </a:solidFill>
                <a:latin typeface="Times New Roman" pitchFamily="18" charset="0"/>
                <a:cs typeface="Times New Roman" pitchFamily="18" charset="0"/>
              </a:rPr>
              <a:t>Článek 1 - Stravné při pracovních cestách na území ČR</a:t>
            </a:r>
          </a:p>
          <a:p>
            <a:pPr marL="0" lvl="0" indent="0">
              <a:buClr>
                <a:srgbClr val="00272B"/>
              </a:buClr>
              <a:buNone/>
              <a:defRPr/>
            </a:pPr>
            <a:r>
              <a:rPr lang="cs-CZ" sz="2000" b="1" dirty="0">
                <a:solidFill>
                  <a:srgbClr val="FF0000"/>
                </a:solidFill>
                <a:latin typeface="Times New Roman" pitchFamily="18" charset="0"/>
                <a:cs typeface="Times New Roman" pitchFamily="18" charset="0"/>
              </a:rPr>
              <a:t>(nová vyhláška č. 511/2021 Sb.)</a:t>
            </a:r>
            <a:endParaRPr lang="cs-CZ" sz="2000" b="1" dirty="0">
              <a:solidFill>
                <a:prstClr val="black"/>
              </a:solidFill>
              <a:latin typeface="Times New Roman" pitchFamily="18" charset="0"/>
              <a:cs typeface="Times New Roman" pitchFamily="18" charset="0"/>
            </a:endParaRPr>
          </a:p>
          <a:p>
            <a:pPr marL="0" lvl="0" indent="0">
              <a:buClr>
                <a:srgbClr val="00272B"/>
              </a:buClr>
              <a:buNone/>
              <a:defRPr/>
            </a:pPr>
            <a:r>
              <a:rPr lang="cs-CZ" sz="2000" b="1" dirty="0">
                <a:solidFill>
                  <a:prstClr val="black"/>
                </a:solidFill>
                <a:latin typeface="Times New Roman" pitchFamily="18" charset="0"/>
                <a:cs typeface="Times New Roman" pitchFamily="18" charset="0"/>
              </a:rPr>
              <a:t>1. </a:t>
            </a:r>
            <a:r>
              <a:rPr lang="cs-CZ" sz="2000" dirty="0">
                <a:solidFill>
                  <a:prstClr val="black"/>
                </a:solidFill>
                <a:latin typeface="Times New Roman" pitchFamily="18" charset="0"/>
                <a:cs typeface="Times New Roman" pitchFamily="18" charset="0"/>
              </a:rPr>
              <a:t>Za každý kalendářní den pracovní cesty přísluší zaměstnanci stravné, které činí:</a:t>
            </a:r>
          </a:p>
          <a:p>
            <a:pPr marL="354013" lvl="0" indent="-354013" algn="just">
              <a:buClr>
                <a:srgbClr val="00272B"/>
              </a:buClr>
              <a:buNone/>
              <a:defRPr/>
            </a:pPr>
            <a:r>
              <a:rPr lang="cs-CZ" sz="2000" b="1" dirty="0">
                <a:solidFill>
                  <a:prstClr val="black"/>
                </a:solidFill>
                <a:latin typeface="Times New Roman" pitchFamily="18" charset="0"/>
                <a:cs typeface="Times New Roman" pitchFamily="18" charset="0"/>
              </a:rPr>
              <a:t>a)	</a:t>
            </a:r>
            <a:r>
              <a:rPr lang="cs-CZ" sz="2000" dirty="0">
                <a:solidFill>
                  <a:prstClr val="black"/>
                </a:solidFill>
                <a:latin typeface="Times New Roman" pitchFamily="18" charset="0"/>
                <a:cs typeface="Times New Roman" pitchFamily="18" charset="0"/>
              </a:rPr>
              <a:t>zaměstnancům, u nichž převažuje častá změna místa výkonu práce, </a:t>
            </a:r>
            <a:br>
              <a:rPr lang="cs-CZ" sz="2000" dirty="0">
                <a:solidFill>
                  <a:prstClr val="black"/>
                </a:solidFill>
                <a:latin typeface="Times New Roman" pitchFamily="18" charset="0"/>
                <a:cs typeface="Times New Roman" pitchFamily="18" charset="0"/>
              </a:rPr>
            </a:br>
            <a:r>
              <a:rPr lang="cs-CZ" sz="2000" dirty="0">
                <a:solidFill>
                  <a:prstClr val="black"/>
                </a:solidFill>
                <a:latin typeface="Times New Roman" pitchFamily="18" charset="0"/>
                <a:cs typeface="Times New Roman" pitchFamily="18" charset="0"/>
              </a:rPr>
              <a:t>tj. u strojvedoucích, strojvedoucích v přípravě, vlakvedoucích osobních vlaků, průvodčích osobních vlaků, vedoucích stevardů SC Pendolino, stevardů SC Pendolino, průvodčích stevardů, kontrolorů vozby, vozmistrů, vlakových revizorů, a to při řízení nebo odbavení drážních vozidel a při doprovodu vlaků:</a:t>
            </a:r>
          </a:p>
          <a:p>
            <a:pPr marL="0" lvl="0" indent="0" algn="just">
              <a:buClr>
                <a:srgbClr val="00272B"/>
              </a:buClr>
              <a:buNone/>
              <a:defRPr/>
            </a:pPr>
            <a:r>
              <a:rPr lang="cs-CZ" sz="2000" b="1" dirty="0">
                <a:latin typeface="Times New Roman" pitchFamily="18" charset="0"/>
                <a:cs typeface="Times New Roman" pitchFamily="18" charset="0"/>
              </a:rPr>
              <a:t>  </a:t>
            </a:r>
            <a:r>
              <a:rPr lang="cs-CZ" sz="2000" b="1" dirty="0">
                <a:solidFill>
                  <a:srgbClr val="FF0000"/>
                </a:solidFill>
                <a:latin typeface="Times New Roman" pitchFamily="18" charset="0"/>
                <a:cs typeface="Times New Roman" pitchFamily="18" charset="0"/>
              </a:rPr>
              <a:t>103,- Kč  </a:t>
            </a:r>
            <a:r>
              <a:rPr lang="cs-CZ" sz="2000" dirty="0">
                <a:latin typeface="Times New Roman" pitchFamily="18" charset="0"/>
                <a:cs typeface="Times New Roman" pitchFamily="18" charset="0"/>
              </a:rPr>
              <a:t>trvá-li pracovní cesta 5 až 12 hodin, </a:t>
            </a:r>
          </a:p>
          <a:p>
            <a:pPr marL="0" lvl="0" indent="0" algn="just">
              <a:buClr>
                <a:srgbClr val="00272B"/>
              </a:buClr>
              <a:buNone/>
              <a:defRPr/>
            </a:pPr>
            <a:r>
              <a:rPr lang="cs-CZ" sz="2000" b="1" dirty="0">
                <a:latin typeface="Times New Roman" pitchFamily="18" charset="0"/>
                <a:cs typeface="Times New Roman" pitchFamily="18" charset="0"/>
              </a:rPr>
              <a:t>  </a:t>
            </a:r>
            <a:r>
              <a:rPr lang="cs-CZ" sz="2000" b="1" dirty="0">
                <a:solidFill>
                  <a:srgbClr val="FF0000"/>
                </a:solidFill>
                <a:latin typeface="Times New Roman" pitchFamily="18" charset="0"/>
                <a:cs typeface="Times New Roman" pitchFamily="18" charset="0"/>
              </a:rPr>
              <a:t>158,- Kč</a:t>
            </a:r>
            <a:r>
              <a:rPr lang="cs-CZ" sz="2000" dirty="0">
                <a:latin typeface="Times New Roman" pitchFamily="18" charset="0"/>
                <a:cs typeface="Times New Roman" pitchFamily="18" charset="0"/>
              </a:rPr>
              <a:t>, trvá-li pracovní cesta déle než 12 hodin, nejvýše však 18 hodin,</a:t>
            </a:r>
          </a:p>
          <a:p>
            <a:pPr marL="0" lvl="0" indent="0" algn="just">
              <a:buClr>
                <a:srgbClr val="00272B"/>
              </a:buClr>
              <a:buNone/>
              <a:defRPr/>
            </a:pPr>
            <a:r>
              <a:rPr lang="cs-CZ" sz="2000" b="1" dirty="0">
                <a:latin typeface="Times New Roman" pitchFamily="18" charset="0"/>
                <a:cs typeface="Times New Roman" pitchFamily="18" charset="0"/>
              </a:rPr>
              <a:t>  </a:t>
            </a:r>
            <a:r>
              <a:rPr lang="cs-CZ" sz="2000" b="1" dirty="0">
                <a:solidFill>
                  <a:srgbClr val="FF0000"/>
                </a:solidFill>
                <a:latin typeface="Times New Roman" pitchFamily="18" charset="0"/>
                <a:cs typeface="Times New Roman" pitchFamily="18" charset="0"/>
              </a:rPr>
              <a:t>246,- Kč</a:t>
            </a:r>
            <a:r>
              <a:rPr lang="cs-CZ" sz="2000" dirty="0">
                <a:latin typeface="Times New Roman" pitchFamily="18" charset="0"/>
                <a:cs typeface="Times New Roman" pitchFamily="18" charset="0"/>
              </a:rPr>
              <a:t>, trvá-li pracovní cesta déle než 18 hodin</a:t>
            </a:r>
          </a:p>
          <a:p>
            <a:pPr marL="0" lvl="0" indent="0" algn="just">
              <a:buClr>
                <a:srgbClr val="00272B"/>
              </a:buClr>
              <a:buNone/>
              <a:defRPr/>
            </a:pPr>
            <a:endParaRPr lang="cs-CZ" sz="400" b="1" dirty="0">
              <a:solidFill>
                <a:prstClr val="black"/>
              </a:solidFill>
              <a:latin typeface="Times New Roman" pitchFamily="18" charset="0"/>
              <a:cs typeface="Times New Roman" pitchFamily="18" charset="0"/>
            </a:endParaRPr>
          </a:p>
          <a:p>
            <a:pPr marL="0" lvl="0" indent="0" algn="just">
              <a:buClr>
                <a:srgbClr val="00272B"/>
              </a:buClr>
              <a:buNone/>
              <a:defRPr/>
            </a:pPr>
            <a:r>
              <a:rPr lang="cs-CZ" sz="2000" b="1" dirty="0">
                <a:solidFill>
                  <a:prstClr val="black"/>
                </a:solidFill>
                <a:latin typeface="Times New Roman" pitchFamily="18" charset="0"/>
                <a:cs typeface="Times New Roman" pitchFamily="18" charset="0"/>
              </a:rPr>
              <a:t>b)</a:t>
            </a:r>
            <a:r>
              <a:rPr lang="cs-CZ" sz="2000" dirty="0">
                <a:solidFill>
                  <a:prstClr val="black"/>
                </a:solidFill>
                <a:latin typeface="Times New Roman" pitchFamily="18" charset="0"/>
                <a:cs typeface="Times New Roman" pitchFamily="18" charset="0"/>
              </a:rPr>
              <a:t> ostatním zaměstnancům</a:t>
            </a:r>
            <a:endParaRPr lang="cs-CZ" sz="2000" b="1" dirty="0">
              <a:solidFill>
                <a:srgbClr val="FF0000"/>
              </a:solidFill>
              <a:latin typeface="Times New Roman" pitchFamily="18" charset="0"/>
              <a:cs typeface="Times New Roman" pitchFamily="18" charset="0"/>
            </a:endParaRPr>
          </a:p>
          <a:p>
            <a:pPr marL="0" lvl="0" indent="0" algn="just">
              <a:buClr>
                <a:srgbClr val="00272B"/>
              </a:buClr>
              <a:buNone/>
              <a:defRPr/>
            </a:pPr>
            <a:r>
              <a:rPr lang="cs-CZ" sz="2000" b="1" dirty="0">
                <a:solidFill>
                  <a:srgbClr val="FF0000"/>
                </a:solidFill>
                <a:latin typeface="Times New Roman" pitchFamily="18" charset="0"/>
                <a:cs typeface="Times New Roman" pitchFamily="18" charset="0"/>
              </a:rPr>
              <a:t>    99,- </a:t>
            </a:r>
            <a:r>
              <a:rPr lang="cs-CZ" sz="2000" b="1" dirty="0">
                <a:latin typeface="Times New Roman" pitchFamily="18" charset="0"/>
                <a:cs typeface="Times New Roman" pitchFamily="18" charset="0"/>
              </a:rPr>
              <a:t>Kč</a:t>
            </a:r>
            <a:r>
              <a:rPr lang="cs-CZ" sz="2000" dirty="0">
                <a:latin typeface="Times New Roman" pitchFamily="18" charset="0"/>
                <a:cs typeface="Times New Roman" pitchFamily="18" charset="0"/>
              </a:rPr>
              <a:t>, trvá-li pracovní cesta 5 až 12 hodin, </a:t>
            </a:r>
          </a:p>
          <a:p>
            <a:pPr marL="0" lvl="0" indent="0" algn="just">
              <a:buClr>
                <a:srgbClr val="00272B"/>
              </a:buClr>
              <a:buNone/>
              <a:defRPr/>
            </a:pPr>
            <a:r>
              <a:rPr lang="cs-CZ" sz="2000" b="1" dirty="0">
                <a:solidFill>
                  <a:srgbClr val="FF0000"/>
                </a:solidFill>
                <a:latin typeface="Times New Roman" pitchFamily="18" charset="0"/>
                <a:cs typeface="Times New Roman" pitchFamily="18" charset="0"/>
              </a:rPr>
              <a:t>  151,- </a:t>
            </a:r>
            <a:r>
              <a:rPr lang="cs-CZ" sz="2000" b="1" dirty="0">
                <a:latin typeface="Times New Roman" pitchFamily="18" charset="0"/>
                <a:cs typeface="Times New Roman" pitchFamily="18" charset="0"/>
              </a:rPr>
              <a:t>Kč</a:t>
            </a:r>
            <a:r>
              <a:rPr lang="cs-CZ" sz="2000" dirty="0">
                <a:latin typeface="Times New Roman" pitchFamily="18" charset="0"/>
                <a:cs typeface="Times New Roman" pitchFamily="18" charset="0"/>
              </a:rPr>
              <a:t>,</a:t>
            </a:r>
            <a:r>
              <a:rPr lang="cs-CZ" sz="2000" dirty="0">
                <a:solidFill>
                  <a:srgbClr val="FF0000"/>
                </a:solidFill>
                <a:latin typeface="Times New Roman" pitchFamily="18" charset="0"/>
                <a:cs typeface="Times New Roman" pitchFamily="18" charset="0"/>
              </a:rPr>
              <a:t> </a:t>
            </a:r>
            <a:r>
              <a:rPr lang="cs-CZ" sz="2000" dirty="0">
                <a:latin typeface="Times New Roman" pitchFamily="18" charset="0"/>
                <a:cs typeface="Times New Roman" pitchFamily="18" charset="0"/>
              </a:rPr>
              <a:t>trvá-li pracovní cesta déle než 12 hodin, nejvýše však 18 hodin,</a:t>
            </a:r>
          </a:p>
          <a:p>
            <a:pPr marL="0" lvl="0" indent="0" algn="just">
              <a:buClr>
                <a:srgbClr val="00272B"/>
              </a:buClr>
              <a:buNone/>
              <a:defRPr/>
            </a:pPr>
            <a:r>
              <a:rPr lang="cs-CZ" sz="2000" b="1" dirty="0">
                <a:solidFill>
                  <a:srgbClr val="FF0000"/>
                </a:solidFill>
                <a:latin typeface="Times New Roman" pitchFamily="18" charset="0"/>
                <a:cs typeface="Times New Roman" pitchFamily="18" charset="0"/>
              </a:rPr>
              <a:t>  237,- </a:t>
            </a:r>
            <a:r>
              <a:rPr lang="cs-CZ" sz="2000" b="1" dirty="0">
                <a:latin typeface="Times New Roman" pitchFamily="18" charset="0"/>
                <a:cs typeface="Times New Roman" pitchFamily="18" charset="0"/>
              </a:rPr>
              <a:t>Kč</a:t>
            </a:r>
            <a:r>
              <a:rPr lang="cs-CZ" sz="2000" dirty="0">
                <a:latin typeface="Times New Roman" pitchFamily="18" charset="0"/>
                <a:cs typeface="Times New Roman" pitchFamily="18" charset="0"/>
              </a:rPr>
              <a:t>, trvá-li pracovní cesta déle než 18 hodin.</a:t>
            </a:r>
          </a:p>
          <a:p>
            <a:pPr marL="0" lvl="0" indent="0" algn="just">
              <a:buClr>
                <a:srgbClr val="00272B"/>
              </a:buClr>
              <a:buNone/>
              <a:defRPr/>
            </a:pPr>
            <a:endParaRPr lang="cs-CZ" sz="800" dirty="0">
              <a:latin typeface="Times New Roman" pitchFamily="18" charset="0"/>
              <a:cs typeface="Times New Roman" pitchFamily="18" charset="0"/>
            </a:endParaRPr>
          </a:p>
          <a:p>
            <a:pPr marL="0" lvl="0" indent="0" algn="just">
              <a:buClr>
                <a:srgbClr val="00272B"/>
              </a:buClr>
              <a:buNone/>
              <a:defRPr/>
            </a:pPr>
            <a:r>
              <a:rPr lang="cs-CZ" sz="2000" dirty="0">
                <a:latin typeface="Times New Roman" pitchFamily="18" charset="0"/>
                <a:cs typeface="Times New Roman" pitchFamily="18" charset="0"/>
              </a:rPr>
              <a:t>Pozn. </a:t>
            </a:r>
            <a:r>
              <a:rPr lang="cs-CZ" sz="2000" dirty="0">
                <a:solidFill>
                  <a:srgbClr val="FF0000"/>
                </a:solidFill>
                <a:latin typeface="Times New Roman" pitchFamily="18" charset="0"/>
                <a:cs typeface="Times New Roman" pitchFamily="18" charset="0"/>
              </a:rPr>
              <a:t>Sazby zahraniční stravného pro rok 2022 - vyhláška č. 462/2021 Sb. </a:t>
            </a:r>
          </a:p>
          <a:p>
            <a:pPr marL="0" lvl="0" indent="0" algn="just">
              <a:buClr>
                <a:srgbClr val="00272B"/>
              </a:buClr>
              <a:buNone/>
              <a:defRPr/>
            </a:pPr>
            <a:endParaRPr lang="cs-CZ" sz="2000" dirty="0">
              <a:latin typeface="Times New Roman" pitchFamily="18" charset="0"/>
              <a:cs typeface="Times New Roman" pitchFamily="18" charset="0"/>
            </a:endParaRPr>
          </a:p>
          <a:p>
            <a:pPr marL="0" lvl="0" indent="0" algn="just">
              <a:buClr>
                <a:srgbClr val="00272B"/>
              </a:buClr>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b="1" dirty="0">
              <a:latin typeface="Times New Roman" pitchFamily="18" charset="0"/>
              <a:cs typeface="Times New Roman" pitchFamily="18" charset="0"/>
            </a:endParaRPr>
          </a:p>
          <a:p>
            <a:pPr marL="457200" indent="-457200">
              <a:buFont typeface="Wingdings 2" panose="05020102010507070707" pitchFamily="18" charset="2"/>
              <a:buAutoNum type="arabicPeriod"/>
              <a:defRPr/>
            </a:pPr>
            <a:endParaRPr lang="cs-CZ" sz="2000" dirty="0"/>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46920" y="6583680"/>
            <a:ext cx="43370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45</a:t>
            </a:fld>
            <a:endParaRPr lang="cs-CZ" altLang="cs-CZ" sz="1000" b="0" dirty="0">
              <a:solidFill>
                <a:srgbClr val="3F3F3F"/>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4DD5780C-A366-402F-9F96-3880BF8321A7}"/>
              </a:ext>
            </a:extLst>
          </p:cNvPr>
          <p:cNvPicPr>
            <a:picLocks noChangeAspect="1"/>
          </p:cNvPicPr>
          <p:nvPr/>
        </p:nvPicPr>
        <p:blipFill>
          <a:blip r:embed="rId2"/>
          <a:stretch>
            <a:fillRect/>
          </a:stretch>
        </p:blipFill>
        <p:spPr>
          <a:xfrm>
            <a:off x="9489600" y="72000"/>
            <a:ext cx="499915" cy="286537"/>
          </a:xfrm>
          <a:prstGeom prst="rect">
            <a:avLst/>
          </a:prstGeom>
        </p:spPr>
      </p:pic>
      <p:pic>
        <p:nvPicPr>
          <p:cNvPr id="4" name="Obrázek 3">
            <a:extLst>
              <a:ext uri="{FF2B5EF4-FFF2-40B4-BE49-F238E27FC236}">
                <a16:creationId xmlns:a16="http://schemas.microsoft.com/office/drawing/2014/main" id="{08573AF7-CD87-4BA3-81B1-AF2FEF552BE3}"/>
              </a:ext>
            </a:extLst>
          </p:cNvPr>
          <p:cNvPicPr>
            <a:picLocks noChangeAspect="1"/>
          </p:cNvPicPr>
          <p:nvPr/>
        </p:nvPicPr>
        <p:blipFill>
          <a:blip r:embed="rId3"/>
          <a:stretch>
            <a:fillRect/>
          </a:stretch>
        </p:blipFill>
        <p:spPr>
          <a:xfrm>
            <a:off x="71999" y="72000"/>
            <a:ext cx="504000" cy="288878"/>
          </a:xfrm>
          <a:prstGeom prst="rect">
            <a:avLst/>
          </a:prstGeom>
        </p:spPr>
      </p:pic>
    </p:spTree>
    <p:extLst>
      <p:ext uri="{BB962C8B-B14F-4D97-AF65-F5344CB8AC3E}">
        <p14:creationId xmlns:p14="http://schemas.microsoft.com/office/powerpoint/2010/main" val="3849538865"/>
      </p:ext>
    </p:extLst>
  </p:cSld>
  <p:clrMapOvr>
    <a:masterClrMapping/>
  </p:clrMapOvr>
  <p:transition spd="med">
    <p:dissolv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4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 y="1"/>
            <a:ext cx="10080625" cy="537209"/>
          </a:xfrm>
          <a:noFill/>
        </p:spPr>
        <p:txBody>
          <a:bodyPr>
            <a:normAutofit/>
          </a:bodyPr>
          <a:lstStyle/>
          <a:p>
            <a:pPr>
              <a:defRPr/>
            </a:pPr>
            <a:r>
              <a:rPr lang="cs-CZ" sz="21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a:t>
            </a:r>
            <a:r>
              <a:rPr lang="cs-CZ" altLang="en-US" sz="2100" spc="-3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č. 5 - </a:t>
            </a:r>
            <a:r>
              <a:rPr lang="cs-CZ" altLang="en-US" sz="2100" cap="all" spc="-30" dirty="0">
                <a:solidFill>
                  <a:srgbClr val="F7F7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Poskytování  kondičních  pobytů  zaměstnancům  </a:t>
            </a:r>
            <a:endParaRPr lang="cs-CZ" sz="21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8963" name="Zástupný symbol pro obsah 2"/>
          <p:cNvSpPr>
            <a:spLocks noGrp="1"/>
          </p:cNvSpPr>
          <p:nvPr>
            <p:ph idx="1"/>
          </p:nvPr>
        </p:nvSpPr>
        <p:spPr>
          <a:xfrm>
            <a:off x="218114" y="430536"/>
            <a:ext cx="9652717" cy="6103614"/>
          </a:xfrm>
        </p:spPr>
        <p:txBody>
          <a:bodyPr/>
          <a:lstStyle/>
          <a:p>
            <a:pPr marL="0" lvl="0" indent="0" algn="just">
              <a:spcBef>
                <a:spcPts val="200"/>
              </a:spcBef>
              <a:buClr>
                <a:srgbClr val="00272B"/>
              </a:buClr>
              <a:buNone/>
              <a:tabLst>
                <a:tab pos="442913" algn="l"/>
              </a:tabLst>
            </a:pPr>
            <a:r>
              <a:rPr lang="cs-CZ" sz="2000" b="1" dirty="0">
                <a:latin typeface="Times New Roman" panose="02020603050405020304" pitchFamily="18" charset="0"/>
                <a:ea typeface="Times New Roman" panose="02020603050405020304" pitchFamily="18" charset="0"/>
                <a:cs typeface="Times New Roman" panose="02020603050405020304" pitchFamily="18" charset="0"/>
              </a:rPr>
              <a:t>Článek 1 - Úvodní ustanovení</a:t>
            </a:r>
          </a:p>
          <a:p>
            <a:pPr marL="0" lvl="0" indent="0" algn="just">
              <a:spcBef>
                <a:spcPts val="200"/>
              </a:spcBef>
              <a:buClr>
                <a:srgbClr val="00272B"/>
              </a:buClr>
              <a:buNone/>
              <a:tabLst>
                <a:tab pos="442913" algn="l"/>
              </a:tabLst>
            </a:pPr>
            <a:r>
              <a:rPr lang="cs-CZ" sz="1800" b="1" dirty="0">
                <a:effectLst/>
                <a:latin typeface="Arial" panose="020B0604020202020204" pitchFamily="34" charset="0"/>
                <a:ea typeface="Times New Roman" panose="02020603050405020304" pitchFamily="18" charset="0"/>
                <a:cs typeface="Times New Roman" panose="02020603050405020304" pitchFamily="18" charset="0"/>
              </a:rPr>
              <a:t>2.</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Při účasti na KOP poskytnou ČD zaměstnancům pracovní volno s náhradou mzdy        ve výši průměrného výdělku a to:</a:t>
            </a:r>
          </a:p>
          <a:p>
            <a:pPr marL="342900" lvl="0" indent="-342900" algn="l">
              <a:buFont typeface="Wingdings" panose="05000000000000000000" pitchFamily="2" charset="2"/>
              <a:buChar char=""/>
              <a:tabLst>
                <a:tab pos="859155" algn="l"/>
                <a:tab pos="1129030" algn="l"/>
                <a:tab pos="449580" algn="l"/>
              </a:tabLst>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V délce </a:t>
            </a: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13 dnů</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zaměstnancům uvedených </a:t>
            </a: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v příloze č. 5. 1 této PKS,</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tabLst>
                <a:tab pos="859155" algn="l"/>
                <a:tab pos="1129030" algn="l"/>
                <a:tab pos="449580" algn="l"/>
              </a:tabLst>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v délce </a:t>
            </a: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 dnů</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zaměstnancům uvedených </a:t>
            </a: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 příloze č. 5. 2. </a:t>
            </a: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této PKS</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Náhrada mzdy za KOP u zaměstnanců s nárokem na dodatkové volno bude poskytnuta po vyčerpání     3 dnů dovolené.</a:t>
            </a:r>
          </a:p>
          <a:p>
            <a:pPr marL="0" lvl="0" indent="0" algn="just">
              <a:spcBef>
                <a:spcPts val="200"/>
              </a:spcBef>
              <a:buClr>
                <a:srgbClr val="00272B"/>
              </a:buClr>
              <a:buNone/>
              <a:tabLst>
                <a:tab pos="442913" algn="l"/>
              </a:tabLst>
            </a:pPr>
            <a:endParaRPr lang="cs-CZ" sz="600" b="1" dirty="0">
              <a:latin typeface="Arial" panose="020B0604020202020204" pitchFamily="34" charset="0"/>
              <a:ea typeface="Times New Roman" panose="02020603050405020304" pitchFamily="18" charset="0"/>
            </a:endParaRPr>
          </a:p>
          <a:p>
            <a:pPr marL="0" lvl="0" indent="0" algn="just">
              <a:spcBef>
                <a:spcPts val="200"/>
              </a:spcBef>
              <a:buClr>
                <a:srgbClr val="00272B"/>
              </a:buClr>
              <a:buNone/>
              <a:tabLst>
                <a:tab pos="442913" algn="l"/>
              </a:tabLst>
            </a:pPr>
            <a:r>
              <a:rPr lang="cs-CZ" sz="2000" b="1" dirty="0">
                <a:latin typeface="Arial" panose="020B0604020202020204" pitchFamily="34" charset="0"/>
                <a:ea typeface="Times New Roman" panose="02020603050405020304" pitchFamily="18" charset="0"/>
              </a:rPr>
              <a:t>3.</a:t>
            </a:r>
            <a:r>
              <a:rPr lang="cs-CZ" sz="2000" dirty="0">
                <a:latin typeface="Arial" panose="020B0604020202020204" pitchFamily="34" charset="0"/>
                <a:ea typeface="Times New Roman" panose="02020603050405020304" pitchFamily="18" charset="0"/>
              </a:rPr>
              <a:t>	</a:t>
            </a:r>
            <a:r>
              <a:rPr lang="cs-CZ" sz="2000" dirty="0">
                <a:latin typeface="Times New Roman" panose="02020603050405020304" pitchFamily="18" charset="0"/>
                <a:ea typeface="Times New Roman" panose="02020603050405020304" pitchFamily="18" charset="0"/>
                <a:cs typeface="Times New Roman" panose="02020603050405020304" pitchFamily="18" charset="0"/>
              </a:rPr>
              <a:t>Zaměstnanec se bude v rámci KOP finančně spolupodílet na úhradě nákladů spojených se zajištěním KOP </a:t>
            </a:r>
            <a:r>
              <a:rPr lang="cs-CZ" sz="2000" b="1" dirty="0">
                <a:latin typeface="Times New Roman" panose="02020603050405020304" pitchFamily="18" charset="0"/>
                <a:ea typeface="Times New Roman" panose="02020603050405020304" pitchFamily="18" charset="0"/>
                <a:cs typeface="Times New Roman" panose="02020603050405020304" pitchFamily="18" charset="0"/>
              </a:rPr>
              <a:t>ve výši 100,- Kč za každý absolvovaný pobytový den</a:t>
            </a:r>
            <a:r>
              <a:rPr lang="cs-CZ" sz="2000" dirty="0">
                <a:latin typeface="Times New Roman" panose="02020603050405020304" pitchFamily="18" charset="0"/>
                <a:ea typeface="Times New Roman" panose="02020603050405020304" pitchFamily="18" charset="0"/>
                <a:cs typeface="Times New Roman" panose="02020603050405020304" pitchFamily="18" charset="0"/>
              </a:rPr>
              <a:t>. Není-li se zaměstnancem dohodnuto jinak, úhrada se provádí jednorázovou srážkou ze mzdy po absolvování KOP. V případě, že zaměstnanci nelze z důvodu insolvence nebo exekučního řízení provést srážku ze mzdy, provede se úhrada nákladů KOP hotovostní platbou před nástupem na KOP.</a:t>
            </a:r>
          </a:p>
          <a:p>
            <a:pPr marL="0" lvl="0" indent="0" algn="just">
              <a:spcBef>
                <a:spcPts val="200"/>
              </a:spcBef>
              <a:buClr>
                <a:srgbClr val="00272B"/>
              </a:buClr>
              <a:buNone/>
              <a:tabLst>
                <a:tab pos="442913" algn="l"/>
              </a:tabLst>
            </a:pPr>
            <a:endParaRPr lang="cs-CZ" sz="6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200"/>
              </a:spcBef>
              <a:buClr>
                <a:srgbClr val="00272B"/>
              </a:buClr>
              <a:buNone/>
              <a:tabLst>
                <a:tab pos="442913" algn="l"/>
              </a:tabLst>
            </a:pP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ČD, v případě zájmu zabezpečí pro zaměstnance nadstandardní ubytování, stravování a služby, jestliže zaměstnanec o takovýto nadstandard požádá a je ochoten se na něm finančně podílet.</a:t>
            </a:r>
          </a:p>
          <a:p>
            <a:pPr marL="0" lvl="0" indent="0" algn="just">
              <a:spcBef>
                <a:spcPts val="200"/>
              </a:spcBef>
              <a:buClr>
                <a:srgbClr val="00272B"/>
              </a:buClr>
              <a:buNone/>
              <a:tabLst>
                <a:tab pos="442913" algn="l"/>
              </a:tabLst>
            </a:pPr>
            <a:endParaRPr lang="cs-CZ" sz="600" b="1" dirty="0">
              <a:solidFill>
                <a:schemeClr val="tx2"/>
              </a:solidFill>
              <a:latin typeface="Times New Roman" panose="02020603050405020304" pitchFamily="18" charset="0"/>
              <a:cs typeface="Times New Roman" panose="02020603050405020304" pitchFamily="18" charset="0"/>
            </a:endParaRPr>
          </a:p>
          <a:p>
            <a:pPr marL="0" lvl="0" indent="0" algn="just">
              <a:spcBef>
                <a:spcPts val="200"/>
              </a:spcBef>
              <a:buClr>
                <a:srgbClr val="00272B"/>
              </a:buClr>
              <a:buNone/>
              <a:tabLst>
                <a:tab pos="442913" algn="l"/>
              </a:tabLst>
            </a:pPr>
            <a:r>
              <a:rPr lang="cs-CZ" sz="2000" b="1" dirty="0">
                <a:solidFill>
                  <a:schemeClr val="tx2"/>
                </a:solidFill>
                <a:latin typeface="Times New Roman" panose="02020603050405020304" pitchFamily="18" charset="0"/>
                <a:cs typeface="Times New Roman" panose="02020603050405020304" pitchFamily="18" charset="0"/>
              </a:rPr>
              <a:t>5</a:t>
            </a:r>
            <a:r>
              <a:rPr lang="cs-CZ" sz="2000" dirty="0">
                <a:solidFill>
                  <a:schemeClr val="tx2"/>
                </a:solidFill>
                <a:latin typeface="Times New Roman" panose="02020603050405020304" pitchFamily="18" charset="0"/>
                <a:cs typeface="Times New Roman" panose="02020603050405020304" pitchFamily="18" charset="0"/>
              </a:rPr>
              <a:t>.	ČD, dle svých možností budou ve spolupráci se zdravotními pojišťovnami využívat preventivní programy rozšířené zdravotní péče o pojištěnce ve prospěch svých zaměstnanců.</a:t>
            </a:r>
          </a:p>
          <a:p>
            <a:pPr marL="0" lvl="0" indent="0" algn="just">
              <a:buClr>
                <a:srgbClr val="00272B"/>
              </a:buClr>
              <a:buNone/>
              <a:defRPr/>
            </a:pPr>
            <a:endParaRPr lang="cs-CZ" sz="2000" dirty="0">
              <a:latin typeface="Times New Roman" pitchFamily="18" charset="0"/>
              <a:cs typeface="Times New Roman" pitchFamily="18" charset="0"/>
            </a:endParaRPr>
          </a:p>
          <a:p>
            <a:pPr marL="0" lvl="0" indent="0" algn="just">
              <a:buClr>
                <a:srgbClr val="00272B"/>
              </a:buClr>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b="1" dirty="0">
              <a:latin typeface="Times New Roman" pitchFamily="18" charset="0"/>
              <a:cs typeface="Times New Roman" pitchFamily="18" charset="0"/>
            </a:endParaRPr>
          </a:p>
          <a:p>
            <a:pPr marL="457200" indent="-457200">
              <a:buFont typeface="Wingdings 2" panose="05020102010507070707" pitchFamily="18" charset="2"/>
              <a:buAutoNum type="arabicPeriod"/>
              <a:defRPr/>
            </a:pPr>
            <a:endParaRPr lang="cs-CZ" sz="2000" dirty="0"/>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46920" y="6583680"/>
            <a:ext cx="43370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46</a:t>
            </a:fld>
            <a:endParaRPr lang="cs-CZ" altLang="cs-CZ" sz="1000" b="0" dirty="0">
              <a:solidFill>
                <a:srgbClr val="3F3F3F"/>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4DD5780C-A366-402F-9F96-3880BF8321A7}"/>
              </a:ext>
            </a:extLst>
          </p:cNvPr>
          <p:cNvPicPr>
            <a:picLocks noChangeAspect="1"/>
          </p:cNvPicPr>
          <p:nvPr/>
        </p:nvPicPr>
        <p:blipFill>
          <a:blip r:embed="rId2"/>
          <a:stretch>
            <a:fillRect/>
          </a:stretch>
        </p:blipFill>
        <p:spPr>
          <a:xfrm>
            <a:off x="9555124" y="72000"/>
            <a:ext cx="499915" cy="286537"/>
          </a:xfrm>
          <a:prstGeom prst="rect">
            <a:avLst/>
          </a:prstGeom>
        </p:spPr>
      </p:pic>
      <p:pic>
        <p:nvPicPr>
          <p:cNvPr id="4" name="Obrázek 3">
            <a:extLst>
              <a:ext uri="{FF2B5EF4-FFF2-40B4-BE49-F238E27FC236}">
                <a16:creationId xmlns:a16="http://schemas.microsoft.com/office/drawing/2014/main" id="{08573AF7-CD87-4BA3-81B1-AF2FEF552BE3}"/>
              </a:ext>
            </a:extLst>
          </p:cNvPr>
          <p:cNvPicPr>
            <a:picLocks noChangeAspect="1"/>
          </p:cNvPicPr>
          <p:nvPr/>
        </p:nvPicPr>
        <p:blipFill>
          <a:blip r:embed="rId3"/>
          <a:stretch>
            <a:fillRect/>
          </a:stretch>
        </p:blipFill>
        <p:spPr>
          <a:xfrm>
            <a:off x="71999" y="72000"/>
            <a:ext cx="504000" cy="288878"/>
          </a:xfrm>
          <a:prstGeom prst="rect">
            <a:avLst/>
          </a:prstGeom>
        </p:spPr>
      </p:pic>
    </p:spTree>
    <p:extLst>
      <p:ext uri="{BB962C8B-B14F-4D97-AF65-F5344CB8AC3E}">
        <p14:creationId xmlns:p14="http://schemas.microsoft.com/office/powerpoint/2010/main" val="580621694"/>
      </p:ext>
    </p:extLst>
  </p:cSld>
  <p:clrMapOvr>
    <a:masterClrMapping/>
  </p:clrMapOvr>
  <p:transition spd="med">
    <p:dissolv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4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 y="1"/>
            <a:ext cx="10080625" cy="537209"/>
          </a:xfrm>
          <a:noFill/>
        </p:spPr>
        <p:txBody>
          <a:bodyPr>
            <a:normAutofit/>
          </a:bodyPr>
          <a:lstStyle/>
          <a:p>
            <a:pPr>
              <a:defRPr/>
            </a:pPr>
            <a:r>
              <a:rPr lang="cs-CZ" sz="21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a:t>
            </a:r>
            <a:r>
              <a:rPr lang="cs-CZ" altLang="en-US" sz="2100" spc="-3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č. 5 - </a:t>
            </a:r>
            <a:r>
              <a:rPr lang="cs-CZ" altLang="en-US" sz="2100" cap="all" spc="-30" dirty="0">
                <a:solidFill>
                  <a:srgbClr val="F7F7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Poskytování  kondičních  pobytů  zaměstnancům  </a:t>
            </a:r>
            <a:endParaRPr lang="cs-CZ" sz="21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8963" name="Zástupný symbol pro obsah 2"/>
          <p:cNvSpPr>
            <a:spLocks noGrp="1"/>
          </p:cNvSpPr>
          <p:nvPr>
            <p:ph idx="1"/>
          </p:nvPr>
        </p:nvSpPr>
        <p:spPr>
          <a:xfrm>
            <a:off x="218114" y="430536"/>
            <a:ext cx="9652717" cy="6103614"/>
          </a:xfrm>
        </p:spPr>
        <p:txBody>
          <a:bodyPr/>
          <a:lstStyle/>
          <a:p>
            <a:pPr marL="0" indent="0">
              <a:buNone/>
            </a:pPr>
            <a:r>
              <a:rPr lang="cs-CZ" sz="2000" b="1" dirty="0">
                <a:latin typeface="Times New Roman" panose="02020603050405020304" pitchFamily="18" charset="0"/>
                <a:ea typeface="Times New Roman" panose="02020603050405020304" pitchFamily="18" charset="0"/>
                <a:cs typeface="Times New Roman" panose="02020603050405020304" pitchFamily="18" charset="0"/>
              </a:rPr>
              <a:t>Článek 2 - Poskytování kondičních pobytů</a:t>
            </a:r>
          </a:p>
          <a:p>
            <a:pPr marL="0" indent="0" algn="just">
              <a:buNone/>
            </a:pPr>
            <a:r>
              <a:rPr lang="cs-CZ" sz="1800" b="1" dirty="0">
                <a:effectLst/>
                <a:latin typeface="Arial" panose="020B0604020202020204" pitchFamily="34" charset="0"/>
                <a:ea typeface="Times New Roman" panose="02020603050405020304" pitchFamily="18" charset="0"/>
                <a:cs typeface="Times New Roman" panose="02020603050405020304" pitchFamily="18" charset="0"/>
              </a:rPr>
              <a:t>1.</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KOP poskytované zaměstnavatelem jsou určeny pro zaměstnance ČD, kteří vykonávají těžkou fyzickou práci s jednostranným zatížením a nefyziologickým průběhem zatížení během směny nebo vykonávají práci charakterizovanou vysokou neuropsychickou zátěží a splňují podmínku odpracování nepřetržitě nejméně 20 let u ČD a z toho nejméně    10 let ve vybraných zaměstnání dle přílohy č. 5.1 nebo 5.2 a v době nároku na KOP některé z těchto zaměstnání po stanovenou týdenní pracovní dobu dle článku 2, přílohy č. 1 této PKS vykonávají.</a:t>
            </a:r>
          </a:p>
          <a:p>
            <a:pPr marL="0" indent="0" algn="just">
              <a:buNone/>
            </a:pPr>
            <a:r>
              <a:rPr lang="cs-CZ" sz="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Pokud dojde u zaměstnance ke ztrátě zdravotní způsobilosti a v následujících 12 měsících ode dne ztráty zdravotní způsobilosti má zaměstnanec nárok na KOP, bude mu KOP poskytnuta.</a:t>
            </a:r>
          </a:p>
          <a:p>
            <a:pPr marL="0" indent="0" algn="just">
              <a:buNone/>
            </a:pPr>
            <a:r>
              <a:rPr lang="cs-CZ" sz="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KOP jsou všem zaměstnancům poskytovány s ubytováním a s celodenní stravou </a:t>
            </a:r>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jednou za 2 roky</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buNone/>
            </a:pP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Výjimky z nepřetržitého pracovního poměru, a to za splnění podmínky odpracování nejméně 10 let ve vybraných zaměstnání dle přílohy č. 5.1 nebo 5.2, může udělit ředitel O10 GŘ na základě písemné žádosti zaměstnance. Žádost musí být podána prostřednictvím organizační složky, jejímž je zaměstnancem. Vedoucí (určený zaměstnanec) organizační složky projedná žádost zaměstnance s odborovými organizacemi.</a:t>
            </a:r>
          </a:p>
          <a:p>
            <a:pPr marL="0" lvl="0" indent="0" algn="just">
              <a:buClr>
                <a:srgbClr val="00272B"/>
              </a:buClr>
              <a:buNone/>
              <a:defRPr/>
            </a:pPr>
            <a:endParaRPr lang="cs-CZ" sz="2000" dirty="0">
              <a:latin typeface="Times New Roman" pitchFamily="18" charset="0"/>
              <a:cs typeface="Times New Roman" pitchFamily="18" charset="0"/>
            </a:endParaRPr>
          </a:p>
          <a:p>
            <a:pPr marL="0" lvl="0" indent="0" algn="just">
              <a:buClr>
                <a:srgbClr val="00272B"/>
              </a:buClr>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b="1" dirty="0">
              <a:latin typeface="Times New Roman" pitchFamily="18" charset="0"/>
              <a:cs typeface="Times New Roman" pitchFamily="18" charset="0"/>
            </a:endParaRPr>
          </a:p>
          <a:p>
            <a:pPr marL="457200" indent="-457200">
              <a:buFont typeface="Wingdings 2" panose="05020102010507070707" pitchFamily="18" charset="2"/>
              <a:buAutoNum type="arabicPeriod"/>
              <a:defRPr/>
            </a:pPr>
            <a:endParaRPr lang="cs-CZ" sz="2000" dirty="0"/>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46920" y="6583680"/>
            <a:ext cx="43370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47</a:t>
            </a:fld>
            <a:endParaRPr lang="cs-CZ" altLang="cs-CZ" sz="1000" b="0" dirty="0">
              <a:solidFill>
                <a:srgbClr val="3F3F3F"/>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4DD5780C-A366-402F-9F96-3880BF8321A7}"/>
              </a:ext>
            </a:extLst>
          </p:cNvPr>
          <p:cNvPicPr>
            <a:picLocks noChangeAspect="1"/>
          </p:cNvPicPr>
          <p:nvPr/>
        </p:nvPicPr>
        <p:blipFill>
          <a:blip r:embed="rId2"/>
          <a:stretch>
            <a:fillRect/>
          </a:stretch>
        </p:blipFill>
        <p:spPr>
          <a:xfrm>
            <a:off x="9555124" y="72000"/>
            <a:ext cx="499915" cy="286537"/>
          </a:xfrm>
          <a:prstGeom prst="rect">
            <a:avLst/>
          </a:prstGeom>
        </p:spPr>
      </p:pic>
      <p:pic>
        <p:nvPicPr>
          <p:cNvPr id="4" name="Obrázek 3">
            <a:extLst>
              <a:ext uri="{FF2B5EF4-FFF2-40B4-BE49-F238E27FC236}">
                <a16:creationId xmlns:a16="http://schemas.microsoft.com/office/drawing/2014/main" id="{08573AF7-CD87-4BA3-81B1-AF2FEF552BE3}"/>
              </a:ext>
            </a:extLst>
          </p:cNvPr>
          <p:cNvPicPr>
            <a:picLocks noChangeAspect="1"/>
          </p:cNvPicPr>
          <p:nvPr/>
        </p:nvPicPr>
        <p:blipFill>
          <a:blip r:embed="rId3"/>
          <a:stretch>
            <a:fillRect/>
          </a:stretch>
        </p:blipFill>
        <p:spPr>
          <a:xfrm>
            <a:off x="71999" y="72000"/>
            <a:ext cx="504000" cy="288878"/>
          </a:xfrm>
          <a:prstGeom prst="rect">
            <a:avLst/>
          </a:prstGeom>
        </p:spPr>
      </p:pic>
    </p:spTree>
    <p:extLst>
      <p:ext uri="{BB962C8B-B14F-4D97-AF65-F5344CB8AC3E}">
        <p14:creationId xmlns:p14="http://schemas.microsoft.com/office/powerpoint/2010/main" val="59623003"/>
      </p:ext>
    </p:extLst>
  </p:cSld>
  <p:clrMapOvr>
    <a:masterClrMapping/>
  </p:clrMapOvr>
  <p:transition spd="med">
    <p:dissolv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4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 y="1"/>
            <a:ext cx="10080625" cy="537209"/>
          </a:xfrm>
          <a:noFill/>
        </p:spPr>
        <p:txBody>
          <a:bodyPr>
            <a:normAutofit/>
          </a:bodyPr>
          <a:lstStyle/>
          <a:p>
            <a:pPr>
              <a:defRPr/>
            </a:pPr>
            <a:r>
              <a:rPr lang="cs-CZ" sz="21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a:t>
            </a:r>
            <a:r>
              <a:rPr lang="cs-CZ" altLang="en-US" sz="2100" spc="-3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č. 5 - </a:t>
            </a:r>
            <a:r>
              <a:rPr lang="cs-CZ" altLang="en-US" sz="2100" cap="all" spc="-30" dirty="0">
                <a:solidFill>
                  <a:srgbClr val="F7F7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Poskytování  kondičních  pobytů  zaměstnancům  </a:t>
            </a:r>
            <a:endParaRPr lang="cs-CZ" sz="21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8963" name="Zástupný symbol pro obsah 2"/>
          <p:cNvSpPr>
            <a:spLocks noGrp="1"/>
          </p:cNvSpPr>
          <p:nvPr>
            <p:ph idx="1"/>
          </p:nvPr>
        </p:nvSpPr>
        <p:spPr>
          <a:xfrm>
            <a:off x="218114" y="430536"/>
            <a:ext cx="9652717" cy="6103614"/>
          </a:xfrm>
        </p:spPr>
        <p:txBody>
          <a:bodyPr/>
          <a:lstStyle/>
          <a:p>
            <a:pPr marL="0" lvl="0" indent="0" algn="just">
              <a:spcBef>
                <a:spcPts val="200"/>
              </a:spcBef>
              <a:buClr>
                <a:srgbClr val="00272B"/>
              </a:buClr>
              <a:buNone/>
              <a:defRPr/>
            </a:pPr>
            <a:r>
              <a:rPr lang="cs-CZ" sz="2000" b="1" dirty="0">
                <a:latin typeface="Times New Roman" panose="02020603050405020304" pitchFamily="18" charset="0"/>
                <a:cs typeface="Times New Roman" panose="02020603050405020304" pitchFamily="18" charset="0"/>
              </a:rPr>
              <a:t>Příloha č. 5.1 - </a:t>
            </a:r>
            <a:r>
              <a:rPr lang="cs-CZ" sz="2000" b="1" dirty="0">
                <a:solidFill>
                  <a:srgbClr val="FF0000"/>
                </a:solidFill>
                <a:latin typeface="Times New Roman" panose="02020603050405020304" pitchFamily="18" charset="0"/>
                <a:cs typeface="Times New Roman" pitchFamily="18" charset="0"/>
              </a:rPr>
              <a:t>BEZE ZMĚNY </a:t>
            </a:r>
          </a:p>
          <a:p>
            <a:pPr marL="0" indent="0" algn="just" hangingPunct="0">
              <a:buNone/>
            </a:pPr>
            <a:r>
              <a:rPr lang="cs-CZ" sz="2000" b="1" kern="0" cap="all" dirty="0">
                <a:solidFill>
                  <a:srgbClr val="FF0000"/>
                </a:solidFill>
                <a:effectLst/>
                <a:latin typeface="Times New Roman" panose="02020603050405020304" pitchFamily="18" charset="0"/>
                <a:cs typeface="Times New Roman" panose="02020603050405020304" pitchFamily="18" charset="0"/>
              </a:rPr>
              <a:t>PŘÍLOHA Č. 5.2. </a:t>
            </a:r>
            <a:r>
              <a:rPr lang="cs-CZ" sz="2000" b="0" kern="0" cap="all" dirty="0">
                <a:solidFill>
                  <a:srgbClr val="FF0000"/>
                </a:solidFill>
                <a:effectLst/>
                <a:latin typeface="Times New Roman" panose="02020603050405020304" pitchFamily="18" charset="0"/>
                <a:cs typeface="Times New Roman" panose="02020603050405020304" pitchFamily="18" charset="0"/>
              </a:rPr>
              <a:t>- </a:t>
            </a:r>
            <a:r>
              <a:rPr lang="x-none" sz="2000" b="1" kern="0" cap="all" dirty="0">
                <a:solidFill>
                  <a:srgbClr val="FF0000"/>
                </a:solidFill>
                <a:effectLst/>
                <a:latin typeface="Times New Roman" panose="02020603050405020304" pitchFamily="18" charset="0"/>
                <a:cs typeface="Times New Roman" panose="02020603050405020304" pitchFamily="18" charset="0"/>
              </a:rPr>
              <a:t>Vybraná ZAMĚSTNÁNÍ s nárokem na kondiční pobyt </a:t>
            </a:r>
            <a:r>
              <a:rPr lang="cs-CZ" sz="2000" b="1" kern="0" cap="all" dirty="0">
                <a:solidFill>
                  <a:srgbClr val="FF0000"/>
                </a:solidFill>
                <a:effectLst/>
                <a:latin typeface="Times New Roman" panose="02020603050405020304" pitchFamily="18" charset="0"/>
                <a:cs typeface="Times New Roman" panose="02020603050405020304" pitchFamily="18" charset="0"/>
              </a:rPr>
              <a:t>V DÉLCE 7 POBYTOVÝCH DNŮ</a:t>
            </a:r>
          </a:p>
          <a:p>
            <a:pPr marL="0" indent="0" algn="just" hangingPunct="0">
              <a:buNone/>
            </a:pPr>
            <a:endParaRPr lang="cs-CZ" sz="1400" b="1" kern="0" cap="all" dirty="0">
              <a:solidFill>
                <a:srgbClr val="FF0000"/>
              </a:solidFill>
              <a:effectLst/>
              <a:latin typeface="Times New Roman" panose="02020603050405020304" pitchFamily="18" charset="0"/>
              <a:cs typeface="Times New Roman" panose="02020603050405020304" pitchFamily="18" charset="0"/>
            </a:endParaRPr>
          </a:p>
          <a:p>
            <a:pPr marL="0" indent="0" algn="just">
              <a:buNone/>
            </a:pPr>
            <a:r>
              <a:rPr lang="cs-CZ" sz="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2000" dirty="0">
              <a:latin typeface="Times New Roman" pitchFamily="18" charset="0"/>
              <a:cs typeface="Times New Roman" pitchFamily="18" charset="0"/>
            </a:endParaRPr>
          </a:p>
          <a:p>
            <a:pPr marL="0" lvl="0" indent="0" algn="just">
              <a:buClr>
                <a:srgbClr val="00272B"/>
              </a:buClr>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b="1" dirty="0">
              <a:latin typeface="Times New Roman" pitchFamily="18" charset="0"/>
              <a:cs typeface="Times New Roman" pitchFamily="18" charset="0"/>
            </a:endParaRPr>
          </a:p>
          <a:p>
            <a:pPr marL="457200" indent="-457200">
              <a:buFont typeface="Wingdings 2" panose="05020102010507070707" pitchFamily="18" charset="2"/>
              <a:buAutoNum type="arabicPeriod"/>
              <a:defRPr/>
            </a:pPr>
            <a:endParaRPr lang="cs-CZ" sz="2000" dirty="0"/>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46920" y="6583680"/>
            <a:ext cx="43370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48</a:t>
            </a:fld>
            <a:endParaRPr lang="cs-CZ" altLang="cs-CZ" sz="1000" b="0" dirty="0">
              <a:solidFill>
                <a:srgbClr val="3F3F3F"/>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4DD5780C-A366-402F-9F96-3880BF8321A7}"/>
              </a:ext>
            </a:extLst>
          </p:cNvPr>
          <p:cNvPicPr>
            <a:picLocks noChangeAspect="1"/>
          </p:cNvPicPr>
          <p:nvPr/>
        </p:nvPicPr>
        <p:blipFill>
          <a:blip r:embed="rId2"/>
          <a:stretch>
            <a:fillRect/>
          </a:stretch>
        </p:blipFill>
        <p:spPr>
          <a:xfrm>
            <a:off x="9555124" y="72000"/>
            <a:ext cx="499915" cy="286537"/>
          </a:xfrm>
          <a:prstGeom prst="rect">
            <a:avLst/>
          </a:prstGeom>
        </p:spPr>
      </p:pic>
      <p:pic>
        <p:nvPicPr>
          <p:cNvPr id="4" name="Obrázek 3">
            <a:extLst>
              <a:ext uri="{FF2B5EF4-FFF2-40B4-BE49-F238E27FC236}">
                <a16:creationId xmlns:a16="http://schemas.microsoft.com/office/drawing/2014/main" id="{08573AF7-CD87-4BA3-81B1-AF2FEF552BE3}"/>
              </a:ext>
            </a:extLst>
          </p:cNvPr>
          <p:cNvPicPr>
            <a:picLocks noChangeAspect="1"/>
          </p:cNvPicPr>
          <p:nvPr/>
        </p:nvPicPr>
        <p:blipFill>
          <a:blip r:embed="rId3"/>
          <a:stretch>
            <a:fillRect/>
          </a:stretch>
        </p:blipFill>
        <p:spPr>
          <a:xfrm>
            <a:off x="71999" y="72000"/>
            <a:ext cx="504000" cy="288878"/>
          </a:xfrm>
          <a:prstGeom prst="rect">
            <a:avLst/>
          </a:prstGeom>
        </p:spPr>
      </p:pic>
      <p:graphicFrame>
        <p:nvGraphicFramePr>
          <p:cNvPr id="5" name="Tabulka 4">
            <a:extLst>
              <a:ext uri="{FF2B5EF4-FFF2-40B4-BE49-F238E27FC236}">
                <a16:creationId xmlns:a16="http://schemas.microsoft.com/office/drawing/2014/main" id="{14F917DA-E85E-448E-AC5F-8BFA690807F7}"/>
              </a:ext>
            </a:extLst>
          </p:cNvPr>
          <p:cNvGraphicFramePr>
            <a:graphicFrameLocks noGrp="1"/>
          </p:cNvGraphicFramePr>
          <p:nvPr>
            <p:extLst>
              <p:ext uri="{D42A27DB-BD31-4B8C-83A1-F6EECF244321}">
                <p14:modId xmlns:p14="http://schemas.microsoft.com/office/powerpoint/2010/main" val="4194753852"/>
              </p:ext>
            </p:extLst>
          </p:nvPr>
        </p:nvGraphicFramePr>
        <p:xfrm>
          <a:off x="2288644" y="1548187"/>
          <a:ext cx="5503336" cy="5120640"/>
        </p:xfrm>
        <a:graphic>
          <a:graphicData uri="http://schemas.openxmlformats.org/drawingml/2006/table">
            <a:tbl>
              <a:tblPr>
                <a:tableStyleId>{5C22544A-7EE6-4342-B048-85BDC9FD1C3A}</a:tableStyleId>
              </a:tblPr>
              <a:tblGrid>
                <a:gridCol w="765681">
                  <a:extLst>
                    <a:ext uri="{9D8B030D-6E8A-4147-A177-3AD203B41FA5}">
                      <a16:colId xmlns:a16="http://schemas.microsoft.com/office/drawing/2014/main" val="1121008471"/>
                    </a:ext>
                  </a:extLst>
                </a:gridCol>
                <a:gridCol w="4737655">
                  <a:extLst>
                    <a:ext uri="{9D8B030D-6E8A-4147-A177-3AD203B41FA5}">
                      <a16:colId xmlns:a16="http://schemas.microsoft.com/office/drawing/2014/main" val="2030893327"/>
                    </a:ext>
                  </a:extLst>
                </a:gridCol>
              </a:tblGrid>
              <a:tr h="188532">
                <a:tc>
                  <a:txBody>
                    <a:bodyPr/>
                    <a:lstStyle/>
                    <a:p>
                      <a:pPr algn="just"/>
                      <a:r>
                        <a:rPr lang="cs-CZ" sz="1400">
                          <a:effectLst/>
                          <a:latin typeface="Times New Roman" panose="02020603050405020304" pitchFamily="18" charset="0"/>
                          <a:cs typeface="Times New Roman" panose="02020603050405020304" pitchFamily="18" charset="0"/>
                        </a:rPr>
                        <a:t>ČD</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tc>
                  <a:txBody>
                    <a:bodyPr/>
                    <a:lstStyle/>
                    <a:p>
                      <a:pPr algn="just"/>
                      <a:r>
                        <a:rPr lang="cs-CZ" sz="1400">
                          <a:effectLst/>
                          <a:latin typeface="Times New Roman" panose="02020603050405020304" pitchFamily="18" charset="0"/>
                          <a:cs typeface="Times New Roman" panose="02020603050405020304" pitchFamily="18" charset="0"/>
                        </a:rPr>
                        <a:t> </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4024200420"/>
                  </a:ext>
                </a:extLst>
              </a:tr>
              <a:tr h="188532">
                <a:tc>
                  <a:txBody>
                    <a:bodyPr/>
                    <a:lstStyle/>
                    <a:p>
                      <a:pPr algn="just"/>
                      <a:r>
                        <a:rPr lang="cs-CZ" sz="1400">
                          <a:effectLst/>
                          <a:latin typeface="Times New Roman" panose="02020603050405020304" pitchFamily="18" charset="0"/>
                          <a:cs typeface="Times New Roman" panose="02020603050405020304" pitchFamily="18" charset="0"/>
                        </a:rPr>
                        <a:t>KZAM</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Název</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3422437978"/>
                  </a:ext>
                </a:extLst>
              </a:tr>
              <a:tr h="188532">
                <a:tc>
                  <a:txBody>
                    <a:bodyPr/>
                    <a:lstStyle/>
                    <a:p>
                      <a:pPr algn="just"/>
                      <a:r>
                        <a:rPr lang="cs-CZ" sz="1400">
                          <a:effectLst/>
                        </a:rPr>
                        <a:t>41 332</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vlakový revizor</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2491000629"/>
                  </a:ext>
                </a:extLst>
              </a:tr>
              <a:tr h="188532">
                <a:tc>
                  <a:txBody>
                    <a:bodyPr/>
                    <a:lstStyle/>
                    <a:p>
                      <a:pPr algn="just"/>
                      <a:r>
                        <a:rPr lang="cs-CZ" sz="1400">
                          <a:effectLst/>
                        </a:rPr>
                        <a:t>72 123 </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svářeč kovů</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3960399086"/>
                  </a:ext>
                </a:extLst>
              </a:tr>
              <a:tr h="183145">
                <a:tc>
                  <a:txBody>
                    <a:bodyPr/>
                    <a:lstStyle/>
                    <a:p>
                      <a:pPr algn="just"/>
                      <a:r>
                        <a:rPr lang="cs-CZ" sz="1400">
                          <a:effectLst/>
                        </a:rPr>
                        <a:t>72 341</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mechanik kolejových vozidel</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3220563329"/>
                  </a:ext>
                </a:extLst>
              </a:tr>
              <a:tr h="197510">
                <a:tc>
                  <a:txBody>
                    <a:bodyPr/>
                    <a:lstStyle/>
                    <a:p>
                      <a:pPr algn="just"/>
                      <a:r>
                        <a:rPr lang="cs-CZ" sz="1400">
                          <a:effectLst/>
                        </a:rPr>
                        <a:t>72 343 </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zámečník kolejových vozidel</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187941654"/>
                  </a:ext>
                </a:extLst>
              </a:tr>
              <a:tr h="188532">
                <a:tc>
                  <a:txBody>
                    <a:bodyPr/>
                    <a:lstStyle/>
                    <a:p>
                      <a:pPr algn="just"/>
                      <a:r>
                        <a:rPr lang="cs-CZ" sz="1400">
                          <a:effectLst/>
                        </a:rPr>
                        <a:t>72 427 </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elektromechanik</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1927272803"/>
                  </a:ext>
                </a:extLst>
              </a:tr>
              <a:tr h="188532">
                <a:tc>
                  <a:txBody>
                    <a:bodyPr/>
                    <a:lstStyle/>
                    <a:p>
                      <a:pPr algn="just"/>
                      <a:r>
                        <a:rPr lang="cs-CZ" sz="1400">
                          <a:effectLst/>
                        </a:rPr>
                        <a:t>83 137 </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výhybkář</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530389586"/>
                  </a:ext>
                </a:extLst>
              </a:tr>
              <a:tr h="188532">
                <a:tc>
                  <a:txBody>
                    <a:bodyPr/>
                    <a:lstStyle/>
                    <a:p>
                      <a:pPr algn="just"/>
                      <a:r>
                        <a:rPr lang="cs-CZ" sz="1400">
                          <a:effectLst/>
                        </a:rPr>
                        <a:t>83 138</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tranzitér přípravář</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653033409"/>
                  </a:ext>
                </a:extLst>
              </a:tr>
              <a:tr h="188532">
                <a:tc>
                  <a:txBody>
                    <a:bodyPr/>
                    <a:lstStyle/>
                    <a:p>
                      <a:pPr algn="just"/>
                      <a:r>
                        <a:rPr lang="cs-CZ" sz="1400">
                          <a:effectLst/>
                        </a:rPr>
                        <a:t>72 432</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mechanik elektronických zařízení, mechatronik</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1031367415"/>
                  </a:ext>
                </a:extLst>
              </a:tr>
              <a:tr h="188532">
                <a:tc>
                  <a:txBody>
                    <a:bodyPr/>
                    <a:lstStyle/>
                    <a:p>
                      <a:pPr algn="just"/>
                      <a:r>
                        <a:rPr lang="cs-CZ" sz="1400">
                          <a:effectLst/>
                        </a:rPr>
                        <a:t>31 608</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dozorčí provozu – vedoucí směny (CZS)</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4031022694"/>
                  </a:ext>
                </a:extLst>
              </a:tr>
              <a:tr h="188532">
                <a:tc>
                  <a:txBody>
                    <a:bodyPr/>
                    <a:lstStyle/>
                    <a:p>
                      <a:pPr algn="just"/>
                      <a:r>
                        <a:rPr lang="cs-CZ" sz="1400">
                          <a:effectLst/>
                        </a:rPr>
                        <a:t>21 293</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specialista (CZS)</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2727708186"/>
                  </a:ext>
                </a:extLst>
              </a:tr>
              <a:tr h="188532">
                <a:tc>
                  <a:txBody>
                    <a:bodyPr/>
                    <a:lstStyle/>
                    <a:p>
                      <a:pPr algn="just"/>
                      <a:r>
                        <a:rPr lang="cs-CZ" sz="1400">
                          <a:effectLst/>
                        </a:rPr>
                        <a:t>34 227</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a:effectLst/>
                          <a:latin typeface="Times New Roman" panose="02020603050405020304" pitchFamily="18" charset="0"/>
                          <a:cs typeface="Times New Roman" panose="02020603050405020304" pitchFamily="18" charset="0"/>
                        </a:rPr>
                        <a:t>odborný referent dopravy a přepravy (CZS)</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2705192575"/>
                  </a:ext>
                </a:extLst>
              </a:tr>
              <a:tr h="188532">
                <a:tc>
                  <a:txBody>
                    <a:bodyPr/>
                    <a:lstStyle/>
                    <a:p>
                      <a:pPr algn="just"/>
                      <a:r>
                        <a:rPr lang="cs-CZ" sz="1400" b="1">
                          <a:solidFill>
                            <a:srgbClr val="FF0000"/>
                          </a:solidFill>
                          <a:effectLst/>
                        </a:rPr>
                        <a:t>72 240</a:t>
                      </a:r>
                      <a:endParaRPr lang="cs-CZ" sz="1400" b="1">
                        <a:solidFill>
                          <a:srgbClr val="FF0000"/>
                        </a:solidFill>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b="1" dirty="0">
                          <a:solidFill>
                            <a:srgbClr val="FF0000"/>
                          </a:solidFill>
                          <a:effectLst/>
                          <a:latin typeface="Times New Roman" panose="02020603050405020304" pitchFamily="18" charset="0"/>
                          <a:cs typeface="Times New Roman" panose="02020603050405020304" pitchFamily="18" charset="0"/>
                        </a:rPr>
                        <a:t>kontrolor kultury cestování</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2004414739"/>
                  </a:ext>
                </a:extLst>
              </a:tr>
              <a:tr h="188532">
                <a:tc gridSpan="2">
                  <a:txBody>
                    <a:bodyPr/>
                    <a:lstStyle/>
                    <a:p>
                      <a:pPr algn="just"/>
                      <a:r>
                        <a:rPr lang="cs-CZ" sz="1400" dirty="0">
                          <a:effectLst/>
                          <a:latin typeface="Times New Roman" panose="02020603050405020304" pitchFamily="18" charset="0"/>
                          <a:cs typeface="Times New Roman" panose="02020603050405020304" pitchFamily="18" charset="0"/>
                        </a:rPr>
                        <a:t>Při splnění podmínky práce ve směnném pracovním režimu</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tc hMerge="1">
                  <a:txBody>
                    <a:bodyPr/>
                    <a:lstStyle/>
                    <a:p>
                      <a:endParaRPr lang="cs-CZ"/>
                    </a:p>
                  </a:txBody>
                  <a:tcPr/>
                </a:tc>
                <a:extLst>
                  <a:ext uri="{0D108BD9-81ED-4DB2-BD59-A6C34878D82A}">
                    <a16:rowId xmlns:a16="http://schemas.microsoft.com/office/drawing/2014/main" val="2433105697"/>
                  </a:ext>
                </a:extLst>
              </a:tr>
              <a:tr h="188532">
                <a:tc>
                  <a:txBody>
                    <a:bodyPr/>
                    <a:lstStyle/>
                    <a:p>
                      <a:pPr algn="just"/>
                      <a:r>
                        <a:rPr lang="cs-CZ" sz="1400">
                          <a:effectLst/>
                        </a:rPr>
                        <a:t>21 494</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vedoucí síťový dispečer osobní dopravy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2650204084"/>
                  </a:ext>
                </a:extLst>
              </a:tr>
              <a:tr h="188532">
                <a:tc>
                  <a:txBody>
                    <a:bodyPr/>
                    <a:lstStyle/>
                    <a:p>
                      <a:pPr algn="just"/>
                      <a:r>
                        <a:rPr lang="cs-CZ" sz="1400">
                          <a:effectLst/>
                        </a:rPr>
                        <a:t>31 624</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mistr kolejových vozidel</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3854954789"/>
                  </a:ext>
                </a:extLst>
              </a:tr>
              <a:tr h="188532">
                <a:tc>
                  <a:txBody>
                    <a:bodyPr/>
                    <a:lstStyle/>
                    <a:p>
                      <a:pPr algn="just"/>
                      <a:r>
                        <a:rPr lang="cs-CZ" sz="1400">
                          <a:effectLst/>
                        </a:rPr>
                        <a:t>31 634</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síťový dispečer osobní dopravy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2422979856"/>
                  </a:ext>
                </a:extLst>
              </a:tr>
              <a:tr h="188532">
                <a:tc>
                  <a:txBody>
                    <a:bodyPr/>
                    <a:lstStyle/>
                    <a:p>
                      <a:pPr algn="just"/>
                      <a:r>
                        <a:rPr lang="cs-CZ" sz="1400">
                          <a:effectLst/>
                        </a:rPr>
                        <a:t>31 635</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regionální dispečer osobní dopravy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4247495514"/>
                  </a:ext>
                </a:extLst>
              </a:tr>
              <a:tr h="188532">
                <a:tc>
                  <a:txBody>
                    <a:bodyPr/>
                    <a:lstStyle/>
                    <a:p>
                      <a:pPr algn="just"/>
                      <a:r>
                        <a:rPr lang="cs-CZ" sz="1400">
                          <a:effectLst/>
                        </a:rPr>
                        <a:t>41 335</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komandující</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587296609"/>
                  </a:ext>
                </a:extLst>
              </a:tr>
              <a:tr h="188532">
                <a:tc>
                  <a:txBody>
                    <a:bodyPr/>
                    <a:lstStyle/>
                    <a:p>
                      <a:pPr algn="just"/>
                      <a:r>
                        <a:rPr lang="cs-CZ" sz="1400">
                          <a:effectLst/>
                        </a:rPr>
                        <a:t>41 315</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skladník přepravy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1326252017"/>
                  </a:ext>
                </a:extLst>
              </a:tr>
              <a:tr h="188532">
                <a:tc>
                  <a:txBody>
                    <a:bodyPr/>
                    <a:lstStyle/>
                    <a:p>
                      <a:pPr algn="just"/>
                      <a:r>
                        <a:rPr lang="cs-CZ" sz="1400">
                          <a:effectLst/>
                        </a:rPr>
                        <a:t>31 607</a:t>
                      </a:r>
                      <a:endParaRPr lang="cs-CZ" sz="1400">
                        <a:effectLst/>
                        <a:latin typeface="Times New Roman" panose="02020603050405020304" pitchFamily="18" charset="0"/>
                        <a:ea typeface="Times New Roman" panose="02020603050405020304" pitchFamily="18" charset="0"/>
                      </a:endParaRPr>
                    </a:p>
                  </a:txBody>
                  <a:tcPr marL="41896" marR="41896" marT="0" marB="0"/>
                </a:tc>
                <a:tc>
                  <a:txBody>
                    <a:bodyPr/>
                    <a:lstStyle/>
                    <a:p>
                      <a:pPr algn="just"/>
                      <a:r>
                        <a:rPr lang="cs-CZ" sz="1400" dirty="0">
                          <a:effectLst/>
                          <a:latin typeface="Times New Roman" panose="02020603050405020304" pitchFamily="18" charset="0"/>
                          <a:cs typeface="Times New Roman" panose="02020603050405020304" pitchFamily="18" charset="0"/>
                        </a:rPr>
                        <a:t>dozorčí osobní přepravy – vedoucí směny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extLst>
                  <a:ext uri="{0D108BD9-81ED-4DB2-BD59-A6C34878D82A}">
                    <a16:rowId xmlns:a16="http://schemas.microsoft.com/office/drawing/2014/main" val="2505447517"/>
                  </a:ext>
                </a:extLst>
              </a:tr>
              <a:tr h="177160">
                <a:tc gridSpan="2">
                  <a:txBody>
                    <a:bodyPr/>
                    <a:lstStyle/>
                    <a:p>
                      <a:pPr algn="just"/>
                      <a:r>
                        <a:rPr lang="cs-CZ" sz="1400" dirty="0">
                          <a:effectLst/>
                          <a:latin typeface="Times New Roman" panose="02020603050405020304" pitchFamily="18" charset="0"/>
                          <a:cs typeface="Times New Roman" panose="02020603050405020304" pitchFamily="18" charset="0"/>
                        </a:rPr>
                        <a:t>Při splnění podmínky vedení čety u povolání výše uvedených</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tc>
                <a:tc hMerge="1">
                  <a:txBody>
                    <a:bodyPr/>
                    <a:lstStyle/>
                    <a:p>
                      <a:endParaRPr lang="cs-CZ"/>
                    </a:p>
                  </a:txBody>
                  <a:tcPr/>
                </a:tc>
                <a:extLst>
                  <a:ext uri="{0D108BD9-81ED-4DB2-BD59-A6C34878D82A}">
                    <a16:rowId xmlns:a16="http://schemas.microsoft.com/office/drawing/2014/main" val="2879825509"/>
                  </a:ext>
                </a:extLst>
              </a:tr>
              <a:tr h="177869">
                <a:tc>
                  <a:txBody>
                    <a:bodyPr/>
                    <a:lstStyle/>
                    <a:p>
                      <a:pPr algn="just"/>
                      <a:r>
                        <a:rPr lang="cs-CZ" sz="1400" dirty="0">
                          <a:effectLst/>
                          <a:latin typeface="Times New Roman" panose="02020603050405020304" pitchFamily="18" charset="0"/>
                          <a:cs typeface="Times New Roman" panose="02020603050405020304" pitchFamily="18" charset="0"/>
                        </a:rPr>
                        <a:t>72 239 </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nchor="b"/>
                </a:tc>
                <a:tc>
                  <a:txBody>
                    <a:bodyPr/>
                    <a:lstStyle/>
                    <a:p>
                      <a:pPr algn="just"/>
                      <a:r>
                        <a:rPr lang="cs-CZ" sz="1400" dirty="0">
                          <a:effectLst/>
                          <a:latin typeface="Times New Roman" panose="02020603050405020304" pitchFamily="18" charset="0"/>
                          <a:cs typeface="Times New Roman" panose="02020603050405020304" pitchFamily="18" charset="0"/>
                        </a:rPr>
                        <a:t>četař </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96" marR="41896" marT="0" marB="0" anchor="b"/>
                </a:tc>
                <a:extLst>
                  <a:ext uri="{0D108BD9-81ED-4DB2-BD59-A6C34878D82A}">
                    <a16:rowId xmlns:a16="http://schemas.microsoft.com/office/drawing/2014/main" val="2861008527"/>
                  </a:ext>
                </a:extLst>
              </a:tr>
            </a:tbl>
          </a:graphicData>
        </a:graphic>
      </p:graphicFrame>
    </p:spTree>
    <p:extLst>
      <p:ext uri="{BB962C8B-B14F-4D97-AF65-F5344CB8AC3E}">
        <p14:creationId xmlns:p14="http://schemas.microsoft.com/office/powerpoint/2010/main" val="887104693"/>
      </p:ext>
    </p:extLst>
  </p:cSld>
  <p:clrMapOvr>
    <a:masterClrMapping/>
  </p:clrMapOvr>
  <p:transition spd="med">
    <p:dissolv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4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34340" y="0"/>
            <a:ext cx="8903970" cy="1062989"/>
          </a:xfrm>
          <a:noFill/>
        </p:spPr>
        <p:txBody>
          <a:bodyPr>
            <a:normAutofit/>
          </a:bodyPr>
          <a:lstStyle/>
          <a:p>
            <a:pPr>
              <a:defRPr/>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6 - </a:t>
            </a:r>
            <a:r>
              <a:rPr lang="cs-CZ" sz="2400" cap="all"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VYBRANÁ ZAMĚSTNÁNÍ PRO POSKYTNUTÍ ODSTUPNÉHO DLE ODSTAVCE E) PŘÍLOHY Č. 3 PKS</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49</a:t>
            </a:fld>
            <a:endParaRPr lang="cs-CZ" altLang="cs-CZ" sz="1000" b="0">
              <a:solidFill>
                <a:srgbClr val="3F3F3F"/>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4DD5780C-A366-402F-9F96-3880BF8321A7}"/>
              </a:ext>
            </a:extLst>
          </p:cNvPr>
          <p:cNvPicPr>
            <a:picLocks noChangeAspect="1"/>
          </p:cNvPicPr>
          <p:nvPr/>
        </p:nvPicPr>
        <p:blipFill>
          <a:blip r:embed="rId2"/>
          <a:stretch>
            <a:fillRect/>
          </a:stretch>
        </p:blipFill>
        <p:spPr>
          <a:xfrm>
            <a:off x="9489599" y="71999"/>
            <a:ext cx="504000" cy="288878"/>
          </a:xfrm>
          <a:prstGeom prst="rect">
            <a:avLst/>
          </a:prstGeom>
        </p:spPr>
      </p:pic>
      <p:pic>
        <p:nvPicPr>
          <p:cNvPr id="4" name="Obrázek 3">
            <a:extLst>
              <a:ext uri="{FF2B5EF4-FFF2-40B4-BE49-F238E27FC236}">
                <a16:creationId xmlns:a16="http://schemas.microsoft.com/office/drawing/2014/main" id="{08573AF7-CD87-4BA3-81B1-AF2FEF552BE3}"/>
              </a:ext>
            </a:extLst>
          </p:cNvPr>
          <p:cNvPicPr>
            <a:picLocks noChangeAspect="1"/>
          </p:cNvPicPr>
          <p:nvPr/>
        </p:nvPicPr>
        <p:blipFill>
          <a:blip r:embed="rId3"/>
          <a:stretch>
            <a:fillRect/>
          </a:stretch>
        </p:blipFill>
        <p:spPr>
          <a:xfrm>
            <a:off x="71999" y="72000"/>
            <a:ext cx="504000" cy="288878"/>
          </a:xfrm>
          <a:prstGeom prst="rect">
            <a:avLst/>
          </a:prstGeom>
        </p:spPr>
      </p:pic>
      <p:graphicFrame>
        <p:nvGraphicFramePr>
          <p:cNvPr id="6" name="Tabulka 5">
            <a:extLst>
              <a:ext uri="{FF2B5EF4-FFF2-40B4-BE49-F238E27FC236}">
                <a16:creationId xmlns:a16="http://schemas.microsoft.com/office/drawing/2014/main" id="{FB8CCD8F-CCCA-4B56-80CA-4A14924F235B}"/>
              </a:ext>
            </a:extLst>
          </p:cNvPr>
          <p:cNvGraphicFramePr>
            <a:graphicFrameLocks noGrp="1"/>
          </p:cNvGraphicFramePr>
          <p:nvPr>
            <p:extLst>
              <p:ext uri="{D42A27DB-BD31-4B8C-83A1-F6EECF244321}">
                <p14:modId xmlns:p14="http://schemas.microsoft.com/office/powerpoint/2010/main" val="1765474855"/>
              </p:ext>
            </p:extLst>
          </p:nvPr>
        </p:nvGraphicFramePr>
        <p:xfrm>
          <a:off x="235109" y="1289844"/>
          <a:ext cx="9610408" cy="2272240"/>
        </p:xfrm>
        <a:graphic>
          <a:graphicData uri="http://schemas.openxmlformats.org/drawingml/2006/table">
            <a:tbl>
              <a:tblPr firstRow="1" firstCol="1" lastRow="1" lastCol="1" bandRow="1" bandCol="1">
                <a:tableStyleId>{5C22544A-7EE6-4342-B048-85BDC9FD1C3A}</a:tableStyleId>
              </a:tblPr>
              <a:tblGrid>
                <a:gridCol w="4805204">
                  <a:extLst>
                    <a:ext uri="{9D8B030D-6E8A-4147-A177-3AD203B41FA5}">
                      <a16:colId xmlns:a16="http://schemas.microsoft.com/office/drawing/2014/main" val="1994732849"/>
                    </a:ext>
                  </a:extLst>
                </a:gridCol>
                <a:gridCol w="4805204">
                  <a:extLst>
                    <a:ext uri="{9D8B030D-6E8A-4147-A177-3AD203B41FA5}">
                      <a16:colId xmlns:a16="http://schemas.microsoft.com/office/drawing/2014/main" val="1495370291"/>
                    </a:ext>
                  </a:extLst>
                </a:gridCol>
              </a:tblGrid>
              <a:tr h="329204">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KZAM</a:t>
                      </a:r>
                      <a:endParaRPr lang="cs-CZ" sz="20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Název povolání</a:t>
                      </a:r>
                      <a:endParaRPr lang="cs-CZ" sz="20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45580025"/>
                  </a:ext>
                </a:extLst>
              </a:tr>
              <a:tr h="320307">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51 121</a:t>
                      </a:r>
                      <a:endParaRPr lang="cs-CZ" sz="20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vlakvedoucí osobních vlaků</a:t>
                      </a:r>
                      <a:endParaRPr lang="cs-CZ" sz="20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55642173"/>
                  </a:ext>
                </a:extLst>
              </a:tr>
              <a:tr h="329204">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51 122</a:t>
                      </a:r>
                      <a:endParaRPr lang="cs-CZ" sz="20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průvodčí osobních vlaků</a:t>
                      </a:r>
                      <a:endParaRPr lang="cs-CZ" sz="20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34648111"/>
                  </a:ext>
                </a:extLst>
              </a:tr>
              <a:tr h="329204">
                <a:tc>
                  <a:txBody>
                    <a:bodyPr/>
                    <a:lstStyle/>
                    <a:p>
                      <a:pPr>
                        <a:spcAft>
                          <a:spcPts val="0"/>
                        </a:spcAft>
                      </a:pPr>
                      <a:r>
                        <a:rPr lang="cs-CZ" sz="2000" b="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51 124</a:t>
                      </a:r>
                      <a:endParaRPr lang="cs-CZ" sz="2000" b="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vedoucí stevard SC Pendolino</a:t>
                      </a:r>
                      <a:endParaRPr lang="cs-CZ" sz="20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44085172"/>
                  </a:ext>
                </a:extLst>
              </a:tr>
              <a:tr h="320307">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51 125</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stevard SC Pendolino</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29007558"/>
                  </a:ext>
                </a:extLst>
              </a:tr>
              <a:tr h="168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solidFill>
                              <a:sysClr val="windowText" lastClr="000000"/>
                            </a:solidFill>
                          </a:ln>
                          <a:solidFill>
                            <a:sysClr val="windowText" lastClr="000000"/>
                          </a:solidFill>
                          <a:effectLst/>
                          <a:uLnTx/>
                          <a:uFillTx/>
                          <a:latin typeface="Times New Roman" panose="02020603050405020304" pitchFamily="18" charset="0"/>
                          <a:ea typeface="+mn-ea"/>
                          <a:cs typeface="Times New Roman" panose="02020603050405020304" pitchFamily="18" charset="0"/>
                        </a:rPr>
                        <a:t>51 126</a:t>
                      </a:r>
                      <a:endParaRPr kumimoji="0" lang="cs-CZ" sz="2000" b="0" i="0" u="none" strike="noStrike" kern="1200" cap="none" spc="0" normalizeH="0" baseline="0" noProof="0" dirty="0">
                        <a:ln>
                          <a:solidFill>
                            <a:sysClr val="windowText" lastClr="000000"/>
                          </a:solid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solidFill>
                              <a:sysClr val="windowText" lastClr="000000"/>
                            </a:solidFill>
                          </a:ln>
                          <a:solidFill>
                            <a:sysClr val="windowText" lastClr="000000"/>
                          </a:solidFill>
                          <a:effectLst/>
                          <a:uLnTx/>
                          <a:uFillTx/>
                          <a:latin typeface="Times New Roman" panose="02020603050405020304" pitchFamily="18" charset="0"/>
                          <a:ea typeface="+mn-ea"/>
                          <a:cs typeface="Times New Roman" panose="02020603050405020304" pitchFamily="18" charset="0"/>
                        </a:rPr>
                        <a:t>průvodčí osobních vlaků – stevard</a:t>
                      </a:r>
                      <a:endParaRPr lang="cs-CZ" sz="20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54009572"/>
                  </a:ext>
                </a:extLst>
              </a:tr>
              <a:tr h="339214">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83 112</a:t>
                      </a:r>
                      <a:endParaRPr lang="cs-CZ" sz="20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strojvedoucí</a:t>
                      </a:r>
                      <a:endParaRPr lang="cs-CZ" sz="20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63863211"/>
                  </a:ext>
                </a:extLst>
              </a:tr>
            </a:tbl>
          </a:graphicData>
        </a:graphic>
      </p:graphicFrame>
      <p:graphicFrame>
        <p:nvGraphicFramePr>
          <p:cNvPr id="7" name="Tabulka 6">
            <a:extLst>
              <a:ext uri="{FF2B5EF4-FFF2-40B4-BE49-F238E27FC236}">
                <a16:creationId xmlns:a16="http://schemas.microsoft.com/office/drawing/2014/main" id="{C48B2C92-FAB0-43A3-A972-24D528AB0CC4}"/>
              </a:ext>
            </a:extLst>
          </p:cNvPr>
          <p:cNvGraphicFramePr>
            <a:graphicFrameLocks noGrp="1"/>
          </p:cNvGraphicFramePr>
          <p:nvPr>
            <p:extLst>
              <p:ext uri="{D42A27DB-BD31-4B8C-83A1-F6EECF244321}">
                <p14:modId xmlns:p14="http://schemas.microsoft.com/office/powerpoint/2010/main" val="156954911"/>
              </p:ext>
            </p:extLst>
          </p:nvPr>
        </p:nvGraphicFramePr>
        <p:xfrm>
          <a:off x="263208" y="4237830"/>
          <a:ext cx="9612312" cy="2288699"/>
        </p:xfrm>
        <a:graphic>
          <a:graphicData uri="http://schemas.openxmlformats.org/drawingml/2006/table">
            <a:tbl>
              <a:tblPr firstRow="1" firstCol="1" lastRow="1" lastCol="1" bandRow="1" bandCol="1">
                <a:tableStyleId>{5C22544A-7EE6-4342-B048-85BDC9FD1C3A}</a:tableStyleId>
              </a:tblPr>
              <a:tblGrid>
                <a:gridCol w="4806156">
                  <a:extLst>
                    <a:ext uri="{9D8B030D-6E8A-4147-A177-3AD203B41FA5}">
                      <a16:colId xmlns:a16="http://schemas.microsoft.com/office/drawing/2014/main" val="4178840828"/>
                    </a:ext>
                  </a:extLst>
                </a:gridCol>
                <a:gridCol w="4806156">
                  <a:extLst>
                    <a:ext uri="{9D8B030D-6E8A-4147-A177-3AD203B41FA5}">
                      <a16:colId xmlns:a16="http://schemas.microsoft.com/office/drawing/2014/main" val="3346802240"/>
                    </a:ext>
                  </a:extLst>
                </a:gridCol>
              </a:tblGrid>
              <a:tr h="326957">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KZAM</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Název povolání</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17682412"/>
                  </a:ext>
                </a:extLst>
              </a:tr>
              <a:tr h="326957">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31 606</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výpravčí</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55486715"/>
                  </a:ext>
                </a:extLst>
              </a:tr>
              <a:tr h="326957">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31 621</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kontrolor vozby</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367358626"/>
                  </a:ext>
                </a:extLst>
              </a:tr>
              <a:tr h="326957">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83 132</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vedoucí posunu</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448797519"/>
                  </a:ext>
                </a:extLst>
              </a:tr>
              <a:tr h="326957">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83 136</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posunovač</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177609046"/>
                  </a:ext>
                </a:extLst>
              </a:tr>
              <a:tr h="326957">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83 138</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tranzitér přípravář</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69850458"/>
                  </a:ext>
                </a:extLst>
              </a:tr>
              <a:tr h="326957">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72 247</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2000" dirty="0">
                          <a:solidFill>
                            <a:sysClr val="windowText" lastClr="000000"/>
                          </a:solidFill>
                          <a:effectLst/>
                          <a:latin typeface="Times New Roman" panose="02020603050405020304" pitchFamily="18" charset="0"/>
                          <a:cs typeface="Times New Roman" panose="02020603050405020304" pitchFamily="18" charset="0"/>
                        </a:rPr>
                        <a:t>vozmistr kol. voz.</a:t>
                      </a:r>
                      <a:endParaRPr lang="cs-CZ" sz="20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7257435"/>
                  </a:ext>
                </a:extLst>
              </a:tr>
            </a:tbl>
          </a:graphicData>
        </a:graphic>
      </p:graphicFrame>
      <p:sp>
        <p:nvSpPr>
          <p:cNvPr id="10" name="Rectangle 3">
            <a:extLst>
              <a:ext uri="{FF2B5EF4-FFF2-40B4-BE49-F238E27FC236}">
                <a16:creationId xmlns:a16="http://schemas.microsoft.com/office/drawing/2014/main" id="{D647FE0F-312E-4C06-9F77-F6BD5D08D9F9}"/>
              </a:ext>
            </a:extLst>
          </p:cNvPr>
          <p:cNvSpPr>
            <a:spLocks noChangeArrowheads="1"/>
          </p:cNvSpPr>
          <p:nvPr/>
        </p:nvSpPr>
        <p:spPr bwMode="auto">
          <a:xfrm>
            <a:off x="262890" y="3879820"/>
            <a:ext cx="1874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Tabulka B</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1" name="Obdélník 10">
            <a:extLst>
              <a:ext uri="{FF2B5EF4-FFF2-40B4-BE49-F238E27FC236}">
                <a16:creationId xmlns:a16="http://schemas.microsoft.com/office/drawing/2014/main" id="{29895B1A-2AB4-4484-8886-DAFD0A91DA98}"/>
              </a:ext>
            </a:extLst>
          </p:cNvPr>
          <p:cNvSpPr/>
          <p:nvPr/>
        </p:nvSpPr>
        <p:spPr>
          <a:xfrm>
            <a:off x="257183" y="926475"/>
            <a:ext cx="1323567" cy="400110"/>
          </a:xfrm>
          <a:prstGeom prst="rect">
            <a:avLst/>
          </a:prstGeom>
        </p:spPr>
        <p:txBody>
          <a:bodyPr wrap="none">
            <a:spAutoFit/>
          </a:bodyPr>
          <a:lstStyle/>
          <a:p>
            <a:pPr lvl="0"/>
            <a:r>
              <a:rPr lang="cs-CZ" alt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Tabulka A</a:t>
            </a:r>
            <a:endParaRPr lang="cs-CZ" altLang="cs-CZ"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734183"/>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5</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4" name="Obdélník 3"/>
          <p:cNvSpPr/>
          <p:nvPr/>
        </p:nvSpPr>
        <p:spPr>
          <a:xfrm>
            <a:off x="101869" y="1627"/>
            <a:ext cx="9714005" cy="461665"/>
          </a:xfrm>
          <a:prstGeom prst="rect">
            <a:avLst/>
          </a:prstGeom>
        </p:spPr>
        <p:txBody>
          <a:bodyPr>
            <a:spAutoFit/>
          </a:bodyPr>
          <a:lstStyle/>
          <a:p>
            <a:pPr algn="ctr" eaLnBrk="1" hangingPunct="1">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2. - BOZP</a:t>
            </a:r>
            <a:endParaRPr lang="cs-CZ"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endParaRPr>
          </a:p>
        </p:txBody>
      </p:sp>
      <p:sp>
        <p:nvSpPr>
          <p:cNvPr id="153605" name="Obdélník 4"/>
          <p:cNvSpPr>
            <a:spLocks noChangeArrowheads="1"/>
          </p:cNvSpPr>
          <p:nvPr/>
        </p:nvSpPr>
        <p:spPr bwMode="auto">
          <a:xfrm>
            <a:off x="317544" y="573608"/>
            <a:ext cx="942975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
              <a:tabLst>
                <a:tab pos="542925" algn="l"/>
              </a:tabLst>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tabLst>
                <a:tab pos="542925" algn="l"/>
              </a:tabLst>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tabLst>
                <a:tab pos="542925" algn="l"/>
              </a:tabLst>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9pPr>
          </a:lstStyle>
          <a:p>
            <a:pPr algn="just" eaLnBrk="1" hangingPunct="1">
              <a:spcBef>
                <a:spcPct val="0"/>
              </a:spcBef>
              <a:buClrTx/>
              <a:buSzTx/>
              <a:buFontTx/>
              <a:buNone/>
            </a:pPr>
            <a:r>
              <a:rPr lang="cs-CZ" altLang="cs-CZ" sz="2000" dirty="0">
                <a:latin typeface="Times New Roman" panose="02020603050405020304" pitchFamily="18" charset="0"/>
                <a:cs typeface="Arial" panose="020B0604020202020204" pitchFamily="34" charset="0"/>
              </a:rPr>
              <a:t>2.1         Bezpečnost a ochrana zdraví při práci a pracovní prostředí</a:t>
            </a:r>
          </a:p>
          <a:p>
            <a:pPr algn="just" eaLnBrk="1" hangingPunct="1">
              <a:spcBef>
                <a:spcPct val="0"/>
              </a:spcBef>
              <a:buClrTx/>
              <a:buSzTx/>
              <a:buFontTx/>
              <a:buNone/>
              <a:tabLst>
                <a:tab pos="0" algn="l"/>
              </a:tabLst>
            </a:pPr>
            <a:r>
              <a:rPr lang="cs-CZ" altLang="cs-CZ" sz="2000" dirty="0">
                <a:latin typeface="Times New Roman" panose="02020603050405020304" pitchFamily="18" charset="0"/>
                <a:cs typeface="Arial" panose="020B0604020202020204" pitchFamily="34" charset="0"/>
              </a:rPr>
              <a:t>2.1.1	</a:t>
            </a:r>
            <a:r>
              <a:rPr lang="cs-CZ" altLang="cs-CZ" sz="2000" b="0" dirty="0">
                <a:latin typeface="Times New Roman" panose="02020603050405020304" pitchFamily="18" charset="0"/>
                <a:cs typeface="Arial" panose="020B0604020202020204" pitchFamily="34" charset="0"/>
              </a:rPr>
              <a:t>Zaměstnavatel zabezpečí částku ve výši nejméně </a:t>
            </a:r>
            <a:r>
              <a:rPr lang="cs-CZ" altLang="cs-CZ" sz="2000" dirty="0">
                <a:solidFill>
                  <a:schemeClr val="tx2"/>
                </a:solidFill>
                <a:latin typeface="Times New Roman" panose="02020603050405020304" pitchFamily="18" charset="0"/>
                <a:cs typeface="Arial" panose="020B0604020202020204" pitchFamily="34" charset="0"/>
              </a:rPr>
              <a:t>40 mil.</a:t>
            </a:r>
            <a:r>
              <a:rPr lang="cs-CZ" altLang="cs-CZ" sz="2000" dirty="0">
                <a:solidFill>
                  <a:srgbClr val="FF0000"/>
                </a:solidFill>
                <a:latin typeface="Times New Roman" panose="02020603050405020304" pitchFamily="18" charset="0"/>
                <a:cs typeface="Arial" panose="020B0604020202020204" pitchFamily="34" charset="0"/>
              </a:rPr>
              <a:t> </a:t>
            </a:r>
            <a:r>
              <a:rPr lang="cs-CZ" altLang="cs-CZ" sz="2000" dirty="0">
                <a:latin typeface="Times New Roman" panose="02020603050405020304" pitchFamily="18" charset="0"/>
                <a:cs typeface="Arial" panose="020B0604020202020204" pitchFamily="34" charset="0"/>
              </a:rPr>
              <a:t>Kč </a:t>
            </a:r>
            <a:r>
              <a:rPr lang="cs-CZ" altLang="cs-CZ" sz="2000" b="0" dirty="0">
                <a:latin typeface="Times New Roman" panose="02020603050405020304" pitchFamily="18" charset="0"/>
                <a:cs typeface="Arial" panose="020B0604020202020204" pitchFamily="34" charset="0"/>
              </a:rPr>
              <a:t>k zajištění BOZP     a ke zlepšení pracovních a sociálních podmínek na pracovištích zaměstnavatele.       	Z této částky bude </a:t>
            </a:r>
            <a:r>
              <a:rPr lang="cs-CZ" altLang="cs-CZ" sz="2000" dirty="0">
                <a:solidFill>
                  <a:schemeClr val="tx2"/>
                </a:solidFill>
                <a:latin typeface="Times New Roman" panose="02020603050405020304" pitchFamily="18" charset="0"/>
                <a:cs typeface="Arial" panose="020B0604020202020204" pitchFamily="34" charset="0"/>
              </a:rPr>
              <a:t>30</a:t>
            </a:r>
            <a:r>
              <a:rPr lang="cs-CZ" altLang="cs-CZ" sz="2000" dirty="0">
                <a:solidFill>
                  <a:srgbClr val="FF0000"/>
                </a:solidFill>
                <a:latin typeface="Times New Roman" panose="02020603050405020304" pitchFamily="18" charset="0"/>
                <a:cs typeface="Arial" panose="020B0604020202020204" pitchFamily="34" charset="0"/>
              </a:rPr>
              <a:t> </a:t>
            </a:r>
            <a:r>
              <a:rPr lang="cs-CZ" altLang="cs-CZ" sz="2000" dirty="0">
                <a:latin typeface="Times New Roman" panose="02020603050405020304" pitchFamily="18" charset="0"/>
                <a:cs typeface="Arial" panose="020B0604020202020204" pitchFamily="34" charset="0"/>
              </a:rPr>
              <a:t>mil. Kč </a:t>
            </a:r>
            <a:r>
              <a:rPr lang="cs-CZ" altLang="cs-CZ" sz="2000" b="0" dirty="0">
                <a:latin typeface="Times New Roman" panose="02020603050405020304" pitchFamily="18" charset="0"/>
                <a:cs typeface="Arial" panose="020B0604020202020204" pitchFamily="34" charset="0"/>
              </a:rPr>
              <a:t>centralizováno a o rozhodovat o nich bude společná 	pracovní skupina složená ze zástupců smluvních stran. </a:t>
            </a:r>
          </a:p>
          <a:p>
            <a:pPr algn="just" eaLnBrk="1" hangingPunct="1">
              <a:spcBef>
                <a:spcPct val="0"/>
              </a:spcBef>
              <a:buClrTx/>
              <a:buSzTx/>
              <a:buFontTx/>
              <a:buNone/>
              <a:tabLst>
                <a:tab pos="0" algn="l"/>
              </a:tabLst>
            </a:pPr>
            <a:r>
              <a:rPr lang="cs-CZ" altLang="cs-CZ" sz="2000" b="0" dirty="0">
                <a:latin typeface="Times New Roman" panose="02020603050405020304" pitchFamily="18" charset="0"/>
                <a:cs typeface="Arial" panose="020B0604020202020204" pitchFamily="34" charset="0"/>
              </a:rPr>
              <a:t>Zbývajících </a:t>
            </a:r>
            <a:r>
              <a:rPr lang="cs-CZ" altLang="cs-CZ" sz="2000" dirty="0">
                <a:latin typeface="Times New Roman" panose="02020603050405020304" pitchFamily="18" charset="0"/>
                <a:cs typeface="Arial" panose="020B0604020202020204" pitchFamily="34" charset="0"/>
              </a:rPr>
              <a:t>10 miliónů Kč </a:t>
            </a:r>
            <a:r>
              <a:rPr lang="cs-CZ" altLang="cs-CZ" sz="2000" b="0" dirty="0">
                <a:latin typeface="Times New Roman" panose="02020603050405020304" pitchFamily="18" charset="0"/>
                <a:cs typeface="Arial" panose="020B0604020202020204" pitchFamily="34" charset="0"/>
              </a:rPr>
              <a:t>je v rozhodovací pravomoci jednotlivých OS.</a:t>
            </a:r>
            <a:endParaRPr lang="cs-CZ" altLang="cs-CZ" sz="2000" dirty="0">
              <a:solidFill>
                <a:srgbClr val="FF0000"/>
              </a:solidFill>
              <a:latin typeface="Times New Roman" panose="02020603050405020304" pitchFamily="18" charset="0"/>
              <a:cs typeface="Arial" panose="020B0604020202020204" pitchFamily="34" charset="0"/>
            </a:endParaRPr>
          </a:p>
          <a:p>
            <a:pPr algn="just" eaLnBrk="1" hangingPunct="1">
              <a:spcBef>
                <a:spcPct val="0"/>
              </a:spcBef>
              <a:buClrTx/>
              <a:buSzTx/>
              <a:buFontTx/>
              <a:buNone/>
            </a:pPr>
            <a:endParaRPr lang="cs-CZ" altLang="cs-CZ" sz="800" dirty="0">
              <a:latin typeface="Times New Roman" panose="02020603050405020304" pitchFamily="18" charset="0"/>
              <a:cs typeface="Arial" panose="020B0604020202020204" pitchFamily="34" charset="0"/>
            </a:endParaRPr>
          </a:p>
          <a:p>
            <a:pPr algn="just" eaLnBrk="1" hangingPunct="1">
              <a:spcBef>
                <a:spcPct val="0"/>
              </a:spcBef>
              <a:buClrTx/>
              <a:buSzTx/>
              <a:buFontTx/>
              <a:buNone/>
            </a:pPr>
            <a:r>
              <a:rPr lang="cs-CZ" altLang="cs-CZ" sz="2000" dirty="0">
                <a:latin typeface="Times New Roman" panose="02020603050405020304" pitchFamily="18" charset="0"/>
                <a:cs typeface="Arial" panose="020B0604020202020204" pitchFamily="34" charset="0"/>
              </a:rPr>
              <a:t>2.2	       Pracovní podmínky</a:t>
            </a:r>
          </a:p>
          <a:p>
            <a:pPr algn="just" eaLnBrk="1" hangingPunct="1">
              <a:spcBef>
                <a:spcPct val="0"/>
              </a:spcBef>
              <a:buClrTx/>
              <a:buSzTx/>
              <a:buFontTx/>
              <a:buNone/>
              <a:tabLst>
                <a:tab pos="0" algn="l"/>
              </a:tabLst>
            </a:pPr>
            <a:r>
              <a:rPr lang="cs-CZ" altLang="cs-CZ" sz="2000" dirty="0">
                <a:latin typeface="Times New Roman" panose="02020603050405020304" pitchFamily="18" charset="0"/>
                <a:cs typeface="Arial" panose="020B0604020202020204" pitchFamily="34" charset="0"/>
              </a:rPr>
              <a:t>2.2.5	 </a:t>
            </a:r>
            <a:r>
              <a:rPr lang="cs-CZ" altLang="cs-CZ" sz="2000" b="0" dirty="0">
                <a:latin typeface="Times New Roman" panose="02020603050405020304" pitchFamily="18" charset="0"/>
                <a:cs typeface="Times New Roman" panose="02020603050405020304" pitchFamily="18" charset="0"/>
              </a:rPr>
              <a:t>Pro služební potřeby a v souvislosti s plněním pracovních povinností umožní 	zaměstnavatel na vlastní náklady na základě závazné žádosti zaměstnance odpočinek 	na lůžku před a po směně ve vlastních prostorech nebo v zařízeních jimi 	provozovaných, popř. u jiných provozovatelů ubytovacích zařízení zejména                      	v případech, kdy doba od příjezdu posledního nebo do odjezdu prvního nejbližšího 	dopravního prostředku veřejné hromadné dopravy z nebo do místa bydliště 	zaměstnance je delší než 180 minut. Pokud to dovolí místní podmínky, poskytne se    	strojvedoucímu před nástupem na směnu samostatná místnost. Toto ustanovení 	nevylučuje, aby v závislosti na místních podmínkách po dohodě se zaměstnavatelem 	a odborovými organizacemi na úrovni organizačních složek byly vytvořeny pro 	zaměstnance příznivější podmínky. Tato povinnost zaměstnavatele odpadá není-li     	v místě ubytovací zařízení.</a:t>
            </a:r>
            <a:endParaRPr lang="cs-CZ" altLang="cs-CZ" sz="1800" b="0" dirty="0">
              <a:latin typeface="Times New Roman" panose="02020603050405020304" pitchFamily="18" charset="0"/>
              <a:cs typeface="Arial" panose="020B0604020202020204" pitchFamily="34"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Tree>
    <p:extLst>
      <p:ext uri="{BB962C8B-B14F-4D97-AF65-F5344CB8AC3E}">
        <p14:creationId xmlns:p14="http://schemas.microsoft.com/office/powerpoint/2010/main" val="3784347015"/>
      </p:ext>
    </p:extLst>
  </p:cSld>
  <p:clrMapOvr>
    <a:masterClrMapping/>
  </p:clrMapOvr>
  <p:transition spd="med">
    <p:dissolv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0080625" cy="491490"/>
          </a:xfrm>
        </p:spPr>
        <p:txBody>
          <a:bodyPr/>
          <a:lstStyle/>
          <a:p>
            <a:pPr>
              <a:defRPr/>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7 - </a:t>
            </a:r>
            <a:r>
              <a:rPr lang="x-none" sz="2400" cap="all" dirty="0">
                <a:solidFill>
                  <a:srgbClr val="F7F7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Odměny za zabránění úniku tržeb</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50</a:t>
            </a:fld>
            <a:endParaRPr lang="cs-CZ" altLang="cs-CZ" sz="1000" b="0" dirty="0">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CB3ED357-F41F-4732-B8AF-5320438C1448}"/>
              </a:ext>
            </a:extLst>
          </p:cNvPr>
          <p:cNvPicPr>
            <a:picLocks noChangeAspect="1"/>
          </p:cNvPicPr>
          <p:nvPr/>
        </p:nvPicPr>
        <p:blipFill>
          <a:blip r:embed="rId2"/>
          <a:stretch>
            <a:fillRect/>
          </a:stretch>
        </p:blipFill>
        <p:spPr>
          <a:xfrm>
            <a:off x="9491013" y="71999"/>
            <a:ext cx="504000" cy="288878"/>
          </a:xfrm>
          <a:prstGeom prst="rect">
            <a:avLst/>
          </a:prstGeom>
        </p:spPr>
      </p:pic>
      <p:pic>
        <p:nvPicPr>
          <p:cNvPr id="4" name="Obrázek 3">
            <a:extLst>
              <a:ext uri="{FF2B5EF4-FFF2-40B4-BE49-F238E27FC236}">
                <a16:creationId xmlns:a16="http://schemas.microsoft.com/office/drawing/2014/main" id="{3ACD3537-4956-4D1C-B60A-2239FF2BC025}"/>
              </a:ext>
            </a:extLst>
          </p:cNvPr>
          <p:cNvPicPr>
            <a:picLocks noChangeAspect="1"/>
          </p:cNvPicPr>
          <p:nvPr/>
        </p:nvPicPr>
        <p:blipFill>
          <a:blip r:embed="rId3"/>
          <a:stretch>
            <a:fillRect/>
          </a:stretch>
        </p:blipFill>
        <p:spPr>
          <a:xfrm>
            <a:off x="72000" y="72000"/>
            <a:ext cx="504000" cy="288878"/>
          </a:xfrm>
          <a:prstGeom prst="rect">
            <a:avLst/>
          </a:prstGeom>
        </p:spPr>
      </p:pic>
      <p:sp>
        <p:nvSpPr>
          <p:cNvPr id="9" name="Zástupný symbol pro obsah 2">
            <a:extLst>
              <a:ext uri="{FF2B5EF4-FFF2-40B4-BE49-F238E27FC236}">
                <a16:creationId xmlns:a16="http://schemas.microsoft.com/office/drawing/2014/main" id="{81730F1C-9CEB-4086-9E10-2D764EED11D7}"/>
              </a:ext>
            </a:extLst>
          </p:cNvPr>
          <p:cNvSpPr txBox="1">
            <a:spLocks/>
          </p:cNvSpPr>
          <p:nvPr/>
        </p:nvSpPr>
        <p:spPr bwMode="auto">
          <a:xfrm>
            <a:off x="171450" y="381000"/>
            <a:ext cx="9832974"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None/>
            </a:pPr>
            <a:r>
              <a:rPr lang="cs-CZ" sz="2000" b="0" dirty="0">
                <a:latin typeface="Times New Roman" panose="02020603050405020304" pitchFamily="18" charset="0"/>
                <a:cs typeface="Times New Roman" panose="02020603050405020304" pitchFamily="18" charset="0"/>
              </a:rPr>
              <a:t>Vzhledem k poskytování státní slevy ve výši 75 % dětem, studentům a důchodcům </a:t>
            </a:r>
            <a:br>
              <a:rPr lang="cs-CZ" sz="2000" b="0" dirty="0">
                <a:latin typeface="Times New Roman" panose="02020603050405020304" pitchFamily="18" charset="0"/>
                <a:cs typeface="Times New Roman" panose="02020603050405020304" pitchFamily="18" charset="0"/>
              </a:rPr>
            </a:br>
            <a:r>
              <a:rPr lang="cs-CZ" sz="2000" b="0" dirty="0">
                <a:latin typeface="Times New Roman" panose="02020603050405020304" pitchFamily="18" charset="0"/>
                <a:cs typeface="Times New Roman" panose="02020603050405020304" pitchFamily="18" charset="0"/>
              </a:rPr>
              <a:t>se zavádí přepočítací koeficient vybraných tržeb ve výši 1,35. </a:t>
            </a:r>
            <a:endParaRPr lang="cs-CZ" sz="2000" b="1" dirty="0">
              <a:solidFill>
                <a:srgbClr val="FF0000"/>
              </a:solidFill>
              <a:latin typeface="Times New Roman" pitchFamily="18" charset="0"/>
              <a:cs typeface="Times New Roman" pitchFamily="18" charset="0"/>
            </a:endParaRPr>
          </a:p>
          <a:p>
            <a:pPr marL="0" indent="0">
              <a:buFont typeface="Wingdings 2" panose="05020102010507070707" pitchFamily="18" charset="2"/>
              <a:buNone/>
            </a:pPr>
            <a:endParaRPr lang="cs-CZ" sz="2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r>
              <a:rPr lang="cs-CZ" sz="1800" b="1" dirty="0">
                <a:latin typeface="Times New Roman" panose="02020603050405020304" pitchFamily="18" charset="0"/>
                <a:cs typeface="Times New Roman" panose="02020603050405020304" pitchFamily="18" charset="0"/>
              </a:rPr>
              <a:t>Článek 2 - Okruh odměňovaných zaměstnanců </a:t>
            </a:r>
          </a:p>
          <a:p>
            <a:pPr marL="0" indent="0">
              <a:spcBef>
                <a:spcPts val="300"/>
              </a:spcBef>
              <a:buFont typeface="Wingdings 2" panose="05020102010507070707" pitchFamily="18" charset="2"/>
              <a:buNone/>
              <a:tabLst>
                <a:tab pos="457200" algn="l"/>
              </a:tabLst>
            </a:pPr>
            <a:r>
              <a:rPr lang="cs-CZ" sz="1800" dirty="0">
                <a:latin typeface="Times New Roman" panose="02020603050405020304" pitchFamily="18" charset="0"/>
                <a:cs typeface="Times New Roman" panose="02020603050405020304" pitchFamily="18" charset="0"/>
              </a:rPr>
              <a:t> 1.</a:t>
            </a:r>
            <a:r>
              <a:rPr lang="cs-CZ" sz="1800" b="0" dirty="0">
                <a:latin typeface="Times New Roman" panose="02020603050405020304" pitchFamily="18" charset="0"/>
                <a:cs typeface="Times New Roman" panose="02020603050405020304" pitchFamily="18" charset="0"/>
              </a:rPr>
              <a:t>	Odměny za odbavení cestujících se poskytují vyjmenovaným zaměstnancům:</a:t>
            </a:r>
          </a:p>
          <a:p>
            <a:pPr marL="0" indent="0">
              <a:spcBef>
                <a:spcPts val="300"/>
              </a:spcBef>
              <a:buFont typeface="Wingdings 2" panose="05020102010507070707" pitchFamily="18" charset="2"/>
              <a:buNone/>
            </a:pPr>
            <a:r>
              <a:rPr lang="cs-CZ" sz="1800" b="0" dirty="0">
                <a:latin typeface="Times New Roman" panose="02020603050405020304" pitchFamily="18" charset="0"/>
                <a:cs typeface="Times New Roman" panose="02020603050405020304" pitchFamily="18" charset="0"/>
              </a:rPr>
              <a:t>a) vlakvedoucímu,</a:t>
            </a:r>
          </a:p>
          <a:p>
            <a:pPr marL="0" indent="0">
              <a:spcBef>
                <a:spcPts val="300"/>
              </a:spcBef>
              <a:buFont typeface="Wingdings 2" panose="05020102010507070707" pitchFamily="18" charset="2"/>
              <a:buNone/>
            </a:pPr>
            <a:r>
              <a:rPr lang="cs-CZ" sz="1800" b="0" dirty="0">
                <a:latin typeface="Times New Roman" panose="02020603050405020304" pitchFamily="18" charset="0"/>
                <a:cs typeface="Times New Roman" panose="02020603050405020304" pitchFamily="18" charset="0"/>
              </a:rPr>
              <a:t>b) průvodčímu vlaků osobní dopravy, </a:t>
            </a:r>
          </a:p>
          <a:p>
            <a:pPr marL="0" indent="0">
              <a:spcBef>
                <a:spcPts val="300"/>
              </a:spcBef>
              <a:buFont typeface="Wingdings 2" panose="05020102010507070707" pitchFamily="18" charset="2"/>
              <a:buNone/>
            </a:pPr>
            <a:r>
              <a:rPr lang="cs-CZ" sz="1800" b="0" dirty="0">
                <a:latin typeface="Times New Roman" panose="02020603050405020304" pitchFamily="18" charset="0"/>
                <a:cs typeface="Times New Roman" panose="02020603050405020304" pitchFamily="18" charset="0"/>
              </a:rPr>
              <a:t>c) vedoucímu stevardovi SC Pendolino,</a:t>
            </a:r>
          </a:p>
          <a:p>
            <a:pPr marL="0" indent="0">
              <a:spcBef>
                <a:spcPts val="300"/>
              </a:spcBef>
              <a:buFont typeface="Wingdings 2" panose="05020102010507070707" pitchFamily="18" charset="2"/>
              <a:buNone/>
            </a:pPr>
            <a:r>
              <a:rPr lang="cs-CZ" sz="1800" b="0" dirty="0">
                <a:latin typeface="Times New Roman" panose="02020603050405020304" pitchFamily="18" charset="0"/>
                <a:cs typeface="Times New Roman" panose="02020603050405020304" pitchFamily="18" charset="0"/>
              </a:rPr>
              <a:t>d) stevardovi SC Pendolino,</a:t>
            </a:r>
          </a:p>
          <a:p>
            <a:pPr marL="0" indent="0">
              <a:spcBef>
                <a:spcPts val="300"/>
              </a:spcBef>
              <a:buFont typeface="Wingdings 2" panose="05020102010507070707" pitchFamily="18" charset="2"/>
              <a:buNone/>
            </a:pPr>
            <a:r>
              <a:rPr lang="cs-CZ" sz="1800" b="0" dirty="0">
                <a:latin typeface="Times New Roman" panose="02020603050405020304" pitchFamily="18" charset="0"/>
                <a:cs typeface="Times New Roman" panose="02020603050405020304" pitchFamily="18" charset="0"/>
              </a:rPr>
              <a:t>e) průvodčímu stevardovi,</a:t>
            </a:r>
          </a:p>
          <a:p>
            <a:pPr marL="0" indent="0" algn="just">
              <a:spcBef>
                <a:spcPts val="300"/>
              </a:spcBef>
              <a:buFont typeface="Wingdings 2" panose="05020102010507070707" pitchFamily="18" charset="2"/>
              <a:buNone/>
            </a:pPr>
            <a:r>
              <a:rPr lang="cs-CZ" sz="1800" b="0" dirty="0">
                <a:latin typeface="Times New Roman" panose="02020603050405020304" pitchFamily="18" charset="0"/>
                <a:cs typeface="Times New Roman" panose="02020603050405020304" pitchFamily="18" charset="0"/>
              </a:rPr>
              <a:t>f) strojvedoucímu při výkonu služby na vlacích se specifickým způsobem odbavení cestujících </a:t>
            </a:r>
            <a:r>
              <a:rPr lang="cs-CZ" sz="1800" b="1" dirty="0">
                <a:latin typeface="Times New Roman" panose="02020603050405020304" pitchFamily="18" charset="0"/>
                <a:cs typeface="Times New Roman" panose="02020603050405020304" pitchFamily="18" charset="0"/>
              </a:rPr>
              <a:t>v režimu Standard A </a:t>
            </a:r>
            <a:r>
              <a:rPr lang="cs-CZ" sz="1600" b="1" dirty="0">
                <a:latin typeface="Times New Roman" panose="02020603050405020304" pitchFamily="18" charset="0"/>
                <a:cs typeface="Times New Roman" panose="02020603050405020304" pitchFamily="18" charset="0"/>
              </a:rPr>
              <a:t>STROJVEDOUCÍ</a:t>
            </a:r>
            <a:r>
              <a:rPr lang="cs-CZ" sz="1800" b="1" dirty="0">
                <a:latin typeface="Times New Roman" panose="02020603050405020304" pitchFamily="18" charset="0"/>
                <a:cs typeface="Times New Roman" panose="02020603050405020304" pitchFamily="18" charset="0"/>
              </a:rPr>
              <a:t>, Standard A </a:t>
            </a:r>
            <a:r>
              <a:rPr lang="cs-CZ" sz="1600" b="1" dirty="0">
                <a:latin typeface="Times New Roman" panose="02020603050405020304" pitchFamily="18" charset="0"/>
                <a:cs typeface="Times New Roman" panose="02020603050405020304" pitchFamily="18" charset="0"/>
              </a:rPr>
              <a:t>AUTOMAT</a:t>
            </a:r>
            <a:r>
              <a:rPr lang="cs-CZ" sz="1800" b="1" dirty="0">
                <a:latin typeface="Times New Roman" panose="02020603050405020304" pitchFamily="18" charset="0"/>
                <a:cs typeface="Times New Roman" panose="02020603050405020304" pitchFamily="18" charset="0"/>
              </a:rPr>
              <a:t>, Standard B a Standard C </a:t>
            </a:r>
            <a:r>
              <a:rPr lang="cs-CZ" sz="1800" b="0" dirty="0">
                <a:latin typeface="Times New Roman" panose="02020603050405020304" pitchFamily="18" charset="0"/>
                <a:cs typeface="Times New Roman" panose="02020603050405020304" pitchFamily="18" charset="0"/>
              </a:rPr>
              <a:t>(dále jen strojvedoucí 0/0-S).</a:t>
            </a:r>
          </a:p>
          <a:p>
            <a:pPr marL="0" indent="0">
              <a:buFont typeface="Wingdings 2" panose="05020102010507070707" pitchFamily="18" charset="2"/>
              <a:buNone/>
            </a:pPr>
            <a:endParaRPr lang="cs-CZ" sz="400" b="1" dirty="0">
              <a:latin typeface="Times New Roman" panose="02020603050405020304" pitchFamily="18" charset="0"/>
              <a:cs typeface="Times New Roman" panose="02020603050405020304" pitchFamily="18" charset="0"/>
            </a:endParaRPr>
          </a:p>
          <a:p>
            <a:pPr marL="0" indent="0" algn="just">
              <a:buNone/>
            </a:pPr>
            <a:r>
              <a:rPr lang="cs-CZ" sz="1800" dirty="0">
                <a:latin typeface="Times New Roman" panose="02020603050405020304" pitchFamily="18" charset="0"/>
                <a:cs typeface="Times New Roman" panose="02020603050405020304" pitchFamily="18" charset="0"/>
              </a:rPr>
              <a:t>Článek 3 - Podmínky pro přiznání odměny</a:t>
            </a:r>
          </a:p>
          <a:p>
            <a:pPr marL="0" indent="0" algn="just">
              <a:buNone/>
              <a:tabLst>
                <a:tab pos="457200" algn="l"/>
              </a:tabLst>
            </a:pPr>
            <a:r>
              <a:rPr lang="cs-CZ" sz="1800" dirty="0">
                <a:latin typeface="Times New Roman" panose="02020603050405020304" pitchFamily="18" charset="0"/>
                <a:cs typeface="Times New Roman" panose="02020603050405020304" pitchFamily="18" charset="0"/>
              </a:rPr>
              <a:t>1.	</a:t>
            </a:r>
            <a:r>
              <a:rPr lang="cs-CZ" sz="1800" b="0" dirty="0">
                <a:latin typeface="Times New Roman" panose="02020603050405020304" pitchFamily="18" charset="0"/>
                <a:cs typeface="Times New Roman" panose="02020603050405020304" pitchFamily="18" charset="0"/>
              </a:rPr>
              <a:t>Základní podmínkou pro přiznání odměn je včasná a bezzávadná odevzdávka inkasovaných tržeb </a:t>
            </a:r>
            <a:br>
              <a:rPr lang="cs-CZ" sz="1800" b="0" dirty="0">
                <a:latin typeface="Times New Roman" panose="02020603050405020304" pitchFamily="18" charset="0"/>
                <a:cs typeface="Times New Roman" panose="02020603050405020304" pitchFamily="18" charset="0"/>
              </a:rPr>
            </a:br>
            <a:r>
              <a:rPr lang="cs-CZ" sz="1800" b="0" dirty="0">
                <a:latin typeface="Times New Roman" panose="02020603050405020304" pitchFamily="18" charset="0"/>
                <a:cs typeface="Times New Roman" panose="02020603050405020304" pitchFamily="18" charset="0"/>
              </a:rPr>
              <a:t>v plné výši.</a:t>
            </a:r>
          </a:p>
          <a:p>
            <a:pPr marL="0" indent="0" algn="just">
              <a:spcBef>
                <a:spcPts val="300"/>
              </a:spcBef>
              <a:buNone/>
              <a:tabLst>
                <a:tab pos="457200" algn="l"/>
              </a:tabLst>
            </a:pPr>
            <a:r>
              <a:rPr lang="cs-CZ" sz="1800" dirty="0">
                <a:latin typeface="Times New Roman" panose="02020603050405020304" pitchFamily="18" charset="0"/>
                <a:cs typeface="Times New Roman" panose="02020603050405020304" pitchFamily="18" charset="0"/>
              </a:rPr>
              <a:t>2.	</a:t>
            </a:r>
            <a:r>
              <a:rPr lang="cs-CZ" sz="1800" b="0" dirty="0">
                <a:latin typeface="Times New Roman" panose="02020603050405020304" pitchFamily="18" charset="0"/>
                <a:cs typeface="Times New Roman" panose="02020603050405020304" pitchFamily="18" charset="0"/>
              </a:rPr>
              <a:t>Odměna se přizná za:</a:t>
            </a:r>
          </a:p>
          <a:p>
            <a:pPr marL="0" indent="0" algn="just">
              <a:spcBef>
                <a:spcPts val="300"/>
              </a:spcBef>
              <a:buNone/>
            </a:pPr>
            <a:r>
              <a:rPr lang="cs-CZ" sz="1800" b="0" dirty="0">
                <a:latin typeface="Times New Roman" panose="02020603050405020304" pitchFamily="18" charset="0"/>
                <a:cs typeface="Times New Roman" panose="02020603050405020304" pitchFamily="18" charset="0"/>
              </a:rPr>
              <a:t>a) vydání jízdního dokladu ve vlaku dle tarifu TR 10 nebo tarifů jednotlivých IDS </a:t>
            </a:r>
            <a:r>
              <a:rPr lang="cs-CZ" sz="1800" b="0" dirty="0">
                <a:solidFill>
                  <a:srgbClr val="FF0000"/>
                </a:solidFill>
                <a:latin typeface="Times New Roman" panose="02020603050405020304" pitchFamily="18" charset="0"/>
                <a:cs typeface="Times New Roman" panose="02020603050405020304" pitchFamily="18" charset="0"/>
              </a:rPr>
              <a:t>nebo systému jednotného tarifu </a:t>
            </a:r>
            <a:r>
              <a:rPr lang="cs-CZ" sz="1800" b="0" dirty="0">
                <a:latin typeface="Times New Roman" panose="02020603050405020304" pitchFamily="18" charset="0"/>
                <a:cs typeface="Times New Roman" panose="02020603050405020304" pitchFamily="18" charset="0"/>
              </a:rPr>
              <a:t>nebo na lanovce dle tarifu TR 14,</a:t>
            </a:r>
          </a:p>
          <a:p>
            <a:pPr marL="0" indent="0" algn="just">
              <a:spcBef>
                <a:spcPts val="300"/>
              </a:spcBef>
              <a:buNone/>
            </a:pPr>
            <a:r>
              <a:rPr lang="cs-CZ" sz="1800" b="0" dirty="0">
                <a:latin typeface="Times New Roman" panose="02020603050405020304" pitchFamily="18" charset="0"/>
                <a:cs typeface="Times New Roman" panose="02020603050405020304" pitchFamily="18" charset="0"/>
              </a:rPr>
              <a:t>b) dodatečně vybrané nebo zaplacené částky (jízdné, manipulační přirážky, přirážky, náhrady).</a:t>
            </a:r>
          </a:p>
          <a:p>
            <a:pPr marL="0" indent="0">
              <a:spcBef>
                <a:spcPts val="300"/>
              </a:spcBef>
              <a:buNone/>
              <a:tabLst>
                <a:tab pos="457200" algn="l"/>
              </a:tabLst>
            </a:pPr>
            <a:r>
              <a:rPr lang="cs-CZ" sz="1800" dirty="0">
                <a:latin typeface="Times New Roman" panose="02020603050405020304" pitchFamily="18" charset="0"/>
                <a:cs typeface="Times New Roman" panose="02020603050405020304" pitchFamily="18" charset="0"/>
              </a:rPr>
              <a:t>3</a:t>
            </a:r>
            <a:r>
              <a:rPr lang="cs-CZ" sz="1800" b="0" dirty="0">
                <a:latin typeface="Times New Roman" panose="02020603050405020304" pitchFamily="18" charset="0"/>
                <a:cs typeface="Times New Roman" panose="02020603050405020304" pitchFamily="18" charset="0"/>
              </a:rPr>
              <a:t>.	Za každý jednotlivý případ lze poskytnout odměnu pouze podle jedné ze sazeb tohoto článku.</a:t>
            </a:r>
          </a:p>
          <a:p>
            <a:pPr marL="0" indent="0">
              <a:buFont typeface="Wingdings 2" panose="05020102010507070707" pitchFamily="18" charset="2"/>
              <a:buNone/>
            </a:pPr>
            <a:endParaRPr lang="cs-CZ" sz="18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320830"/>
      </p:ext>
    </p:extLst>
  </p:cSld>
  <p:clrMapOvr>
    <a:masterClrMapping/>
  </p:clrMapOvr>
  <p:transition spd="med">
    <p:dissolv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0080625" cy="491490"/>
          </a:xfrm>
        </p:spPr>
        <p:txBody>
          <a:bodyPr/>
          <a:lstStyle/>
          <a:p>
            <a:pPr>
              <a:defRPr/>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7 - </a:t>
            </a:r>
            <a:r>
              <a:rPr lang="x-none" sz="2400" cap="all" dirty="0">
                <a:solidFill>
                  <a:srgbClr val="F7F7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Odměny za zabránění úniku tržeb</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704070" y="6595110"/>
            <a:ext cx="376555" cy="2628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51</a:t>
            </a:fld>
            <a:endParaRPr lang="cs-CZ" altLang="cs-CZ" sz="1000" b="0" dirty="0">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CB3ED357-F41F-4732-B8AF-5320438C1448}"/>
              </a:ext>
            </a:extLst>
          </p:cNvPr>
          <p:cNvPicPr>
            <a:picLocks noChangeAspect="1"/>
          </p:cNvPicPr>
          <p:nvPr/>
        </p:nvPicPr>
        <p:blipFill>
          <a:blip r:embed="rId2"/>
          <a:stretch>
            <a:fillRect/>
          </a:stretch>
        </p:blipFill>
        <p:spPr>
          <a:xfrm>
            <a:off x="9491014" y="72000"/>
            <a:ext cx="504000" cy="288878"/>
          </a:xfrm>
          <a:prstGeom prst="rect">
            <a:avLst/>
          </a:prstGeom>
        </p:spPr>
      </p:pic>
      <p:pic>
        <p:nvPicPr>
          <p:cNvPr id="4" name="Obrázek 3">
            <a:extLst>
              <a:ext uri="{FF2B5EF4-FFF2-40B4-BE49-F238E27FC236}">
                <a16:creationId xmlns:a16="http://schemas.microsoft.com/office/drawing/2014/main" id="{3ACD3537-4956-4D1C-B60A-2239FF2BC025}"/>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81730F1C-9CEB-4086-9E10-2D764EED11D7}"/>
              </a:ext>
            </a:extLst>
          </p:cNvPr>
          <p:cNvSpPr txBox="1">
            <a:spLocks/>
          </p:cNvSpPr>
          <p:nvPr/>
        </p:nvSpPr>
        <p:spPr bwMode="auto">
          <a:xfrm>
            <a:off x="45721" y="445770"/>
            <a:ext cx="9989184" cy="616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None/>
            </a:pPr>
            <a:r>
              <a:rPr lang="cs-CZ" sz="2000" dirty="0">
                <a:latin typeface="Times New Roman" panose="02020603050405020304" pitchFamily="18" charset="0"/>
                <a:cs typeface="Times New Roman" panose="02020603050405020304" pitchFamily="18" charset="0"/>
              </a:rPr>
              <a:t>Článek 4 - Odměny - </a:t>
            </a:r>
            <a:r>
              <a:rPr lang="cs-CZ" sz="2000" dirty="0">
                <a:solidFill>
                  <a:srgbClr val="FF0000"/>
                </a:solidFill>
                <a:latin typeface="Times New Roman" panose="02020603050405020304" pitchFamily="18" charset="0"/>
                <a:cs typeface="Times New Roman" panose="02020603050405020304" pitchFamily="18" charset="0"/>
              </a:rPr>
              <a:t>změna</a:t>
            </a:r>
          </a:p>
          <a:p>
            <a:pPr marL="354013" indent="-354013" algn="just">
              <a:buNone/>
            </a:pPr>
            <a:r>
              <a:rPr lang="cs-CZ" sz="1800" dirty="0">
                <a:latin typeface="Times New Roman" panose="02020603050405020304" pitchFamily="18" charset="0"/>
                <a:cs typeface="Times New Roman" panose="02020603050405020304" pitchFamily="18" charset="0"/>
              </a:rPr>
              <a:t>1.</a:t>
            </a:r>
            <a:r>
              <a:rPr lang="cs-CZ" sz="1800" b="0" dirty="0">
                <a:latin typeface="Times New Roman" panose="02020603050405020304" pitchFamily="18" charset="0"/>
                <a:cs typeface="Times New Roman" panose="02020603050405020304" pitchFamily="18" charset="0"/>
              </a:rPr>
              <a:t>	Odměny za zabránění úniků tržeb, za řešení porušení SPPO ze strany cestujících a s ohledem </a:t>
            </a:r>
            <a:br>
              <a:rPr lang="cs-CZ" sz="1800" b="0" dirty="0">
                <a:latin typeface="Times New Roman" panose="02020603050405020304" pitchFamily="18" charset="0"/>
                <a:cs typeface="Times New Roman" panose="02020603050405020304" pitchFamily="18" charset="0"/>
              </a:rPr>
            </a:br>
            <a:r>
              <a:rPr lang="cs-CZ" sz="1800" b="0" dirty="0">
                <a:latin typeface="Times New Roman" panose="02020603050405020304" pitchFamily="18" charset="0"/>
                <a:cs typeface="Times New Roman" panose="02020603050405020304" pitchFamily="18" charset="0"/>
              </a:rPr>
              <a:t>ke změnám ceny jízdného se poskytují:</a:t>
            </a:r>
          </a:p>
          <a:p>
            <a:pPr marL="354013" indent="-354013">
              <a:buNone/>
            </a:pPr>
            <a:r>
              <a:rPr lang="cs-CZ" sz="1800" b="0" dirty="0">
                <a:latin typeface="Times New Roman" panose="02020603050405020304" pitchFamily="18" charset="0"/>
                <a:cs typeface="Times New Roman" panose="02020603050405020304" pitchFamily="18" charset="0"/>
              </a:rPr>
              <a:t>a)	za položky podle tarifu ČD TR10, ceník 6:</a:t>
            </a:r>
          </a:p>
          <a:p>
            <a:pPr marL="354013" indent="-354013">
              <a:buNone/>
            </a:pPr>
            <a:r>
              <a:rPr lang="cs-CZ" sz="1800" b="0" dirty="0">
                <a:latin typeface="Times New Roman" panose="02020603050405020304" pitchFamily="18" charset="0"/>
                <a:cs typeface="Times New Roman" panose="02020603050405020304" pitchFamily="18" charset="0"/>
              </a:rPr>
              <a:t>a1)	u položky 2 (manipulační přirážka) ceníku 6A</a:t>
            </a:r>
          </a:p>
          <a:p>
            <a:pPr marL="536575" indent="-182563">
              <a:buFont typeface="Wingdings" panose="05000000000000000000" pitchFamily="2" charset="2"/>
              <a:buChar char="Ø"/>
            </a:pPr>
            <a:r>
              <a:rPr lang="cs-CZ" sz="1800" b="0" dirty="0">
                <a:latin typeface="Times New Roman" panose="02020603050405020304" pitchFamily="18" charset="0"/>
                <a:cs typeface="Times New Roman" panose="02020603050405020304" pitchFamily="18" charset="0"/>
              </a:rPr>
              <a:t>ve výši </a:t>
            </a:r>
            <a:r>
              <a:rPr lang="cs-CZ" sz="1800" dirty="0">
                <a:latin typeface="Times New Roman" panose="02020603050405020304" pitchFamily="18" charset="0"/>
                <a:cs typeface="Times New Roman" panose="02020603050405020304" pitchFamily="18" charset="0"/>
              </a:rPr>
              <a:t>9,5 %</a:t>
            </a:r>
            <a:r>
              <a:rPr lang="cs-CZ" sz="1800" b="0" dirty="0">
                <a:latin typeface="Times New Roman" panose="02020603050405020304" pitchFamily="18" charset="0"/>
                <a:cs typeface="Times New Roman" panose="02020603050405020304" pitchFamily="18" charset="0"/>
              </a:rPr>
              <a:t>, u zaměstnání strojvedoucí 0/0-S ve výši </a:t>
            </a:r>
            <a:r>
              <a:rPr lang="cs-CZ" sz="1800" dirty="0">
                <a:latin typeface="Times New Roman" panose="02020603050405020304" pitchFamily="18" charset="0"/>
                <a:cs typeface="Times New Roman" panose="02020603050405020304" pitchFamily="18" charset="0"/>
              </a:rPr>
              <a:t>10,5 %</a:t>
            </a:r>
          </a:p>
          <a:p>
            <a:pPr marL="0" indent="0">
              <a:buNone/>
            </a:pPr>
            <a:endParaRPr lang="cs-CZ" sz="800" b="0" dirty="0">
              <a:latin typeface="Times New Roman" panose="02020603050405020304" pitchFamily="18" charset="0"/>
              <a:cs typeface="Times New Roman" panose="02020603050405020304" pitchFamily="18" charset="0"/>
            </a:endParaRPr>
          </a:p>
          <a:p>
            <a:pPr marL="354013" indent="-354013" algn="just">
              <a:buNone/>
            </a:pPr>
            <a:r>
              <a:rPr lang="cs-CZ" sz="1800" b="0" dirty="0">
                <a:latin typeface="Times New Roman" panose="02020603050405020304" pitchFamily="18" charset="0"/>
                <a:cs typeface="Times New Roman" panose="02020603050405020304" pitchFamily="18" charset="0"/>
              </a:rPr>
              <a:t>a2)	u položek 1, 3, 6, 7, 8, 9 (přirážky k jízdnému), ceníku 6A, u položky 2 ceníku 6B (nad rámec vyjmenovaných profesí v článku 2 je přiznávána i profesi vlakový revizor),</a:t>
            </a:r>
          </a:p>
          <a:p>
            <a:pPr marL="536575" indent="-182563">
              <a:buFont typeface="Wingdings" panose="05000000000000000000" pitchFamily="2" charset="2"/>
              <a:buChar char="Ø"/>
            </a:pPr>
            <a:r>
              <a:rPr lang="cs-CZ" sz="1800" dirty="0">
                <a:latin typeface="Times New Roman" panose="02020603050405020304" pitchFamily="18" charset="0"/>
                <a:cs typeface="Times New Roman" panose="02020603050405020304" pitchFamily="18" charset="0"/>
              </a:rPr>
              <a:t>do</a:t>
            </a:r>
            <a:r>
              <a:rPr lang="cs-CZ" sz="1800" b="0" dirty="0">
                <a:latin typeface="Times New Roman" panose="02020603050405020304" pitchFamily="18" charset="0"/>
                <a:cs typeface="Times New Roman" panose="02020603050405020304" pitchFamily="18" charset="0"/>
              </a:rPr>
              <a:t> částky </a:t>
            </a:r>
            <a:r>
              <a:rPr lang="cs-CZ" sz="1800" dirty="0">
                <a:latin typeface="Times New Roman" panose="02020603050405020304" pitchFamily="18" charset="0"/>
                <a:cs typeface="Times New Roman" panose="02020603050405020304" pitchFamily="18" charset="0"/>
              </a:rPr>
              <a:t>400,- Kč/osoba </a:t>
            </a:r>
            <a:r>
              <a:rPr lang="cs-CZ" sz="1800" b="0" dirty="0">
                <a:latin typeface="Times New Roman" panose="02020603050405020304" pitchFamily="18" charset="0"/>
                <a:cs typeface="Times New Roman" panose="02020603050405020304" pitchFamily="18" charset="0"/>
              </a:rPr>
              <a:t>včetně ve výši </a:t>
            </a:r>
            <a:r>
              <a:rPr lang="cs-CZ" sz="1800" dirty="0">
                <a:latin typeface="Times New Roman" panose="02020603050405020304" pitchFamily="18" charset="0"/>
                <a:cs typeface="Times New Roman" panose="02020603050405020304" pitchFamily="18" charset="0"/>
              </a:rPr>
              <a:t>20 %</a:t>
            </a:r>
            <a:r>
              <a:rPr lang="cs-CZ" sz="1800" b="0" dirty="0">
                <a:latin typeface="Times New Roman" panose="02020603050405020304" pitchFamily="18" charset="0"/>
                <a:cs typeface="Times New Roman" panose="02020603050405020304" pitchFamily="18" charset="0"/>
              </a:rPr>
              <a:t>,</a:t>
            </a:r>
          </a:p>
          <a:p>
            <a:pPr marL="536575" indent="-182563">
              <a:buFont typeface="Wingdings" panose="05000000000000000000" pitchFamily="2" charset="2"/>
              <a:buChar char="Ø"/>
            </a:pPr>
            <a:r>
              <a:rPr lang="cs-CZ" sz="1800" dirty="0">
                <a:latin typeface="Times New Roman" panose="02020603050405020304" pitchFamily="18" charset="0"/>
                <a:cs typeface="Times New Roman" panose="02020603050405020304" pitchFamily="18" charset="0"/>
              </a:rPr>
              <a:t>nad</a:t>
            </a:r>
            <a:r>
              <a:rPr lang="cs-CZ" sz="1800" b="0" dirty="0">
                <a:latin typeface="Times New Roman" panose="02020603050405020304" pitchFamily="18" charset="0"/>
                <a:cs typeface="Times New Roman" panose="02020603050405020304" pitchFamily="18" charset="0"/>
              </a:rPr>
              <a:t> částku </a:t>
            </a:r>
            <a:r>
              <a:rPr lang="cs-CZ" sz="1800" dirty="0">
                <a:latin typeface="Times New Roman" panose="02020603050405020304" pitchFamily="18" charset="0"/>
                <a:cs typeface="Times New Roman" panose="02020603050405020304" pitchFamily="18" charset="0"/>
              </a:rPr>
              <a:t>400,- Kč/ osoba </a:t>
            </a:r>
            <a:r>
              <a:rPr lang="cs-CZ" sz="1800" b="0" dirty="0">
                <a:latin typeface="Times New Roman" panose="02020603050405020304" pitchFamily="18" charset="0"/>
                <a:cs typeface="Times New Roman" panose="02020603050405020304" pitchFamily="18" charset="0"/>
              </a:rPr>
              <a:t>ve výši </a:t>
            </a:r>
            <a:r>
              <a:rPr lang="cs-CZ" sz="1800" dirty="0">
                <a:latin typeface="Times New Roman" panose="02020603050405020304" pitchFamily="18" charset="0"/>
                <a:cs typeface="Times New Roman" panose="02020603050405020304" pitchFamily="18" charset="0"/>
              </a:rPr>
              <a:t>10 %</a:t>
            </a:r>
            <a:r>
              <a:rPr lang="cs-CZ" sz="1800" b="0" dirty="0">
                <a:latin typeface="Times New Roman" panose="02020603050405020304" pitchFamily="18" charset="0"/>
                <a:cs typeface="Times New Roman" panose="02020603050405020304" pitchFamily="18" charset="0"/>
              </a:rPr>
              <a:t>,</a:t>
            </a:r>
          </a:p>
          <a:p>
            <a:pPr marL="0" indent="0">
              <a:buNone/>
            </a:pPr>
            <a:endParaRPr lang="cs-CZ" sz="800" b="0" dirty="0">
              <a:latin typeface="Times New Roman" panose="02020603050405020304" pitchFamily="18" charset="0"/>
              <a:cs typeface="Times New Roman" panose="02020603050405020304" pitchFamily="18" charset="0"/>
            </a:endParaRPr>
          </a:p>
          <a:p>
            <a:pPr marL="354013" indent="-354013">
              <a:buNone/>
            </a:pPr>
            <a:r>
              <a:rPr lang="cs-CZ" sz="1800" b="0" dirty="0">
                <a:latin typeface="Times New Roman" panose="02020603050405020304" pitchFamily="18" charset="0"/>
                <a:cs typeface="Times New Roman" panose="02020603050405020304" pitchFamily="18" charset="0"/>
              </a:rPr>
              <a:t>b)	za vystavení jízdenky (dle ceníku 1, 2 a 4 tarifu TR10 </a:t>
            </a:r>
            <a:r>
              <a:rPr lang="cs-CZ" sz="1800" dirty="0">
                <a:latin typeface="Times New Roman" panose="02020603050405020304" pitchFamily="18" charset="0"/>
                <a:cs typeface="Times New Roman" panose="02020603050405020304" pitchFamily="18" charset="0"/>
              </a:rPr>
              <a:t>a tarifů jednotlivých IDS</a:t>
            </a:r>
            <a:r>
              <a:rPr lang="cs-CZ" sz="1800" b="0" dirty="0">
                <a:latin typeface="Times New Roman" panose="02020603050405020304" pitchFamily="18" charset="0"/>
                <a:cs typeface="Times New Roman" panose="02020603050405020304" pitchFamily="18" charset="0"/>
              </a:rPr>
              <a:t>):</a:t>
            </a:r>
          </a:p>
          <a:p>
            <a:pPr marL="536575" indent="-158750">
              <a:buFont typeface="Wingdings" panose="05000000000000000000" pitchFamily="2" charset="2"/>
              <a:buChar char="Ø"/>
            </a:pPr>
            <a:r>
              <a:rPr lang="cs-CZ" sz="1800" b="0" dirty="0">
                <a:latin typeface="Times New Roman" panose="02020603050405020304" pitchFamily="18" charset="0"/>
                <a:cs typeface="Times New Roman" panose="02020603050405020304" pitchFamily="18" charset="0"/>
              </a:rPr>
              <a:t>s celkovou cenou </a:t>
            </a:r>
            <a:r>
              <a:rPr lang="cs-CZ" sz="1800" dirty="0">
                <a:latin typeface="Times New Roman" panose="02020603050405020304" pitchFamily="18" charset="0"/>
                <a:cs typeface="Times New Roman" panose="02020603050405020304" pitchFamily="18" charset="0"/>
              </a:rPr>
              <a:t>do 150,- Kč </a:t>
            </a:r>
            <a:r>
              <a:rPr lang="cs-CZ" sz="1800" b="0" dirty="0">
                <a:latin typeface="Times New Roman" panose="02020603050405020304" pitchFamily="18" charset="0"/>
                <a:cs typeface="Times New Roman" panose="02020603050405020304" pitchFamily="18" charset="0"/>
              </a:rPr>
              <a:t>včetně, ve výši </a:t>
            </a:r>
            <a:r>
              <a:rPr lang="cs-CZ" sz="1800" strike="sngStrike" dirty="0">
                <a:latin typeface="Times New Roman" panose="02020603050405020304" pitchFamily="18" charset="0"/>
                <a:cs typeface="Times New Roman" panose="02020603050405020304" pitchFamily="18" charset="0"/>
              </a:rPr>
              <a:t>8,5</a:t>
            </a:r>
            <a:r>
              <a:rPr lang="cs-CZ" sz="1800" dirty="0">
                <a:latin typeface="Times New Roman" panose="02020603050405020304" pitchFamily="18" charset="0"/>
                <a:cs typeface="Times New Roman" panose="02020603050405020304" pitchFamily="18" charset="0"/>
              </a:rPr>
              <a:t> </a:t>
            </a:r>
            <a:r>
              <a:rPr lang="cs-CZ" sz="1800" dirty="0">
                <a:solidFill>
                  <a:srgbClr val="FF0000"/>
                </a:solidFill>
                <a:latin typeface="Times New Roman" panose="02020603050405020304" pitchFamily="18" charset="0"/>
                <a:cs typeface="Times New Roman" panose="02020603050405020304" pitchFamily="18" charset="0"/>
              </a:rPr>
              <a:t>7,5</a:t>
            </a:r>
            <a:r>
              <a:rPr lang="cs-CZ" sz="1800" dirty="0">
                <a:latin typeface="Times New Roman" panose="02020603050405020304" pitchFamily="18" charset="0"/>
                <a:cs typeface="Times New Roman" panose="02020603050405020304" pitchFamily="18" charset="0"/>
              </a:rPr>
              <a:t> %</a:t>
            </a:r>
            <a:r>
              <a:rPr lang="cs-CZ" sz="1800" b="0" dirty="0">
                <a:latin typeface="Times New Roman" panose="02020603050405020304" pitchFamily="18" charset="0"/>
                <a:cs typeface="Times New Roman" panose="02020603050405020304" pitchFamily="18" charset="0"/>
              </a:rPr>
              <a:t>, u </a:t>
            </a:r>
            <a:r>
              <a:rPr lang="cs-CZ" sz="1800" b="0" dirty="0" err="1">
                <a:latin typeface="Times New Roman" panose="02020603050405020304" pitchFamily="18" charset="0"/>
                <a:cs typeface="Times New Roman" panose="02020603050405020304" pitchFamily="18" charset="0"/>
              </a:rPr>
              <a:t>zaměst</a:t>
            </a:r>
            <a:r>
              <a:rPr lang="cs-CZ" sz="1800" b="0" dirty="0">
                <a:latin typeface="Times New Roman" panose="02020603050405020304" pitchFamily="18" charset="0"/>
                <a:cs typeface="Times New Roman" panose="02020603050405020304" pitchFamily="18" charset="0"/>
              </a:rPr>
              <a:t>. strojvedoucí 0/0-S ve výši </a:t>
            </a:r>
            <a:r>
              <a:rPr lang="cs-CZ" sz="1800" dirty="0">
                <a:latin typeface="Times New Roman" panose="02020603050405020304" pitchFamily="18" charset="0"/>
                <a:cs typeface="Times New Roman" panose="02020603050405020304" pitchFamily="18" charset="0"/>
              </a:rPr>
              <a:t>9,5 %,</a:t>
            </a:r>
            <a:r>
              <a:rPr lang="cs-CZ" sz="1800" b="0" dirty="0">
                <a:latin typeface="Times New Roman" panose="02020603050405020304" pitchFamily="18" charset="0"/>
                <a:cs typeface="Times New Roman" panose="02020603050405020304" pitchFamily="18" charset="0"/>
              </a:rPr>
              <a:t> </a:t>
            </a:r>
          </a:p>
          <a:p>
            <a:pPr marL="536575" indent="-158750">
              <a:buFont typeface="Wingdings" panose="05000000000000000000" pitchFamily="2" charset="2"/>
              <a:buChar char="Ø"/>
            </a:pPr>
            <a:r>
              <a:rPr lang="cs-CZ" sz="1800" b="0" dirty="0">
                <a:latin typeface="Times New Roman" panose="02020603050405020304" pitchFamily="18" charset="0"/>
                <a:cs typeface="Times New Roman" panose="02020603050405020304" pitchFamily="18" charset="0"/>
              </a:rPr>
              <a:t>s celkovou cenou </a:t>
            </a:r>
            <a:r>
              <a:rPr lang="cs-CZ" sz="1800" dirty="0">
                <a:latin typeface="Times New Roman" panose="02020603050405020304" pitchFamily="18" charset="0"/>
                <a:cs typeface="Times New Roman" panose="02020603050405020304" pitchFamily="18" charset="0"/>
              </a:rPr>
              <a:t>nad 150,- Kč</a:t>
            </a:r>
            <a:r>
              <a:rPr lang="cs-CZ" sz="1800" b="0" dirty="0">
                <a:latin typeface="Times New Roman" panose="02020603050405020304" pitchFamily="18" charset="0"/>
                <a:cs typeface="Times New Roman" panose="02020603050405020304" pitchFamily="18" charset="0"/>
              </a:rPr>
              <a:t>, ve výši </a:t>
            </a:r>
            <a:r>
              <a:rPr lang="cs-CZ" sz="1800" strike="sngStrike" dirty="0">
                <a:latin typeface="Times New Roman" panose="02020603050405020304" pitchFamily="18" charset="0"/>
                <a:cs typeface="Times New Roman" panose="02020603050405020304" pitchFamily="18" charset="0"/>
              </a:rPr>
              <a:t>4,5</a:t>
            </a:r>
            <a:r>
              <a:rPr lang="cs-CZ" sz="1800" dirty="0">
                <a:latin typeface="Times New Roman" panose="02020603050405020304" pitchFamily="18" charset="0"/>
                <a:cs typeface="Times New Roman" panose="02020603050405020304" pitchFamily="18" charset="0"/>
              </a:rPr>
              <a:t> </a:t>
            </a:r>
            <a:r>
              <a:rPr lang="cs-CZ" sz="1800" dirty="0">
                <a:solidFill>
                  <a:srgbClr val="FF0000"/>
                </a:solidFill>
                <a:latin typeface="Times New Roman" panose="02020603050405020304" pitchFamily="18" charset="0"/>
                <a:cs typeface="Times New Roman" panose="02020603050405020304" pitchFamily="18" charset="0"/>
              </a:rPr>
              <a:t>3,5</a:t>
            </a:r>
            <a:r>
              <a:rPr lang="cs-CZ" sz="1800" dirty="0">
                <a:latin typeface="Times New Roman" panose="02020603050405020304" pitchFamily="18" charset="0"/>
                <a:cs typeface="Times New Roman" panose="02020603050405020304" pitchFamily="18" charset="0"/>
              </a:rPr>
              <a:t> %</a:t>
            </a:r>
            <a:r>
              <a:rPr lang="cs-CZ" sz="1800" b="0" dirty="0">
                <a:latin typeface="Times New Roman" panose="02020603050405020304" pitchFamily="18" charset="0"/>
                <a:cs typeface="Times New Roman" panose="02020603050405020304" pitchFamily="18" charset="0"/>
              </a:rPr>
              <a:t>, u zaměstnání strojvedoucí 0/0-S ve výši </a:t>
            </a:r>
            <a:r>
              <a:rPr lang="cs-CZ" sz="1800" dirty="0">
                <a:latin typeface="Times New Roman" panose="02020603050405020304" pitchFamily="18" charset="0"/>
                <a:cs typeface="Times New Roman" panose="02020603050405020304" pitchFamily="18" charset="0"/>
              </a:rPr>
              <a:t>5,5 %,</a:t>
            </a:r>
            <a:r>
              <a:rPr lang="cs-CZ" sz="1800" b="0" dirty="0">
                <a:latin typeface="Times New Roman" panose="02020603050405020304" pitchFamily="18" charset="0"/>
                <a:cs typeface="Times New Roman" panose="02020603050405020304" pitchFamily="18" charset="0"/>
              </a:rPr>
              <a:t> </a:t>
            </a:r>
          </a:p>
          <a:p>
            <a:pPr marL="377825" indent="-377825" algn="just">
              <a:buNone/>
            </a:pPr>
            <a:r>
              <a:rPr lang="cs-CZ" sz="1800" b="0" dirty="0">
                <a:latin typeface="Times New Roman" panose="02020603050405020304" pitchFamily="18" charset="0"/>
                <a:cs typeface="Times New Roman" panose="02020603050405020304" pitchFamily="18" charset="0"/>
              </a:rPr>
              <a:t>c)	za vystavení </a:t>
            </a:r>
            <a:r>
              <a:rPr lang="cs-CZ" sz="1800" dirty="0">
                <a:latin typeface="Times New Roman" panose="02020603050405020304" pitchFamily="18" charset="0"/>
                <a:cs typeface="Times New Roman" panose="02020603050405020304" pitchFamily="18" charset="0"/>
              </a:rPr>
              <a:t>vnitrostátní týdenní </a:t>
            </a:r>
            <a:r>
              <a:rPr lang="cs-CZ" sz="1800" b="0" dirty="0">
                <a:latin typeface="Times New Roman" panose="02020603050405020304" pitchFamily="18" charset="0"/>
                <a:cs typeface="Times New Roman" panose="02020603050405020304" pitchFamily="18" charset="0"/>
              </a:rPr>
              <a:t>(sedmidenní) traťové jízdenky dle tarifu TR 10 ve výši </a:t>
            </a:r>
            <a:r>
              <a:rPr lang="cs-CZ" sz="1800" dirty="0">
                <a:latin typeface="Times New Roman" panose="02020603050405020304" pitchFamily="18" charset="0"/>
                <a:cs typeface="Times New Roman" panose="02020603050405020304" pitchFamily="18" charset="0"/>
              </a:rPr>
              <a:t>5,5 %</a:t>
            </a:r>
            <a:r>
              <a:rPr lang="cs-CZ" sz="1800" b="0" dirty="0">
                <a:latin typeface="Times New Roman" panose="02020603050405020304" pitchFamily="18" charset="0"/>
                <a:cs typeface="Times New Roman" panose="02020603050405020304" pitchFamily="18" charset="0"/>
              </a:rPr>
              <a:t>, </a:t>
            </a:r>
            <a:br>
              <a:rPr lang="cs-CZ" sz="1800" b="0" dirty="0">
                <a:latin typeface="Times New Roman" panose="02020603050405020304" pitchFamily="18" charset="0"/>
                <a:cs typeface="Times New Roman" panose="02020603050405020304" pitchFamily="18" charset="0"/>
              </a:rPr>
            </a:br>
            <a:r>
              <a:rPr lang="cs-CZ" sz="1800" b="0" dirty="0">
                <a:latin typeface="Times New Roman" panose="02020603050405020304" pitchFamily="18" charset="0"/>
                <a:cs typeface="Times New Roman" panose="02020603050405020304" pitchFamily="18" charset="0"/>
              </a:rPr>
              <a:t>u zaměstnání strojvedoucí 0/0-S  ve výši </a:t>
            </a:r>
            <a:r>
              <a:rPr lang="cs-CZ" sz="1800" dirty="0">
                <a:latin typeface="Times New Roman" panose="02020603050405020304" pitchFamily="18" charset="0"/>
                <a:cs typeface="Times New Roman" panose="02020603050405020304" pitchFamily="18" charset="0"/>
              </a:rPr>
              <a:t>6,5 % </a:t>
            </a:r>
          </a:p>
          <a:p>
            <a:pPr marL="354013" indent="-354013" algn="just">
              <a:spcBef>
                <a:spcPts val="0"/>
              </a:spcBef>
              <a:buNone/>
            </a:pPr>
            <a:r>
              <a:rPr lang="cs-CZ" sz="1800" dirty="0">
                <a:latin typeface="Times New Roman" panose="02020603050405020304" pitchFamily="18" charset="0"/>
                <a:cs typeface="Times New Roman" panose="02020603050405020304" pitchFamily="18" charset="0"/>
              </a:rPr>
              <a:t>4.</a:t>
            </a:r>
            <a:r>
              <a:rPr lang="cs-CZ" dirty="0"/>
              <a:t>	</a:t>
            </a:r>
            <a:r>
              <a:rPr lang="cs-CZ" sz="1800" b="0" dirty="0">
                <a:latin typeface="Times New Roman" panose="02020603050405020304" pitchFamily="18" charset="0"/>
                <a:cs typeface="Times New Roman" panose="02020603050405020304" pitchFamily="18" charset="0"/>
              </a:rPr>
              <a:t>Zaměstnancům v zaměstnání strojvedoucí, náleží odměna ve výši </a:t>
            </a:r>
            <a:r>
              <a:rPr lang="cs-CZ" sz="1800" dirty="0">
                <a:latin typeface="Times New Roman" panose="02020603050405020304" pitchFamily="18" charset="0"/>
                <a:cs typeface="Times New Roman" panose="02020603050405020304" pitchFamily="18" charset="0"/>
              </a:rPr>
              <a:t>4 %</a:t>
            </a:r>
            <a:r>
              <a:rPr lang="cs-CZ" sz="1800" b="0" dirty="0">
                <a:latin typeface="Times New Roman" panose="02020603050405020304" pitchFamily="18" charset="0"/>
                <a:cs typeface="Times New Roman" panose="02020603050405020304" pitchFamily="18" charset="0"/>
              </a:rPr>
              <a:t> </a:t>
            </a:r>
            <a:r>
              <a:rPr lang="cs-CZ" sz="1800" dirty="0">
                <a:latin typeface="Times New Roman" panose="02020603050405020304" pitchFamily="18" charset="0"/>
                <a:cs typeface="Times New Roman" panose="02020603050405020304" pitchFamily="18" charset="0"/>
              </a:rPr>
              <a:t>hodinového mzdového tarifu </a:t>
            </a:r>
            <a:br>
              <a:rPr lang="cs-CZ" sz="1800" b="0" dirty="0">
                <a:latin typeface="Times New Roman" panose="02020603050405020304" pitchFamily="18" charset="0"/>
                <a:cs typeface="Times New Roman" panose="02020603050405020304" pitchFamily="18" charset="0"/>
              </a:rPr>
            </a:br>
            <a:r>
              <a:rPr lang="cs-CZ" sz="1800" b="0" dirty="0">
                <a:latin typeface="Times New Roman" panose="02020603050405020304" pitchFamily="18" charset="0"/>
                <a:cs typeface="Times New Roman" panose="02020603050405020304" pitchFamily="18" charset="0"/>
              </a:rPr>
              <a:t>za hodinu výkonu práce při výkonu služby na vlacích se specifickým způsobem odbavení cestujících 0/0-S.  </a:t>
            </a:r>
          </a:p>
          <a:p>
            <a:pPr marL="354013" indent="-354013" algn="just">
              <a:buAutoNum type="alphaLcParenR" startAt="3"/>
            </a:pPr>
            <a:endParaRPr lang="cs-CZ" sz="18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154945"/>
      </p:ext>
    </p:extLst>
  </p:cSld>
  <p:clrMapOvr>
    <a:masterClrMapping/>
  </p:clrMapOvr>
  <p:transition spd="med">
    <p:dissolve/>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0080625" cy="491490"/>
          </a:xfrm>
        </p:spPr>
        <p:txBody>
          <a:bodyPr>
            <a:normAutofit/>
          </a:bodyPr>
          <a:lstStyle/>
          <a:p>
            <a:pPr>
              <a:defRPr/>
            </a:pPr>
            <a:r>
              <a:rPr lang="cs-CZ" altLang="en-US" sz="2400" dirty="0">
                <a:solidFill>
                  <a:srgbClr val="3333FF"/>
                </a:solidFill>
                <a:latin typeface="Times New Roman" panose="02020603050405020304" pitchFamily="18" charset="0"/>
                <a:cs typeface="Times New Roman" panose="02020603050405020304" pitchFamily="18" charset="0"/>
              </a:rPr>
              <a:t>Příloha č. 8 - SOUVISEJÍCÍ PŘEDPISY</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01200" y="6572250"/>
            <a:ext cx="479425"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52</a:t>
            </a:fld>
            <a:endParaRPr lang="cs-CZ" altLang="cs-CZ" sz="1000" b="0" dirty="0">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CB3ED357-F41F-4732-B8AF-5320438C1448}"/>
              </a:ext>
            </a:extLst>
          </p:cNvPr>
          <p:cNvPicPr>
            <a:picLocks noChangeAspect="1"/>
          </p:cNvPicPr>
          <p:nvPr/>
        </p:nvPicPr>
        <p:blipFill>
          <a:blip r:embed="rId2"/>
          <a:stretch>
            <a:fillRect/>
          </a:stretch>
        </p:blipFill>
        <p:spPr>
          <a:xfrm>
            <a:off x="9491013" y="71999"/>
            <a:ext cx="504000" cy="288878"/>
          </a:xfrm>
          <a:prstGeom prst="rect">
            <a:avLst/>
          </a:prstGeom>
        </p:spPr>
      </p:pic>
      <p:pic>
        <p:nvPicPr>
          <p:cNvPr id="4" name="Obrázek 3">
            <a:extLst>
              <a:ext uri="{FF2B5EF4-FFF2-40B4-BE49-F238E27FC236}">
                <a16:creationId xmlns:a16="http://schemas.microsoft.com/office/drawing/2014/main" id="{3ACD3537-4956-4D1C-B60A-2239FF2BC025}"/>
              </a:ext>
            </a:extLst>
          </p:cNvPr>
          <p:cNvPicPr>
            <a:picLocks noChangeAspect="1"/>
          </p:cNvPicPr>
          <p:nvPr/>
        </p:nvPicPr>
        <p:blipFill>
          <a:blip r:embed="rId3"/>
          <a:stretch>
            <a:fillRect/>
          </a:stretch>
        </p:blipFill>
        <p:spPr>
          <a:xfrm>
            <a:off x="72000" y="72000"/>
            <a:ext cx="499915" cy="286537"/>
          </a:xfrm>
          <a:prstGeom prst="rect">
            <a:avLst/>
          </a:prstGeom>
        </p:spPr>
      </p:pic>
      <p:sp>
        <p:nvSpPr>
          <p:cNvPr id="5" name="Obdélník 4">
            <a:extLst>
              <a:ext uri="{FF2B5EF4-FFF2-40B4-BE49-F238E27FC236}">
                <a16:creationId xmlns:a16="http://schemas.microsoft.com/office/drawing/2014/main" id="{2CE483B2-0F83-41C3-BAA5-7D879E3481C8}"/>
              </a:ext>
            </a:extLst>
          </p:cNvPr>
          <p:cNvSpPr/>
          <p:nvPr/>
        </p:nvSpPr>
        <p:spPr>
          <a:xfrm>
            <a:off x="176530" y="514380"/>
            <a:ext cx="9727565" cy="5863144"/>
          </a:xfrm>
          <a:prstGeom prst="rect">
            <a:avLst/>
          </a:prstGeom>
        </p:spPr>
        <p:txBody>
          <a:bodyPr wrap="square">
            <a:spAutoFit/>
          </a:bodyPr>
          <a:lstStyle/>
          <a:p>
            <a:r>
              <a:rPr lang="cs-CZ" sz="2000" dirty="0">
                <a:solidFill>
                  <a:srgbClr val="FF0000"/>
                </a:solidFill>
                <a:latin typeface="Times New Roman" panose="02020603050405020304" pitchFamily="18" charset="0"/>
                <a:cs typeface="Times New Roman" panose="02020603050405020304" pitchFamily="18" charset="0"/>
              </a:rPr>
              <a:t>Beze změny</a:t>
            </a:r>
          </a:p>
          <a:p>
            <a:endParaRPr lang="cs-CZ" sz="2000" dirty="0">
              <a:solidFill>
                <a:srgbClr val="FF0000"/>
              </a:solidFill>
              <a:latin typeface="Times New Roman" panose="02020603050405020304" pitchFamily="18" charset="0"/>
              <a:cs typeface="Times New Roman" panose="02020603050405020304" pitchFamily="18" charset="0"/>
            </a:endParaRPr>
          </a:p>
          <a:p>
            <a:r>
              <a:rPr lang="cs-CZ" sz="2000" dirty="0">
                <a:solidFill>
                  <a:schemeClr val="tx1"/>
                </a:solidFill>
                <a:latin typeface="Times New Roman" panose="02020603050405020304" pitchFamily="18" charset="0"/>
                <a:cs typeface="Times New Roman" panose="02020603050405020304" pitchFamily="18" charset="0"/>
              </a:rPr>
              <a:t>Článek 1 - Stejnokroje a akční oděvy</a:t>
            </a:r>
          </a:p>
          <a:p>
            <a:endParaRPr lang="cs-CZ" sz="1000" dirty="0">
              <a:solidFill>
                <a:schemeClr val="tx1"/>
              </a:solidFill>
              <a:latin typeface="Times New Roman" panose="02020603050405020304" pitchFamily="18" charset="0"/>
              <a:cs typeface="Times New Roman" panose="02020603050405020304" pitchFamily="18" charset="0"/>
            </a:endParaRPr>
          </a:p>
          <a:p>
            <a:pPr marL="536575" indent="-536575" algn="just"/>
            <a:r>
              <a:rPr lang="cs-CZ" sz="2000" b="0" dirty="0">
                <a:solidFill>
                  <a:schemeClr val="tx1"/>
                </a:solidFill>
                <a:latin typeface="Times New Roman" panose="02020603050405020304" pitchFamily="18" charset="0"/>
                <a:cs typeface="Times New Roman" panose="02020603050405020304" pitchFamily="18" charset="0"/>
              </a:rPr>
              <a:t>1.	ČD poskytnou zaměstnancům ve vybraných funkcích (pracovních činnostech) výstrojní součásti (stejnokroj, akční oděv) v souladu s předpisem ČD Ok 3 - Předpis o stejnokroji zaměstnanců Českých drah. </a:t>
            </a:r>
          </a:p>
          <a:p>
            <a:pPr marL="536575" algn="just"/>
            <a:r>
              <a:rPr lang="cs-CZ" sz="2000" b="0" dirty="0">
                <a:solidFill>
                  <a:schemeClr val="tx1"/>
                </a:solidFill>
                <a:latin typeface="Times New Roman" panose="02020603050405020304" pitchFamily="18" charset="0"/>
                <a:cs typeface="Times New Roman" panose="02020603050405020304" pitchFamily="18" charset="0"/>
              </a:rPr>
              <a:t>ČD v součinnosti se zástupci odborových organizací budou přehodnocovat nárok zaměstnanců na poskytování stejnokrojů a stejnokrojových součástí.</a:t>
            </a:r>
          </a:p>
          <a:p>
            <a:endParaRPr lang="cs-CZ" sz="1500" b="0" dirty="0">
              <a:solidFill>
                <a:schemeClr val="tx1"/>
              </a:solidFill>
              <a:latin typeface="Times New Roman" panose="02020603050405020304" pitchFamily="18" charset="0"/>
              <a:cs typeface="Times New Roman" panose="02020603050405020304" pitchFamily="18" charset="0"/>
            </a:endParaRPr>
          </a:p>
          <a:p>
            <a:pPr marL="536575" indent="-536575" algn="just"/>
            <a:r>
              <a:rPr lang="cs-CZ" sz="2000" b="0" dirty="0">
                <a:solidFill>
                  <a:schemeClr val="tx1"/>
                </a:solidFill>
                <a:latin typeface="Times New Roman" panose="02020603050405020304" pitchFamily="18" charset="0"/>
                <a:cs typeface="Times New Roman" panose="02020603050405020304" pitchFamily="18" charset="0"/>
              </a:rPr>
              <a:t>2.	Zaměstnancům s nárokem na stejnokroj nebo akční oděv poskytnou ČD příspěvek </a:t>
            </a:r>
            <a:br>
              <a:rPr lang="cs-CZ" sz="2000" b="0" dirty="0">
                <a:solidFill>
                  <a:schemeClr val="tx1"/>
                </a:solidFill>
                <a:latin typeface="Times New Roman" panose="02020603050405020304" pitchFamily="18" charset="0"/>
                <a:cs typeface="Times New Roman" panose="02020603050405020304" pitchFamily="18" charset="0"/>
              </a:rPr>
            </a:br>
            <a:r>
              <a:rPr lang="cs-CZ" sz="2000" b="0" dirty="0">
                <a:solidFill>
                  <a:schemeClr val="tx1"/>
                </a:solidFill>
                <a:latin typeface="Times New Roman" panose="02020603050405020304" pitchFamily="18" charset="0"/>
                <a:cs typeface="Times New Roman" panose="02020603050405020304" pitchFamily="18" charset="0"/>
              </a:rPr>
              <a:t>na údržbu v souladu s Opatření ředitele personálního odboru k poskytování příspěvku </a:t>
            </a:r>
            <a:br>
              <a:rPr lang="cs-CZ" sz="2000" b="0" dirty="0">
                <a:solidFill>
                  <a:schemeClr val="tx1"/>
                </a:solidFill>
                <a:latin typeface="Times New Roman" panose="02020603050405020304" pitchFamily="18" charset="0"/>
                <a:cs typeface="Times New Roman" panose="02020603050405020304" pitchFamily="18" charset="0"/>
              </a:rPr>
            </a:br>
            <a:r>
              <a:rPr lang="cs-CZ" sz="2000" b="0" dirty="0">
                <a:solidFill>
                  <a:schemeClr val="tx1"/>
                </a:solidFill>
                <a:latin typeface="Times New Roman" panose="02020603050405020304" pitchFamily="18" charset="0"/>
                <a:cs typeface="Times New Roman" panose="02020603050405020304" pitchFamily="18" charset="0"/>
              </a:rPr>
              <a:t>na údržbu výstrojních součástí č. j. 4842/2017-O10, ve znění pozdějších předpisů.</a:t>
            </a:r>
          </a:p>
          <a:p>
            <a:endParaRPr lang="cs-CZ" sz="2000" b="0" dirty="0">
              <a:solidFill>
                <a:schemeClr val="tx1"/>
              </a:solidFill>
              <a:latin typeface="Times New Roman" panose="02020603050405020304" pitchFamily="18" charset="0"/>
              <a:cs typeface="Times New Roman" panose="02020603050405020304" pitchFamily="18" charset="0"/>
            </a:endParaRPr>
          </a:p>
          <a:p>
            <a:r>
              <a:rPr lang="cs-CZ" sz="2000" dirty="0">
                <a:solidFill>
                  <a:schemeClr val="tx1"/>
                </a:solidFill>
                <a:latin typeface="Times New Roman" panose="02020603050405020304" pitchFamily="18" charset="0"/>
                <a:cs typeface="Times New Roman" panose="02020603050405020304" pitchFamily="18" charset="0"/>
              </a:rPr>
              <a:t>Článek 2 - Použití služební pošty ČD</a:t>
            </a:r>
          </a:p>
          <a:p>
            <a:endParaRPr lang="cs-CZ" sz="1000" b="0" dirty="0">
              <a:solidFill>
                <a:schemeClr val="tx1"/>
              </a:solidFill>
              <a:latin typeface="Times New Roman" panose="02020603050405020304" pitchFamily="18" charset="0"/>
              <a:cs typeface="Times New Roman" panose="02020603050405020304" pitchFamily="18" charset="0"/>
            </a:endParaRPr>
          </a:p>
          <a:p>
            <a:r>
              <a:rPr lang="cs-CZ" sz="2000" b="0" dirty="0">
                <a:solidFill>
                  <a:schemeClr val="tx1"/>
                </a:solidFill>
                <a:latin typeface="Times New Roman" panose="02020603050405020304" pitchFamily="18" charset="0"/>
                <a:cs typeface="Times New Roman" panose="02020603050405020304" pitchFamily="18" charset="0"/>
              </a:rPr>
              <a:t>Zaměstnavatel umožní odborovým organizacím používání služební pošty ČD, včetně zasílání služebních zásilek v systému přepravy této služební pošty ve vlacích ČD.</a:t>
            </a:r>
          </a:p>
          <a:p>
            <a:endParaRPr lang="cs-CZ" sz="2000" b="0" dirty="0">
              <a:solidFill>
                <a:schemeClr val="tx1"/>
              </a:solidFill>
              <a:latin typeface="Times New Roman" panose="02020603050405020304" pitchFamily="18" charset="0"/>
              <a:cs typeface="Times New Roman" panose="02020603050405020304" pitchFamily="18" charset="0"/>
            </a:endParaRPr>
          </a:p>
          <a:p>
            <a:endParaRPr lang="cs-CZ"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302444"/>
      </p:ext>
    </p:extLst>
  </p:cSld>
  <p:clrMapOvr>
    <a:masterClrMapping/>
  </p:clrMapOvr>
  <p:transition spd="med">
    <p:dissolv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0080625" cy="491490"/>
          </a:xfrm>
        </p:spPr>
        <p:txBody>
          <a:bodyPr>
            <a:normAutofit/>
          </a:bodyPr>
          <a:lstStyle/>
          <a:p>
            <a:pPr>
              <a:defRPr/>
            </a:pPr>
            <a:r>
              <a:rPr lang="cs-CZ" altLang="en-US" sz="2200" dirty="0">
                <a:solidFill>
                  <a:srgbClr val="FF0000"/>
                </a:solidFill>
                <a:latin typeface="Times New Roman" panose="02020603050405020304" pitchFamily="18" charset="0"/>
                <a:cs typeface="Times New Roman" panose="02020603050405020304" pitchFamily="18" charset="0"/>
              </a:rPr>
              <a:t>Příloha č. 9 - SEZNAM BENEFITŮ A ZAMĚSTNANECKÝCH VÝHOD</a:t>
            </a:r>
            <a:endParaRPr lang="cs-CZ" sz="2200" cap="all"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01200" y="6583680"/>
            <a:ext cx="47942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53</a:t>
            </a:fld>
            <a:endParaRPr lang="cs-CZ" altLang="cs-CZ" sz="1000" b="0" dirty="0">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CB3ED357-F41F-4732-B8AF-5320438C1448}"/>
              </a:ext>
            </a:extLst>
          </p:cNvPr>
          <p:cNvPicPr>
            <a:picLocks noChangeAspect="1"/>
          </p:cNvPicPr>
          <p:nvPr/>
        </p:nvPicPr>
        <p:blipFill>
          <a:blip r:embed="rId2"/>
          <a:stretch>
            <a:fillRect/>
          </a:stretch>
        </p:blipFill>
        <p:spPr>
          <a:xfrm>
            <a:off x="9491013" y="71999"/>
            <a:ext cx="504000" cy="288878"/>
          </a:xfrm>
          <a:prstGeom prst="rect">
            <a:avLst/>
          </a:prstGeom>
        </p:spPr>
      </p:pic>
      <p:pic>
        <p:nvPicPr>
          <p:cNvPr id="4" name="Obrázek 3">
            <a:extLst>
              <a:ext uri="{FF2B5EF4-FFF2-40B4-BE49-F238E27FC236}">
                <a16:creationId xmlns:a16="http://schemas.microsoft.com/office/drawing/2014/main" id="{3ACD3537-4956-4D1C-B60A-2239FF2BC025}"/>
              </a:ext>
            </a:extLst>
          </p:cNvPr>
          <p:cNvPicPr>
            <a:picLocks noChangeAspect="1"/>
          </p:cNvPicPr>
          <p:nvPr/>
        </p:nvPicPr>
        <p:blipFill>
          <a:blip r:embed="rId3"/>
          <a:stretch>
            <a:fillRect/>
          </a:stretch>
        </p:blipFill>
        <p:spPr>
          <a:xfrm>
            <a:off x="72000" y="72000"/>
            <a:ext cx="504000" cy="288878"/>
          </a:xfrm>
          <a:prstGeom prst="rect">
            <a:avLst/>
          </a:prstGeom>
        </p:spPr>
      </p:pic>
      <p:graphicFrame>
        <p:nvGraphicFramePr>
          <p:cNvPr id="5" name="Tabulka 4">
            <a:extLst>
              <a:ext uri="{FF2B5EF4-FFF2-40B4-BE49-F238E27FC236}">
                <a16:creationId xmlns:a16="http://schemas.microsoft.com/office/drawing/2014/main" id="{683C4268-EC46-445B-9A5F-E71562705904}"/>
              </a:ext>
            </a:extLst>
          </p:cNvPr>
          <p:cNvGraphicFramePr>
            <a:graphicFrameLocks noGrp="1"/>
          </p:cNvGraphicFramePr>
          <p:nvPr>
            <p:extLst>
              <p:ext uri="{D42A27DB-BD31-4B8C-83A1-F6EECF244321}">
                <p14:modId xmlns:p14="http://schemas.microsoft.com/office/powerpoint/2010/main" val="938185873"/>
              </p:ext>
            </p:extLst>
          </p:nvPr>
        </p:nvGraphicFramePr>
        <p:xfrm>
          <a:off x="166255" y="508000"/>
          <a:ext cx="9752400" cy="6382620"/>
        </p:xfrm>
        <a:graphic>
          <a:graphicData uri="http://schemas.openxmlformats.org/drawingml/2006/table">
            <a:tbl>
              <a:tblPr firstRow="1" firstCol="1" bandRow="1">
                <a:tableStyleId>{5C22544A-7EE6-4342-B048-85BDC9FD1C3A}</a:tableStyleId>
              </a:tblPr>
              <a:tblGrid>
                <a:gridCol w="4446000">
                  <a:extLst>
                    <a:ext uri="{9D8B030D-6E8A-4147-A177-3AD203B41FA5}">
                      <a16:colId xmlns:a16="http://schemas.microsoft.com/office/drawing/2014/main" val="4226295939"/>
                    </a:ext>
                  </a:extLst>
                </a:gridCol>
                <a:gridCol w="5306400">
                  <a:extLst>
                    <a:ext uri="{9D8B030D-6E8A-4147-A177-3AD203B41FA5}">
                      <a16:colId xmlns:a16="http://schemas.microsoft.com/office/drawing/2014/main" val="130811608"/>
                    </a:ext>
                  </a:extLst>
                </a:gridCol>
              </a:tblGrid>
              <a:tr h="305262">
                <a:tc>
                  <a:txBody>
                    <a:bodyPr/>
                    <a:lstStyle/>
                    <a:p>
                      <a:pPr algn="ctr">
                        <a:spcAft>
                          <a:spcPts val="0"/>
                        </a:spcAft>
                      </a:pPr>
                      <a:r>
                        <a:rPr lang="cs-CZ" sz="1800" dirty="0">
                          <a:effectLst/>
                        </a:rPr>
                        <a:t>Název benefitu</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lnT w="38100" cap="flat" cmpd="sng" algn="ctr">
                      <a:solidFill>
                        <a:schemeClr val="bg2">
                          <a:lumMod val="25000"/>
                        </a:schemeClr>
                      </a:solidFill>
                      <a:prstDash val="solid"/>
                      <a:round/>
                      <a:headEnd type="none" w="med" len="med"/>
                      <a:tailEnd type="none" w="med" len="med"/>
                    </a:lnT>
                  </a:tcPr>
                </a:tc>
                <a:tc>
                  <a:txBody>
                    <a:bodyPr/>
                    <a:lstStyle/>
                    <a:p>
                      <a:pPr algn="ctr">
                        <a:spcAft>
                          <a:spcPts val="0"/>
                        </a:spcAft>
                      </a:pPr>
                      <a:r>
                        <a:rPr lang="cs-CZ" sz="1800" dirty="0">
                          <a:effectLst/>
                        </a:rPr>
                        <a:t>Název předpisu</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tcPr>
                </a:tc>
                <a:extLst>
                  <a:ext uri="{0D108BD9-81ED-4DB2-BD59-A6C34878D82A}">
                    <a16:rowId xmlns:a16="http://schemas.microsoft.com/office/drawing/2014/main" val="1503822208"/>
                  </a:ext>
                </a:extLst>
              </a:tr>
              <a:tr h="1221047">
                <a:tc>
                  <a:txBody>
                    <a:bodyPr/>
                    <a:lstStyle/>
                    <a:p>
                      <a:pPr>
                        <a:spcAft>
                          <a:spcPts val="0"/>
                        </a:spcAft>
                      </a:pPr>
                      <a:r>
                        <a:rPr lang="cs-CZ" sz="1800" dirty="0">
                          <a:effectLst/>
                        </a:rPr>
                        <a:t>Příspěvek na penzijní připojištění</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lgn="just">
                        <a:spcAft>
                          <a:spcPts val="300"/>
                        </a:spcAft>
                        <a:tabLst>
                          <a:tab pos="5311140" algn="l"/>
                        </a:tabLst>
                      </a:pPr>
                      <a:r>
                        <a:rPr lang="cs-CZ" sz="1800" dirty="0">
                          <a:effectLst/>
                        </a:rPr>
                        <a:t>Zásady pro poskytování příspěvku zaměstnavatele na penzijní připojištění se státním příspěvkem, doplňkové penzijní spoření a životní pojištění zaměstnancům Českých drah, a.s. </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36064413"/>
                  </a:ext>
                </a:extLst>
              </a:tr>
              <a:tr h="1221047">
                <a:tc>
                  <a:txBody>
                    <a:bodyPr/>
                    <a:lstStyle/>
                    <a:p>
                      <a:pPr>
                        <a:spcAft>
                          <a:spcPts val="0"/>
                        </a:spcAft>
                      </a:pPr>
                      <a:r>
                        <a:rPr lang="cs-CZ" sz="1800" dirty="0">
                          <a:effectLst/>
                        </a:rPr>
                        <a:t>Příspěvek na životní pojištění</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lgn="just">
                        <a:spcAft>
                          <a:spcPts val="300"/>
                        </a:spcAft>
                        <a:tabLst>
                          <a:tab pos="5311140" algn="l"/>
                        </a:tabLst>
                      </a:pPr>
                      <a:r>
                        <a:rPr lang="cs-CZ" sz="1800" dirty="0">
                          <a:effectLst/>
                        </a:rPr>
                        <a:t>Zásady pro poskytování příspěvku zaměstnavatele na penzijní připojištění se státním příspěvkem, doplňkové penzijní spoření a životní pojištění zaměstnancům Českých drah, a.s.</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3682944567"/>
                  </a:ext>
                </a:extLst>
              </a:tr>
              <a:tr h="610524">
                <a:tc>
                  <a:txBody>
                    <a:bodyPr/>
                    <a:lstStyle/>
                    <a:p>
                      <a:pPr>
                        <a:spcAft>
                          <a:spcPts val="0"/>
                        </a:spcAft>
                      </a:pPr>
                      <a:r>
                        <a:rPr lang="cs-CZ" sz="1800" dirty="0">
                          <a:effectLst/>
                        </a:rPr>
                        <a:t>Důležité osobní překážky v práci nad ZP</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effectLst/>
                        </a:rPr>
                        <a:t>Bod 5.2.1 PKS 2022</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3754392506"/>
                  </a:ext>
                </a:extLst>
              </a:tr>
              <a:tr h="610524">
                <a:tc>
                  <a:txBody>
                    <a:bodyPr/>
                    <a:lstStyle/>
                    <a:p>
                      <a:pPr>
                        <a:spcAft>
                          <a:spcPts val="0"/>
                        </a:spcAft>
                      </a:pPr>
                      <a:r>
                        <a:rPr lang="cs-CZ" sz="1800" dirty="0">
                          <a:effectLst/>
                        </a:rPr>
                        <a:t>Zkrácená stanovená týdenní pracovní doba bez snížení mzdy</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effectLst/>
                        </a:rPr>
                        <a:t>Příloha č. 1 PKS 2022</a:t>
                      </a:r>
                      <a:endParaRPr lang="cs-CZ" sz="1800" dirty="0">
                        <a:effectLst/>
                        <a:latin typeface="Times New Roman" panose="02020603050405020304" pitchFamily="18" charset="0"/>
                        <a:ea typeface="Times New Roman" panose="02020603050405020304" pitchFamily="18" charset="0"/>
                      </a:endParaRPr>
                    </a:p>
                  </a:txBody>
                  <a:tcPr marL="68580" marR="68580" marT="0" marB="0" anchor="ctr">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3087460333"/>
                  </a:ext>
                </a:extLst>
              </a:tr>
              <a:tr h="915785">
                <a:tc>
                  <a:txBody>
                    <a:bodyPr/>
                    <a:lstStyle/>
                    <a:p>
                      <a:pPr>
                        <a:spcAft>
                          <a:spcPts val="0"/>
                        </a:spcAft>
                      </a:pPr>
                      <a:r>
                        <a:rPr lang="cs-CZ" sz="1800" dirty="0">
                          <a:effectLst/>
                        </a:rPr>
                        <a:t>Pružné rozvržení pracovní doby pro zaměstnance s rovnoměrným rozvržením pracovní doby</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effectLst/>
                        </a:rPr>
                        <a:t> </a:t>
                      </a:r>
                    </a:p>
                    <a:p>
                      <a:pPr>
                        <a:spcAft>
                          <a:spcPts val="0"/>
                        </a:spcAft>
                      </a:pPr>
                      <a:r>
                        <a:rPr lang="cs-CZ" sz="1800" dirty="0">
                          <a:effectLst/>
                        </a:rPr>
                        <a:t>Příloha č. 1 PKS 2022</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3902822252"/>
                  </a:ext>
                </a:extLst>
              </a:tr>
              <a:tr h="305262">
                <a:tc>
                  <a:txBody>
                    <a:bodyPr/>
                    <a:lstStyle/>
                    <a:p>
                      <a:pPr>
                        <a:spcAft>
                          <a:spcPts val="0"/>
                        </a:spcAft>
                      </a:pPr>
                      <a:r>
                        <a:rPr lang="cs-CZ" sz="1800" dirty="0">
                          <a:effectLst/>
                          <a:latin typeface="Times New Roman" panose="02020603050405020304" pitchFamily="18" charset="0"/>
                          <a:ea typeface="Times New Roman" panose="02020603050405020304" pitchFamily="18" charset="0"/>
                        </a:rPr>
                        <a:t>Zvýšený nárok dovolené nad ZP</a:t>
                      </a: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effectLst/>
                          <a:latin typeface="Times New Roman" panose="02020603050405020304" pitchFamily="18" charset="0"/>
                          <a:ea typeface="Times New Roman" panose="02020603050405020304" pitchFamily="18" charset="0"/>
                        </a:rPr>
                        <a:t>Příloha č. 1 PKS 2022</a:t>
                      </a: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2557470343"/>
                  </a:ext>
                </a:extLst>
              </a:tr>
              <a:tr h="305262">
                <a:tc>
                  <a:txBody>
                    <a:bodyPr/>
                    <a:lstStyle/>
                    <a:p>
                      <a:pPr>
                        <a:spcAft>
                          <a:spcPts val="0"/>
                        </a:spcAft>
                      </a:pPr>
                      <a:r>
                        <a:rPr lang="cs-CZ" sz="1800" dirty="0">
                          <a:solidFill>
                            <a:srgbClr val="FF0000"/>
                          </a:solidFill>
                          <a:effectLst/>
                          <a:latin typeface="Times New Roman" panose="02020603050405020304" pitchFamily="18" charset="0"/>
                          <a:ea typeface="Times New Roman" panose="02020603050405020304" pitchFamily="18" charset="0"/>
                        </a:rPr>
                        <a:t>Dodatkové volno s náhradou mzdy</a:t>
                      </a: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solidFill>
                            <a:srgbClr val="FF0000"/>
                          </a:solidFill>
                          <a:effectLst/>
                        </a:rPr>
                        <a:t>Příloha č. 1 PKS 2022</a:t>
                      </a:r>
                      <a:endParaRPr lang="cs-CZ" sz="18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2538355848"/>
                  </a:ext>
                </a:extLst>
              </a:tr>
              <a:tr h="305262">
                <a:tc>
                  <a:txBody>
                    <a:bodyPr/>
                    <a:lstStyle/>
                    <a:p>
                      <a:pPr>
                        <a:spcAft>
                          <a:spcPts val="0"/>
                        </a:spcAft>
                      </a:pPr>
                      <a:r>
                        <a:rPr lang="cs-CZ" sz="1800" dirty="0">
                          <a:effectLst/>
                        </a:rPr>
                        <a:t>Příplatek za praxi</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effectLst/>
                        </a:rPr>
                        <a:t>Příloha č. 2 PKS 2022</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5714482"/>
                  </a:ext>
                </a:extLst>
              </a:tr>
              <a:tr h="277383">
                <a:tc>
                  <a:txBody>
                    <a:bodyPr/>
                    <a:lstStyle/>
                    <a:p>
                      <a:pPr>
                        <a:spcAft>
                          <a:spcPts val="0"/>
                        </a:spcAft>
                      </a:pPr>
                      <a:r>
                        <a:rPr lang="cs-CZ" sz="1800" dirty="0">
                          <a:effectLst/>
                        </a:rPr>
                        <a:t>Příplatek za zaškolování </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effectLst/>
                        </a:rPr>
                        <a:t>Příloha č. 2 PKS 2022</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2826689818"/>
                  </a:ext>
                </a:extLst>
              </a:tr>
              <a:tr h="305262">
                <a:tc>
                  <a:txBody>
                    <a:bodyPr/>
                    <a:lstStyle/>
                    <a:p>
                      <a:pPr>
                        <a:spcAft>
                          <a:spcPts val="0"/>
                        </a:spcAft>
                      </a:pPr>
                      <a:r>
                        <a:rPr lang="cs-CZ" sz="1800" dirty="0">
                          <a:effectLst/>
                        </a:rPr>
                        <a:t>Příplatek za práci přesčas nad ZP</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lnB w="38100" cap="flat" cmpd="sng" algn="ctr">
                      <a:solidFill>
                        <a:schemeClr val="bg2">
                          <a:lumMod val="25000"/>
                        </a:schemeClr>
                      </a:solidFill>
                      <a:prstDash val="solid"/>
                      <a:round/>
                      <a:headEnd type="none" w="med" len="med"/>
                      <a:tailEnd type="none" w="med" len="med"/>
                    </a:lnB>
                  </a:tcPr>
                </a:tc>
                <a:tc>
                  <a:txBody>
                    <a:bodyPr/>
                    <a:lstStyle/>
                    <a:p>
                      <a:pPr>
                        <a:spcAft>
                          <a:spcPts val="0"/>
                        </a:spcAft>
                      </a:pPr>
                      <a:r>
                        <a:rPr lang="cs-CZ" sz="1800" dirty="0">
                          <a:effectLst/>
                        </a:rPr>
                        <a:t>Příloha č. 2 PKS 2022</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381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60802370"/>
                  </a:ext>
                </a:extLst>
              </a:tr>
            </a:tbl>
          </a:graphicData>
        </a:graphic>
      </p:graphicFrame>
    </p:spTree>
    <p:extLst>
      <p:ext uri="{BB962C8B-B14F-4D97-AF65-F5344CB8AC3E}">
        <p14:creationId xmlns:p14="http://schemas.microsoft.com/office/powerpoint/2010/main" val="3970751512"/>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6</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4" name="Obdélník 3"/>
          <p:cNvSpPr/>
          <p:nvPr/>
        </p:nvSpPr>
        <p:spPr>
          <a:xfrm>
            <a:off x="101869" y="1627"/>
            <a:ext cx="9714005" cy="461665"/>
          </a:xfrm>
          <a:prstGeom prst="rect">
            <a:avLst/>
          </a:prstGeom>
        </p:spPr>
        <p:txBody>
          <a:bodyPr>
            <a:spAutoFit/>
          </a:bodyPr>
          <a:lstStyle/>
          <a:p>
            <a:pPr algn="ctr" eaLnBrk="1" hangingPunct="1">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2. - BOZP</a:t>
            </a:r>
            <a:endParaRPr lang="cs-CZ"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8" name="Zástupný symbol pro obsah 2">
            <a:extLst>
              <a:ext uri="{FF2B5EF4-FFF2-40B4-BE49-F238E27FC236}">
                <a16:creationId xmlns:a16="http://schemas.microsoft.com/office/drawing/2014/main" id="{EF5CB570-0737-44DF-835E-0780E1D3EC73}"/>
              </a:ext>
            </a:extLst>
          </p:cNvPr>
          <p:cNvSpPr txBox="1">
            <a:spLocks/>
          </p:cNvSpPr>
          <p:nvPr/>
        </p:nvSpPr>
        <p:spPr>
          <a:xfrm>
            <a:off x="89210" y="491674"/>
            <a:ext cx="9779619" cy="6077526"/>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r>
              <a:rPr lang="cs-CZ" sz="2000" b="1" dirty="0">
                <a:latin typeface="Times New Roman" pitchFamily="18" charset="0"/>
                <a:cs typeface="Arial" pitchFamily="34" charset="0"/>
              </a:rPr>
              <a:t>2.3		OOPP, mycí, čistící a dezinfekční prostředky a ochranné nápoje</a:t>
            </a:r>
          </a:p>
          <a:p>
            <a:pPr marL="0" indent="0" algn="just">
              <a:buFont typeface="Wingdings 2" panose="05020102010507070707" pitchFamily="18" charset="2"/>
              <a:buNone/>
              <a:tabLst>
                <a:tab pos="542925" algn="l"/>
              </a:tabLst>
              <a:defRPr/>
            </a:pPr>
            <a:endParaRPr lang="cs-CZ" sz="800" dirty="0">
              <a:latin typeface="Times New Roman" pitchFamily="18" charset="0"/>
              <a:cs typeface="Arial" pitchFamily="34" charset="0"/>
            </a:endParaRPr>
          </a:p>
          <a:p>
            <a:pPr algn="just">
              <a:tabLst>
                <a:tab pos="542925" algn="l"/>
              </a:tabLst>
              <a:defRPr/>
            </a:pPr>
            <a:endParaRPr lang="cs-CZ" sz="300" b="0" dirty="0">
              <a:latin typeface="Times New Roman" pitchFamily="18" charset="0"/>
              <a:cs typeface="Arial" pitchFamily="34" charset="0"/>
            </a:endParaRPr>
          </a:p>
          <a:p>
            <a:pPr marL="0" indent="0" algn="just">
              <a:buNone/>
            </a:pP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2.3.1	Zaměstnavatel zabezpečí plnění povinnosti při udržování OOPP v použitelném stavu. V organizačních složkách, kde čištění a údržbu OOPP nebude možno zajišťovat ve vlastních zařízeních na náklady zaměstnavatele, poskytne se zaměstnancům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finanční příspěvek ve smyslu Metodického pokynu ředitele O10 GŘ k poskytování příspěvku na čištění OO</a:t>
            </a: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PP         č. j. 1150/2015-O10, v platném znění. U profesí, kde dochází ke značnému znečistění pracovních oděvů, lze po dohodě s odborovými organizacemi praní a čistění pracovních oděvů zadávat i dodavatelsky. </a:t>
            </a:r>
          </a:p>
          <a:p>
            <a:pPr marL="0" indent="0" algn="just">
              <a:buNone/>
            </a:pPr>
            <a:endParaRPr lang="cs-CZ" sz="1000" b="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2.3.2	Zaměstnavatel bude sledovat vývoj účinnějších a kvalitnějších OOPP ve smyslu hygienických a bezpečnostních kritérií vylučujících zdravotní poškození zaměstnanců. Pracovní skupina pro posuzování OOPP a výstrojních součástí, jejímiž členy jsou též zástupci odborových organizací, bude v souladu se zásadami zvýšené hospodárnosti inovovat a modifikovat OOPP při zachování dosavadního rozsahu nabídky. </a:t>
            </a:r>
          </a:p>
          <a:p>
            <a:pPr marL="0" indent="0" algn="just">
              <a:buNone/>
            </a:pPr>
            <a:endParaRPr lang="cs-CZ"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2.3.3	Zaměstnavatel bude poskytovat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ochranné nápoje</a:t>
            </a: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 podle Směrnice o zdravotní péči o zaměstnance Českých drah, a.s., č.j. 58 745/2013-O10, v platném znění.</a:t>
            </a:r>
          </a:p>
          <a:p>
            <a:pPr marL="0" indent="0" algn="just">
              <a:buNone/>
            </a:pPr>
            <a:r>
              <a:rPr lang="cs-CZ" sz="1800" b="0" dirty="0">
                <a:effectLst/>
                <a:latin typeface="Arial" panose="020B0604020202020204" pitchFamily="34" charset="0"/>
                <a:ea typeface="Times New Roman" panose="02020603050405020304" pitchFamily="18" charset="0"/>
                <a:cs typeface="Times New Roman" panose="02020603050405020304" pitchFamily="18" charset="0"/>
              </a:rPr>
              <a:t> </a:t>
            </a:r>
            <a:endParaRPr lang="cs-CZ" sz="1800" b="0" dirty="0">
              <a:effectLst/>
              <a:latin typeface="CD Fedra Book"/>
              <a:ea typeface="Times New Roman" panose="02020603050405020304" pitchFamily="18" charset="0"/>
              <a:cs typeface="Times New Roman" panose="02020603050405020304" pitchFamily="18" charset="0"/>
            </a:endParaRPr>
          </a:p>
          <a:p>
            <a:pPr algn="just">
              <a:buFont typeface="Wingdings 2" panose="05020102010507070707" pitchFamily="18" charset="2"/>
              <a:buNone/>
              <a:tabLst>
                <a:tab pos="542925" algn="l"/>
              </a:tabLst>
              <a:defRPr/>
            </a:pPr>
            <a:endParaRPr lang="cs-CZ" sz="1800" b="0" dirty="0"/>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7</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4" name="Obdélník 3"/>
          <p:cNvSpPr/>
          <p:nvPr/>
        </p:nvSpPr>
        <p:spPr>
          <a:xfrm>
            <a:off x="175757" y="10863"/>
            <a:ext cx="9714005" cy="430887"/>
          </a:xfrm>
          <a:prstGeom prst="rect">
            <a:avLst/>
          </a:prstGeom>
        </p:spPr>
        <p:txBody>
          <a:bodyPr>
            <a:spAutoFit/>
          </a:bodyPr>
          <a:lstStyle/>
          <a:p>
            <a:pPr algn="ctr" eaLnBrk="1" hangingPunct="1">
              <a:defRPr/>
            </a:pPr>
            <a:r>
              <a:rPr lang="cs-CZ" sz="22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3. - Sociální oblast, zaměstnanecké výhody</a:t>
            </a:r>
            <a:endParaRPr lang="cs-CZ" sz="2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358537"/>
            <a:ext cx="9530023" cy="6210663"/>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spcBef>
                <a:spcPts val="200"/>
              </a:spcBef>
              <a:buNone/>
            </a:pPr>
            <a:r>
              <a:rPr lang="cs-CZ" sz="2000" b="0" dirty="0">
                <a:latin typeface="Times New Roman" panose="02020603050405020304" pitchFamily="18" charset="0"/>
                <a:cs typeface="Times New Roman" panose="02020603050405020304" pitchFamily="18" charset="0"/>
              </a:rPr>
              <a:t>Řeší např.: - lékařské dohlídky na pracovištích, léčebné výlohy v přeshraniční dopravě </a:t>
            </a:r>
          </a:p>
          <a:p>
            <a:pPr marL="0" indent="0">
              <a:spcBef>
                <a:spcPts val="200"/>
              </a:spcBef>
              <a:buNone/>
            </a:pPr>
            <a:r>
              <a:rPr lang="cs-CZ" sz="2000" b="0" dirty="0">
                <a:latin typeface="Times New Roman" panose="02020603050405020304" pitchFamily="18" charset="0"/>
                <a:cs typeface="Times New Roman" panose="02020603050405020304" pitchFamily="18" charset="0"/>
              </a:rPr>
              <a:t>                  - pomoc při řešení pracovních a sociálních problémů</a:t>
            </a:r>
          </a:p>
          <a:p>
            <a:pPr marL="0" indent="0" algn="just">
              <a:buFont typeface="Wingdings 2" panose="05020102010507070707" pitchFamily="18" charset="2"/>
              <a:buNone/>
              <a:tabLst>
                <a:tab pos="542925" algn="l"/>
              </a:tabLst>
              <a:defRPr/>
            </a:pPr>
            <a:r>
              <a:rPr lang="cs-CZ" sz="2000" b="1" dirty="0">
                <a:latin typeface="Times New Roman" pitchFamily="18" charset="0"/>
                <a:cs typeface="Arial" pitchFamily="34" charset="0"/>
              </a:rPr>
              <a:t>3.3</a:t>
            </a:r>
            <a:r>
              <a:rPr lang="cs-CZ" sz="2000" b="1" dirty="0">
                <a:effectLst>
                  <a:outerShdw blurRad="38100" dist="38100" dir="2700000" algn="tl">
                    <a:srgbClr val="FFFFFF"/>
                  </a:outerShdw>
                </a:effectLst>
                <a:latin typeface="Times New Roman" pitchFamily="18" charset="0"/>
                <a:cs typeface="Arial" pitchFamily="34" charset="0"/>
              </a:rPr>
              <a:t>	</a:t>
            </a:r>
            <a:r>
              <a:rPr lang="cs-CZ" sz="2000" b="1" dirty="0">
                <a:latin typeface="Times New Roman" pitchFamily="18" charset="0"/>
                <a:cs typeface="Arial" pitchFamily="34" charset="0"/>
              </a:rPr>
              <a:t>Kondiční pobyty </a:t>
            </a:r>
          </a:p>
          <a:p>
            <a:pPr marL="0" indent="0" algn="just">
              <a:buFont typeface="Wingdings 2" panose="05020102010507070707" pitchFamily="18" charset="2"/>
              <a:buNone/>
              <a:tabLst>
                <a:tab pos="542925" algn="l"/>
              </a:tabLst>
              <a:defRPr/>
            </a:pPr>
            <a:r>
              <a:rPr lang="cs-CZ" sz="2000" b="0" dirty="0">
                <a:latin typeface="Times New Roman" pitchFamily="18" charset="0"/>
                <a:cs typeface="Arial" pitchFamily="34" charset="0"/>
              </a:rPr>
              <a:t>Zaměstnavatel zabezpečí v roce 2022 pro zaměstnance v exponovaných povoláních (pracovních činnostech) kondiční pobyty v souladu s přílohou č. 5 této PKS.</a:t>
            </a:r>
          </a:p>
          <a:p>
            <a:pPr marL="0" indent="0" algn="just">
              <a:buFont typeface="Wingdings 2" panose="05020102010507070707" pitchFamily="18" charset="2"/>
              <a:buNone/>
              <a:tabLst>
                <a:tab pos="542925" algn="l"/>
              </a:tabLst>
              <a:defRPr/>
            </a:pPr>
            <a:endParaRPr lang="cs-CZ" sz="800" b="0" dirty="0">
              <a:effectLst>
                <a:outerShdw blurRad="38100" dist="38100" dir="2700000" algn="tl">
                  <a:srgbClr val="FFFFFF"/>
                </a:outerShdw>
              </a:effectLst>
              <a:latin typeface="Times New Roman" pitchFamily="18" charset="0"/>
              <a:cs typeface="Arial" pitchFamily="34" charset="0"/>
            </a:endParaRPr>
          </a:p>
          <a:p>
            <a:pPr marL="0" indent="0" algn="just">
              <a:buFont typeface="Wingdings 2" panose="05020102010507070707" pitchFamily="18" charset="2"/>
              <a:buNone/>
              <a:tabLst>
                <a:tab pos="542925" algn="l"/>
              </a:tabLst>
              <a:defRPr/>
            </a:pPr>
            <a:r>
              <a:rPr lang="cs-CZ" sz="2000" b="1" dirty="0">
                <a:latin typeface="Times New Roman" pitchFamily="18" charset="0"/>
                <a:cs typeface="Arial" pitchFamily="34" charset="0"/>
              </a:rPr>
              <a:t>3.4</a:t>
            </a:r>
            <a:r>
              <a:rPr lang="cs-CZ" sz="2000" b="1" dirty="0">
                <a:effectLst>
                  <a:outerShdw blurRad="38100" dist="38100" dir="2700000" algn="tl">
                    <a:srgbClr val="FFFFFF"/>
                  </a:outerShdw>
                </a:effectLst>
                <a:latin typeface="Times New Roman" pitchFamily="18" charset="0"/>
                <a:cs typeface="Arial" pitchFamily="34" charset="0"/>
              </a:rPr>
              <a:t>	</a:t>
            </a:r>
            <a:r>
              <a:rPr lang="cs-CZ" sz="2000" b="1" dirty="0">
                <a:latin typeface="Times New Roman" pitchFamily="18" charset="0"/>
                <a:cs typeface="Arial" pitchFamily="34" charset="0"/>
              </a:rPr>
              <a:t>Zaměstnanecké jízdní výhody</a:t>
            </a:r>
          </a:p>
          <a:p>
            <a:pPr marL="0" indent="0" algn="just">
              <a:buFont typeface="Wingdings 2" panose="05020102010507070707" pitchFamily="18" charset="2"/>
              <a:buNone/>
              <a:tabLst>
                <a:tab pos="542925" algn="l"/>
              </a:tabLst>
              <a:defRPr/>
            </a:pPr>
            <a:r>
              <a:rPr lang="cs-CZ" sz="2000" b="0" dirty="0">
                <a:latin typeface="Times New Roman" pitchFamily="18" charset="0"/>
                <a:cs typeface="Arial" pitchFamily="34" charset="0"/>
              </a:rPr>
              <a:t>ČD poskytne svým zaměstnancům jízdní a přepravní výhody dle předpisů ČD Ok 10 - Prováděcí předpis k „Tarifu“ č.j. 59986/2008-O9, v platném znění, ČD Ok12, ČD Ok9, Metodického pokynu k prodloužení zaměstnaneckých jízdních výhod ČD pro rok 2022.</a:t>
            </a:r>
          </a:p>
          <a:p>
            <a:pPr marL="0" indent="0" algn="just">
              <a:buFont typeface="Wingdings 2" panose="05020102010507070707" pitchFamily="18" charset="2"/>
              <a:buNone/>
              <a:tabLst>
                <a:tab pos="542925" algn="l"/>
              </a:tabLst>
              <a:defRPr/>
            </a:pPr>
            <a:r>
              <a:rPr lang="cs-CZ" sz="2000" b="0" dirty="0">
                <a:latin typeface="Times New Roman" pitchFamily="18" charset="0"/>
                <a:cs typeface="Arial" pitchFamily="34" charset="0"/>
              </a:rPr>
              <a:t>Případná novelizace těchto předpisů bude provedena po projednání s odborovými organizacemi při respektování všech dohod k této problematice dříve uzavřených.</a:t>
            </a:r>
          </a:p>
          <a:p>
            <a:pPr marL="0" indent="0" algn="just">
              <a:buFont typeface="Wingdings 2" panose="05020102010507070707" pitchFamily="18" charset="2"/>
              <a:buNone/>
              <a:tabLst>
                <a:tab pos="542925" algn="l"/>
              </a:tabLst>
              <a:defRPr/>
            </a:pPr>
            <a:endParaRPr lang="cs-CZ" sz="800" b="1" dirty="0">
              <a:effectLst>
                <a:outerShdw blurRad="38100" dist="38100" dir="2700000" algn="tl">
                  <a:srgbClr val="FFFFFF"/>
                </a:outerShdw>
              </a:effectLst>
              <a:latin typeface="Times New Roman" pitchFamily="18" charset="0"/>
              <a:cs typeface="Arial" pitchFamily="34" charset="0"/>
            </a:endParaRPr>
          </a:p>
          <a:p>
            <a:pPr algn="just">
              <a:buFont typeface="Wingdings 2" panose="05020102010507070707" pitchFamily="18" charset="2"/>
              <a:buNone/>
              <a:tabLst>
                <a:tab pos="542925" algn="l"/>
              </a:tabLst>
              <a:defRPr/>
            </a:pPr>
            <a:r>
              <a:rPr lang="cs-CZ" sz="2000" b="1" dirty="0">
                <a:latin typeface="Times New Roman" pitchFamily="18" charset="0"/>
                <a:cs typeface="Arial" pitchFamily="34" charset="0"/>
              </a:rPr>
              <a:t>3.5</a:t>
            </a:r>
            <a:r>
              <a:rPr lang="cs-CZ" sz="2000" b="1" dirty="0">
                <a:effectLst>
                  <a:outerShdw blurRad="38100" dist="38100" dir="2700000" algn="tl">
                    <a:srgbClr val="FFFFFF"/>
                  </a:outerShdw>
                </a:effectLst>
                <a:latin typeface="Times New Roman" pitchFamily="18" charset="0"/>
                <a:cs typeface="Arial" pitchFamily="34" charset="0"/>
              </a:rPr>
              <a:t>	 </a:t>
            </a:r>
            <a:r>
              <a:rPr lang="cs-CZ" sz="2000" b="1" dirty="0">
                <a:latin typeface="Times New Roman" pitchFamily="18" charset="0"/>
                <a:cs typeface="Arial" pitchFamily="34" charset="0"/>
              </a:rPr>
              <a:t>Sociální fond </a:t>
            </a:r>
            <a:r>
              <a:rPr lang="cs-CZ" sz="2000" b="0" dirty="0">
                <a:latin typeface="Times New Roman" pitchFamily="18" charset="0"/>
                <a:cs typeface="Arial" pitchFamily="34" charset="0"/>
              </a:rPr>
              <a:t>	</a:t>
            </a:r>
          </a:p>
          <a:p>
            <a:pPr marL="0" indent="0" algn="just">
              <a:buFont typeface="Wingdings 2" panose="05020102010507070707" pitchFamily="18" charset="2"/>
              <a:buNone/>
              <a:tabLst>
                <a:tab pos="0" algn="l"/>
                <a:tab pos="622300" algn="l"/>
              </a:tabLst>
              <a:defRPr/>
            </a:pPr>
            <a:r>
              <a:rPr lang="cs-CZ" sz="2000" b="0" dirty="0">
                <a:latin typeface="Times New Roman" pitchFamily="18" charset="0"/>
                <a:cs typeface="Arial" pitchFamily="34" charset="0"/>
              </a:rPr>
              <a:t>Zaměstnavatel bude tvořit sociální fond (dále jen SF) dle zákona č. 77/2002 Sb., o ČD, </a:t>
            </a:r>
            <a:br>
              <a:rPr lang="cs-CZ" sz="2000" b="0" dirty="0">
                <a:latin typeface="Times New Roman" pitchFamily="18" charset="0"/>
                <a:cs typeface="Arial" pitchFamily="34" charset="0"/>
              </a:rPr>
            </a:br>
            <a:r>
              <a:rPr lang="cs-CZ" sz="2000" b="0" dirty="0">
                <a:latin typeface="Times New Roman" pitchFamily="18" charset="0"/>
                <a:cs typeface="Arial" pitchFamily="34" charset="0"/>
              </a:rPr>
              <a:t>v  platném znění, ve výši </a:t>
            </a:r>
            <a:r>
              <a:rPr lang="cs-CZ" sz="2000" dirty="0">
                <a:latin typeface="Times New Roman" pitchFamily="18" charset="0"/>
                <a:cs typeface="Arial" pitchFamily="34" charset="0"/>
              </a:rPr>
              <a:t>2 %</a:t>
            </a:r>
            <a:r>
              <a:rPr lang="cs-CZ" sz="2000" b="0" dirty="0">
                <a:latin typeface="Times New Roman" pitchFamily="18" charset="0"/>
                <a:cs typeface="Arial" pitchFamily="34" charset="0"/>
              </a:rPr>
              <a:t> ročního objemu nákladů zúčtovaných na mzdy a náhrady mzdy (mzdové náklady). Základním vnitřním předpisem zaměstnavatele pro tuto oblast jsou </a:t>
            </a:r>
            <a:r>
              <a:rPr lang="cs-CZ" sz="2000" b="1" dirty="0">
                <a:latin typeface="Times New Roman" pitchFamily="18" charset="0"/>
                <a:cs typeface="Arial" pitchFamily="34" charset="0"/>
              </a:rPr>
              <a:t>Zásady hospodaření se SF Českých drah, a.s. </a:t>
            </a:r>
            <a:r>
              <a:rPr lang="cs-CZ" sz="2000" b="1" dirty="0">
                <a:solidFill>
                  <a:srgbClr val="FF0000"/>
                </a:solidFill>
                <a:latin typeface="Times New Roman" pitchFamily="18" charset="0"/>
                <a:cs typeface="Arial" pitchFamily="34" charset="0"/>
              </a:rPr>
              <a:t>č.j. 57 702/2021-O10</a:t>
            </a:r>
            <a:r>
              <a:rPr lang="cs-CZ" sz="2000" b="0" dirty="0">
                <a:latin typeface="Times New Roman" pitchFamily="18" charset="0"/>
                <a:cs typeface="Arial" pitchFamily="34" charset="0"/>
              </a:rPr>
              <a:t>. Rozpočet SF ČD, a.s. na příslušný rok schvaluje PČD po projednání s odborovými organizacemi. </a:t>
            </a:r>
          </a:p>
          <a:p>
            <a:pPr marL="0" indent="0" algn="just">
              <a:buFont typeface="Wingdings 2" panose="05020102010507070707" pitchFamily="18" charset="2"/>
              <a:buNone/>
              <a:tabLst>
                <a:tab pos="0" algn="l"/>
                <a:tab pos="622300" algn="l"/>
              </a:tabLst>
              <a:defRPr/>
            </a:pPr>
            <a:endParaRPr lang="cs-CZ" sz="2000" b="0" dirty="0">
              <a:latin typeface="Times New Roman" pitchFamily="18" charset="0"/>
              <a:cs typeface="Arial" pitchFamily="34" charset="0"/>
            </a:endParaRPr>
          </a:p>
          <a:p>
            <a:pPr marL="0" indent="0" algn="just">
              <a:buFont typeface="Wingdings 2" panose="05020102010507070707" pitchFamily="18" charset="2"/>
              <a:buNone/>
              <a:tabLst>
                <a:tab pos="0" algn="l"/>
                <a:tab pos="622300" algn="l"/>
              </a:tabLst>
              <a:defRPr/>
            </a:pPr>
            <a:endParaRPr lang="cs-CZ" b="0" dirty="0"/>
          </a:p>
        </p:txBody>
      </p:sp>
    </p:spTree>
    <p:extLst>
      <p:ext uri="{BB962C8B-B14F-4D97-AF65-F5344CB8AC3E}">
        <p14:creationId xmlns:p14="http://schemas.microsoft.com/office/powerpoint/2010/main" val="2658769481"/>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8</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4" name="Obdélník 3"/>
          <p:cNvSpPr/>
          <p:nvPr/>
        </p:nvSpPr>
        <p:spPr>
          <a:xfrm>
            <a:off x="175757" y="10863"/>
            <a:ext cx="9714005" cy="430887"/>
          </a:xfrm>
          <a:prstGeom prst="rect">
            <a:avLst/>
          </a:prstGeom>
        </p:spPr>
        <p:txBody>
          <a:bodyPr>
            <a:spAutoFit/>
          </a:bodyPr>
          <a:lstStyle/>
          <a:p>
            <a:pPr algn="ctr" eaLnBrk="1" hangingPunct="1">
              <a:defRPr/>
            </a:pPr>
            <a:r>
              <a:rPr lang="cs-CZ" sz="22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3. - Sociální oblast, zaměstnanecké výhody</a:t>
            </a:r>
            <a:endParaRPr lang="cs-CZ" sz="2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0" name="Obdélník 5">
            <a:extLst>
              <a:ext uri="{FF2B5EF4-FFF2-40B4-BE49-F238E27FC236}">
                <a16:creationId xmlns:a16="http://schemas.microsoft.com/office/drawing/2014/main" id="{489026E7-8851-4B60-92C7-C70208435C55}"/>
              </a:ext>
            </a:extLst>
          </p:cNvPr>
          <p:cNvSpPr>
            <a:spLocks noChangeArrowheads="1"/>
          </p:cNvSpPr>
          <p:nvPr/>
        </p:nvSpPr>
        <p:spPr bwMode="auto">
          <a:xfrm>
            <a:off x="155498" y="635052"/>
            <a:ext cx="97917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50000"/>
              <a:buFont typeface="Wingdings 2" panose="05020102010507070707" pitchFamily="18" charset="2"/>
              <a:buChar char=""/>
              <a:tabLst>
                <a:tab pos="542925" algn="l"/>
              </a:tabLst>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tabLst>
                <a:tab pos="542925" algn="l"/>
              </a:tabLst>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tabLst>
                <a:tab pos="542925" algn="l"/>
              </a:tabLst>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9pPr>
          </a:lstStyle>
          <a:p>
            <a:pPr algn="just" eaLnBrk="1" hangingPunct="1">
              <a:spcBef>
                <a:spcPct val="0"/>
              </a:spcBef>
              <a:buClrTx/>
              <a:buSzTx/>
              <a:buFont typeface="Wingdings 2" panose="05020102010507070707" pitchFamily="18" charset="2"/>
              <a:buNone/>
            </a:pPr>
            <a:r>
              <a:rPr lang="cs-CZ" altLang="cs-CZ" sz="2000" dirty="0">
                <a:latin typeface="Times New Roman" panose="02020603050405020304" pitchFamily="18" charset="0"/>
                <a:cs typeface="Arial" panose="020B0604020202020204" pitchFamily="34" charset="0"/>
              </a:rPr>
              <a:t>3.6 Další zaměstnanecké výhody</a:t>
            </a:r>
          </a:p>
          <a:p>
            <a:pPr algn="just" eaLnBrk="1" hangingPunct="1">
              <a:spcBef>
                <a:spcPct val="0"/>
              </a:spcBef>
              <a:buClrTx/>
              <a:buSzTx/>
              <a:buFont typeface="Wingdings 2" panose="05020102010507070707" pitchFamily="18" charset="2"/>
              <a:buNone/>
            </a:pPr>
            <a:r>
              <a:rPr lang="cs-CZ" altLang="cs-CZ" sz="600" dirty="0">
                <a:latin typeface="Times New Roman" panose="02020603050405020304" pitchFamily="18" charset="0"/>
                <a:cs typeface="Arial" panose="020B0604020202020204" pitchFamily="34" charset="0"/>
              </a:rPr>
              <a:t> </a:t>
            </a:r>
          </a:p>
          <a:p>
            <a:pPr algn="just" eaLnBrk="1" hangingPunct="1">
              <a:spcBef>
                <a:spcPct val="0"/>
              </a:spcBef>
              <a:buClrTx/>
              <a:buSzTx/>
              <a:buFont typeface="Wingdings 2" panose="05020102010507070707" pitchFamily="18" charset="2"/>
              <a:buNone/>
            </a:pPr>
            <a:r>
              <a:rPr lang="cs-CZ" altLang="cs-CZ" sz="2000" dirty="0">
                <a:latin typeface="Times New Roman" panose="02020603050405020304" pitchFamily="18" charset="0"/>
                <a:cs typeface="Times New Roman" panose="02020603050405020304" pitchFamily="18" charset="0"/>
              </a:rPr>
              <a:t>3.6.1</a:t>
            </a:r>
            <a:r>
              <a:rPr lang="cs-CZ" altLang="cs-CZ" sz="2000" b="0" dirty="0">
                <a:latin typeface="Times New Roman" panose="02020603050405020304" pitchFamily="18" charset="0"/>
                <a:cs typeface="Times New Roman" panose="02020603050405020304" pitchFamily="18" charset="0"/>
              </a:rPr>
              <a:t>	 </a:t>
            </a:r>
            <a:r>
              <a:rPr lang="cs-CZ" sz="2000" b="0" dirty="0">
                <a:latin typeface="Times New Roman" panose="02020603050405020304" pitchFamily="18" charset="0"/>
                <a:cs typeface="Times New Roman" panose="02020603050405020304" pitchFamily="18" charset="0"/>
              </a:rPr>
              <a:t>Zaměstnavatel bude ve shodě s odborovými organizacemi svým zaměstnancům přispívat </a:t>
            </a:r>
            <a:r>
              <a:rPr lang="cs-CZ" sz="2000" dirty="0">
                <a:latin typeface="Times New Roman" panose="02020603050405020304" pitchFamily="18" charset="0"/>
                <a:cs typeface="Times New Roman" panose="02020603050405020304" pitchFamily="18" charset="0"/>
              </a:rPr>
              <a:t>na penzijní připojištění a životní pojištění </a:t>
            </a:r>
            <a:r>
              <a:rPr lang="cs-CZ" sz="2000" b="0" dirty="0">
                <a:latin typeface="Times New Roman" panose="02020603050405020304" pitchFamily="18" charset="0"/>
                <a:cs typeface="Times New Roman" panose="02020603050405020304" pitchFamily="18" charset="0"/>
              </a:rPr>
              <a:t>v souladu se zákonem č. 586/1992 Sb., </a:t>
            </a:r>
            <a:br>
              <a:rPr lang="cs-CZ" sz="2000" b="0" dirty="0">
                <a:latin typeface="Times New Roman" panose="02020603050405020304" pitchFamily="18" charset="0"/>
                <a:cs typeface="Times New Roman" panose="02020603050405020304" pitchFamily="18" charset="0"/>
              </a:rPr>
            </a:br>
            <a:r>
              <a:rPr lang="cs-CZ" sz="2000" b="0" dirty="0">
                <a:latin typeface="Times New Roman" panose="02020603050405020304" pitchFamily="18" charset="0"/>
                <a:cs typeface="Times New Roman" panose="02020603050405020304" pitchFamily="18" charset="0"/>
              </a:rPr>
              <a:t>o daních z příjmů, v platném znění. Bližší podmínky pro poskytování příspěvku na penzijní připojištění a životní pojištění jsou uvedeny v Zásadách pro poskytování příspěvku zaměstnavatele na penzijní připojištění se státním příspěvkem, doplňkové penzijní spoření      a životní pojištění zaměstnancům ČD, a.s., č.j. 58 419/2018-O10.</a:t>
            </a:r>
            <a:endParaRPr lang="cs-CZ" altLang="cs-CZ" sz="800" dirty="0">
              <a:latin typeface="Times New Roman" panose="02020603050405020304" pitchFamily="18" charset="0"/>
              <a:cs typeface="Arial" panose="020B0604020202020204" pitchFamily="34" charset="0"/>
            </a:endParaRPr>
          </a:p>
          <a:p>
            <a:pPr algn="just" eaLnBrk="1" hangingPunct="1">
              <a:spcBef>
                <a:spcPct val="0"/>
              </a:spcBef>
              <a:buClrTx/>
              <a:buSzTx/>
              <a:buFontTx/>
              <a:buNone/>
            </a:pPr>
            <a:endParaRPr lang="cs-CZ" altLang="cs-CZ" sz="1000" b="0" dirty="0">
              <a:solidFill>
                <a:schemeClr val="tx2"/>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cs-CZ" altLang="cs-CZ" sz="2000" dirty="0">
                <a:solidFill>
                  <a:schemeClr val="tx2"/>
                </a:solidFill>
                <a:latin typeface="Times New Roman" panose="02020603050405020304" pitchFamily="18" charset="0"/>
                <a:cs typeface="Times New Roman" panose="02020603050405020304" pitchFamily="18" charset="0"/>
              </a:rPr>
              <a:t>Nadále platí, že:</a:t>
            </a:r>
          </a:p>
          <a:p>
            <a:pPr algn="just" eaLnBrk="1" hangingPunct="1">
              <a:spcBef>
                <a:spcPct val="0"/>
              </a:spcBef>
              <a:buClrTx/>
              <a:buSzTx/>
              <a:buFontTx/>
              <a:buNone/>
            </a:pPr>
            <a:r>
              <a:rPr lang="cs-CZ" altLang="cs-CZ" sz="2000" dirty="0">
                <a:solidFill>
                  <a:schemeClr val="tx2"/>
                </a:solidFill>
                <a:latin typeface="Times New Roman" panose="02020603050405020304" pitchFamily="18" charset="0"/>
                <a:cs typeface="Times New Roman" panose="02020603050405020304" pitchFamily="18" charset="0"/>
              </a:rPr>
              <a:t>„</a:t>
            </a:r>
            <a:r>
              <a:rPr lang="cs-CZ" altLang="cs-CZ" sz="2000" b="0" dirty="0">
                <a:solidFill>
                  <a:schemeClr val="tx2"/>
                </a:solidFill>
                <a:latin typeface="Times New Roman" panose="02020603050405020304" pitchFamily="18" charset="0"/>
                <a:cs typeface="Times New Roman" panose="02020603050405020304" pitchFamily="18" charset="0"/>
              </a:rPr>
              <a:t>Zaměstnanec, který splňuje podmínky pro poskytování příspěvku zaměstnavatele na životní pojištění a současně splňuje podmínky pro poskytování příspěvku zaměstnavatele na penzijní spoření, si může nechat převést (sloučit) příspěvek zaměstnavatele z životního pojištění </a:t>
            </a:r>
            <a:br>
              <a:rPr lang="cs-CZ" altLang="cs-CZ" sz="2000" b="0" dirty="0">
                <a:solidFill>
                  <a:schemeClr val="tx2"/>
                </a:solidFill>
                <a:latin typeface="Times New Roman" panose="02020603050405020304" pitchFamily="18" charset="0"/>
                <a:cs typeface="Times New Roman" panose="02020603050405020304" pitchFamily="18" charset="0"/>
              </a:rPr>
            </a:br>
            <a:r>
              <a:rPr lang="cs-CZ" altLang="cs-CZ" sz="2000" b="0" dirty="0">
                <a:solidFill>
                  <a:schemeClr val="tx2"/>
                </a:solidFill>
                <a:latin typeface="Times New Roman" panose="02020603050405020304" pitchFamily="18" charset="0"/>
                <a:cs typeface="Times New Roman" panose="02020603050405020304" pitchFamily="18" charset="0"/>
              </a:rPr>
              <a:t>na penzijní spoření“.</a:t>
            </a:r>
          </a:p>
          <a:p>
            <a:pPr algn="just" eaLnBrk="1" hangingPunct="1">
              <a:spcBef>
                <a:spcPct val="0"/>
              </a:spcBef>
              <a:buClrTx/>
              <a:buSzTx/>
              <a:buFontTx/>
              <a:buNone/>
            </a:pPr>
            <a:endParaRPr lang="cs-CZ" altLang="cs-CZ" sz="1000" b="0" dirty="0">
              <a:solidFill>
                <a:schemeClr val="tx2"/>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endParaRPr lang="cs-CZ" altLang="cs-CZ" sz="600" b="0" dirty="0">
              <a:solidFill>
                <a:schemeClr val="tx2"/>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cs-CZ" altLang="cs-CZ" sz="2000" dirty="0">
                <a:solidFill>
                  <a:schemeClr val="tx2"/>
                </a:solidFill>
                <a:latin typeface="Times New Roman" panose="02020603050405020304" pitchFamily="18" charset="0"/>
                <a:cs typeface="Times New Roman" panose="02020603050405020304" pitchFamily="18" charset="0"/>
              </a:rPr>
              <a:t>3.6.2 </a:t>
            </a:r>
            <a:r>
              <a:rPr lang="cs-CZ" altLang="cs-CZ" sz="2000" b="0" dirty="0">
                <a:solidFill>
                  <a:schemeClr val="tx2"/>
                </a:solidFill>
                <a:latin typeface="Times New Roman" panose="02020603050405020304" pitchFamily="18" charset="0"/>
                <a:cs typeface="Times New Roman" panose="02020603050405020304" pitchFamily="18" charset="0"/>
              </a:rPr>
              <a:t>Zaměstnavatel umožní zaměstnancům zdarma úschovu kol a úschovu motocyklů </a:t>
            </a:r>
            <a:br>
              <a:rPr lang="cs-CZ" altLang="cs-CZ" sz="2000" b="0" dirty="0">
                <a:solidFill>
                  <a:schemeClr val="tx2"/>
                </a:solidFill>
                <a:latin typeface="Times New Roman" panose="02020603050405020304" pitchFamily="18" charset="0"/>
                <a:cs typeface="Times New Roman" panose="02020603050405020304" pitchFamily="18" charset="0"/>
              </a:rPr>
            </a:br>
            <a:r>
              <a:rPr lang="cs-CZ" altLang="cs-CZ" sz="2000" b="0" dirty="0">
                <a:solidFill>
                  <a:schemeClr val="tx2"/>
                </a:solidFill>
                <a:latin typeface="Times New Roman" panose="02020603050405020304" pitchFamily="18" charset="0"/>
                <a:cs typeface="Times New Roman" panose="02020603050405020304" pitchFamily="18" charset="0"/>
              </a:rPr>
              <a:t>při dojíždění do zaměstnání a dále vyhradí dle provozních možností pro zaměstnance </a:t>
            </a:r>
            <a:br>
              <a:rPr lang="cs-CZ" altLang="cs-CZ" sz="2000" b="0" dirty="0">
                <a:solidFill>
                  <a:schemeClr val="tx2"/>
                </a:solidFill>
                <a:latin typeface="Times New Roman" panose="02020603050405020304" pitchFamily="18" charset="0"/>
                <a:cs typeface="Times New Roman" panose="02020603050405020304" pitchFamily="18" charset="0"/>
              </a:rPr>
            </a:br>
            <a:r>
              <a:rPr lang="cs-CZ" altLang="cs-CZ" sz="2000" b="0" dirty="0">
                <a:solidFill>
                  <a:schemeClr val="tx2"/>
                </a:solidFill>
                <a:latin typeface="Times New Roman" panose="02020603050405020304" pitchFamily="18" charset="0"/>
                <a:cs typeface="Times New Roman" panose="02020603050405020304" pitchFamily="18" charset="0"/>
              </a:rPr>
              <a:t>s nepravidelnými nástupy na směnu po dohodě s odborovými organizacemi dostatečný počet parkovacích míst na stanoveném parkovišti pro osobní automobily a motocykly.</a:t>
            </a:r>
          </a:p>
          <a:p>
            <a:pPr algn="just" eaLnBrk="1" hangingPunct="1">
              <a:spcBef>
                <a:spcPct val="0"/>
              </a:spcBef>
              <a:buClrTx/>
              <a:buSzTx/>
              <a:buFontTx/>
              <a:buNone/>
            </a:pPr>
            <a:endParaRPr lang="cs-CZ" altLang="cs-CZ" sz="2000" b="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342333"/>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31.01.2022</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9</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pic>
        <p:nvPicPr>
          <p:cNvPr id="3" name="Obrázek 2">
            <a:extLst>
              <a:ext uri="{FF2B5EF4-FFF2-40B4-BE49-F238E27FC236}">
                <a16:creationId xmlns:a16="http://schemas.microsoft.com/office/drawing/2014/main" id="{227FF717-B759-4EA4-BF8B-00DD75FF40BF}"/>
              </a:ext>
            </a:extLst>
          </p:cNvPr>
          <p:cNvPicPr>
            <a:picLocks noChangeAspect="1"/>
          </p:cNvPicPr>
          <p:nvPr/>
        </p:nvPicPr>
        <p:blipFill>
          <a:blip r:embed="rId3"/>
          <a:stretch>
            <a:fillRect/>
          </a:stretch>
        </p:blipFill>
        <p:spPr>
          <a:xfrm>
            <a:off x="72000" y="72000"/>
            <a:ext cx="499915" cy="286537"/>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4. - zaměstnanost  a  Mzdová  politika</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Zástupný symbol pro obsah 2">
            <a:extLst>
              <a:ext uri="{FF2B5EF4-FFF2-40B4-BE49-F238E27FC236}">
                <a16:creationId xmlns:a16="http://schemas.microsoft.com/office/drawing/2014/main" id="{8C87A5DB-A63D-40B7-AE2C-E06822F413F6}"/>
              </a:ext>
            </a:extLst>
          </p:cNvPr>
          <p:cNvSpPr txBox="1">
            <a:spLocks/>
          </p:cNvSpPr>
          <p:nvPr/>
        </p:nvSpPr>
        <p:spPr>
          <a:xfrm>
            <a:off x="114300" y="430537"/>
            <a:ext cx="9817099" cy="6415379"/>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Clr>
                <a:srgbClr val="00272B"/>
              </a:buClr>
              <a:buFont typeface="Wingdings 2" panose="05020102010507070707" pitchFamily="18" charset="2"/>
              <a:buNone/>
              <a:defRPr/>
            </a:pPr>
            <a:r>
              <a:rPr lang="cs-CZ" sz="2000" b="1" dirty="0">
                <a:solidFill>
                  <a:prstClr val="black"/>
                </a:solidFill>
                <a:latin typeface="Times New Roman" panose="02020603050405020304" pitchFamily="18" charset="0"/>
                <a:cs typeface="Times New Roman" panose="02020603050405020304" pitchFamily="18" charset="0"/>
              </a:rPr>
              <a:t>4.1 Zaměstnanost</a:t>
            </a:r>
          </a:p>
          <a:p>
            <a:pPr marL="723900" indent="-723900" algn="just">
              <a:buClr>
                <a:srgbClr val="00272B"/>
              </a:buClr>
              <a:buFont typeface="Wingdings 2" panose="05020102010507070707" pitchFamily="18" charset="2"/>
              <a:buNone/>
              <a:defRPr/>
            </a:pPr>
            <a:r>
              <a:rPr lang="cs-CZ" sz="2000" dirty="0">
                <a:solidFill>
                  <a:prstClr val="black"/>
                </a:solidFill>
                <a:latin typeface="Times New Roman" panose="02020603050405020304" pitchFamily="18" charset="0"/>
                <a:cs typeface="Times New Roman" panose="02020603050405020304" pitchFamily="18" charset="0"/>
              </a:rPr>
              <a:t>4.1.3</a:t>
            </a:r>
            <a:r>
              <a:rPr lang="cs-CZ" sz="2000" b="0" dirty="0">
                <a:solidFill>
                  <a:prstClr val="black"/>
                </a:solidFill>
                <a:latin typeface="Times New Roman" panose="02020603050405020304" pitchFamily="18" charset="0"/>
                <a:cs typeface="Times New Roman" panose="02020603050405020304" pitchFamily="18" charset="0"/>
              </a:rPr>
              <a:t>	Ke zmírnění nepříznivých důsledků snižování počtu zaměstnanců při skončení pracovního poměru:</a:t>
            </a:r>
          </a:p>
          <a:p>
            <a:pPr marL="723900" indent="-457200" algn="just">
              <a:buClr>
                <a:srgbClr val="00272B"/>
              </a:buClr>
              <a:buFont typeface="Wingdings 2" panose="05020102010507070707" pitchFamily="18" charset="2"/>
              <a:buNone/>
              <a:defRPr/>
            </a:pPr>
            <a:r>
              <a:rPr lang="cs-CZ" sz="2000" b="0" dirty="0">
                <a:solidFill>
                  <a:prstClr val="black"/>
                </a:solidFill>
                <a:latin typeface="Times New Roman" panose="02020603050405020304" pitchFamily="18" charset="0"/>
                <a:cs typeface="Times New Roman" panose="02020603050405020304" pitchFamily="18" charset="0"/>
              </a:rPr>
              <a:t> a)	dohodou podle ustanovení § 49 ZP pro důvody uvedené v ustanovení § 52 ZP písm. a) až e) ZP, zaměstnavatel vůči uvolňovaným zaměstnancům:</a:t>
            </a:r>
          </a:p>
          <a:p>
            <a:pPr lvl="1" algn="just">
              <a:buClr>
                <a:srgbClr val="00272B"/>
              </a:buClr>
              <a:buFont typeface="Wingdings" panose="05000000000000000000" pitchFamily="2" charset="2"/>
              <a:buChar char="Ø"/>
              <a:defRPr/>
            </a:pPr>
            <a:r>
              <a:rPr lang="cs-CZ" sz="1900" b="0" dirty="0">
                <a:solidFill>
                  <a:prstClr val="black"/>
                </a:solidFill>
                <a:latin typeface="Times New Roman" panose="02020603050405020304" pitchFamily="18" charset="0"/>
                <a:cs typeface="Times New Roman" panose="02020603050405020304" pitchFamily="18" charset="0"/>
              </a:rPr>
              <a:t>upustí od úhrady půjček poskytnutých ze  SF a od úhrady jiného finančního plnění poskytnutého ze SF, pokud tomu nebrání platné právní předpisy,</a:t>
            </a:r>
          </a:p>
          <a:p>
            <a:pPr lvl="1" algn="just">
              <a:buClr>
                <a:srgbClr val="00272B"/>
              </a:buClr>
              <a:buFont typeface="Wingdings" panose="05000000000000000000" pitchFamily="2" charset="2"/>
              <a:buChar char="Ø"/>
              <a:defRPr/>
            </a:pPr>
            <a:r>
              <a:rPr lang="cs-CZ" sz="1900" b="0" dirty="0">
                <a:solidFill>
                  <a:prstClr val="black"/>
                </a:solidFill>
                <a:latin typeface="Times New Roman" panose="02020603050405020304" pitchFamily="18" charset="0"/>
                <a:cs typeface="Times New Roman" panose="02020603050405020304" pitchFamily="18" charset="0"/>
              </a:rPr>
              <a:t>nevyžaduje ve smyslu kvalifikační dohody uzavřené dle ustanovení § 143 SZP, nebo dle ustanovení § 234 odst. 1, 2 ZP, vrácení nákladů spojených se zvýšením kvalifikace nebo jejich poměrné části,</a:t>
            </a:r>
          </a:p>
          <a:p>
            <a:pPr marL="0" indent="0">
              <a:buClr>
                <a:srgbClr val="00272B"/>
              </a:buClr>
              <a:buFont typeface="Wingdings 2" panose="05020102010507070707" pitchFamily="18" charset="2"/>
              <a:buNone/>
              <a:defRPr/>
            </a:pPr>
            <a:r>
              <a:rPr lang="cs-CZ" sz="800" b="0" dirty="0">
                <a:solidFill>
                  <a:prstClr val="black"/>
                </a:solidFill>
                <a:latin typeface="Times New Roman" panose="02020603050405020304" pitchFamily="18" charset="0"/>
                <a:cs typeface="Times New Roman" panose="02020603050405020304" pitchFamily="18" charset="0"/>
              </a:rPr>
              <a:t> </a:t>
            </a:r>
          </a:p>
          <a:p>
            <a:pPr marL="723900" indent="-457200" algn="just">
              <a:spcBef>
                <a:spcPts val="0"/>
              </a:spcBef>
              <a:buClr>
                <a:srgbClr val="00272B"/>
              </a:buClr>
              <a:buFont typeface="Wingdings 2" panose="05020102010507070707" pitchFamily="18" charset="2"/>
              <a:buNone/>
              <a:defRPr/>
            </a:pPr>
            <a:r>
              <a:rPr lang="cs-CZ" sz="2000" b="0" dirty="0">
                <a:solidFill>
                  <a:prstClr val="black"/>
                </a:solidFill>
                <a:latin typeface="Times New Roman" panose="02020603050405020304" pitchFamily="18" charset="0"/>
                <a:cs typeface="Times New Roman" panose="02020603050405020304" pitchFamily="18" charset="0"/>
              </a:rPr>
              <a:t>b)	dohodou podle ustanovení § 49 ZP nebo výpovědí pro důvody uvedené ustanovení § 52 ZP písm. a) až e) ZP, zaměstnavatel vůči uvolňovaným zaměstnancům:</a:t>
            </a:r>
          </a:p>
          <a:p>
            <a:pPr lvl="1" algn="just">
              <a:buClr>
                <a:srgbClr val="00272B"/>
              </a:buClr>
              <a:buFont typeface="Wingdings" panose="05000000000000000000" pitchFamily="2" charset="2"/>
              <a:buChar char="Ø"/>
              <a:defRPr/>
            </a:pPr>
            <a:r>
              <a:rPr lang="cs-CZ" sz="1900" b="0" dirty="0">
                <a:solidFill>
                  <a:prstClr val="black"/>
                </a:solidFill>
                <a:latin typeface="Times New Roman" panose="02020603050405020304" pitchFamily="18" charset="0"/>
                <a:cs typeface="Times New Roman" panose="02020603050405020304" pitchFamily="18" charset="0"/>
              </a:rPr>
              <a:t>ponechá stejnokroj a jeho součásti ve smyslu předpisu ČD Ok3, výstrojní součásti </a:t>
            </a:r>
            <a:br>
              <a:rPr lang="cs-CZ" sz="1900" b="0" dirty="0">
                <a:solidFill>
                  <a:prstClr val="black"/>
                </a:solidFill>
                <a:latin typeface="Times New Roman" panose="02020603050405020304" pitchFamily="18" charset="0"/>
                <a:cs typeface="Times New Roman" panose="02020603050405020304" pitchFamily="18" charset="0"/>
              </a:rPr>
            </a:br>
            <a:r>
              <a:rPr lang="cs-CZ" sz="1900" b="0" dirty="0">
                <a:solidFill>
                  <a:prstClr val="black"/>
                </a:solidFill>
                <a:latin typeface="Times New Roman" panose="02020603050405020304" pitchFamily="18" charset="0"/>
                <a:cs typeface="Times New Roman" panose="02020603050405020304" pitchFamily="18" charset="0"/>
              </a:rPr>
              <a:t>ve smyslu předpisu ČD Ok3 a OOPP ve smyslu předpisu ČD M36, bez finanční náhrady.</a:t>
            </a:r>
          </a:p>
          <a:p>
            <a:pPr marL="0" indent="0" algn="just">
              <a:buClr>
                <a:srgbClr val="00272B"/>
              </a:buClr>
              <a:buFont typeface="Wingdings 2" panose="05020102010507070707" pitchFamily="18" charset="2"/>
              <a:buNone/>
              <a:defRPr/>
            </a:pPr>
            <a:r>
              <a:rPr lang="cs-CZ" sz="2000" b="0" dirty="0">
                <a:solidFill>
                  <a:prstClr val="black"/>
                </a:solidFill>
                <a:latin typeface="Times New Roman" panose="02020603050405020304" pitchFamily="18" charset="0"/>
                <a:cs typeface="Times New Roman" panose="02020603050405020304" pitchFamily="18" charset="0"/>
              </a:rPr>
              <a:t>Stejně se postupuje vůči zaměstnancům odcházejícím do předdůchodu nebo důchodu.</a:t>
            </a:r>
          </a:p>
          <a:p>
            <a:pPr marL="0" indent="0" algn="just">
              <a:spcBef>
                <a:spcPts val="24"/>
              </a:spcBef>
              <a:buClr>
                <a:srgbClr val="00272B"/>
              </a:buClr>
              <a:buFont typeface="Wingdings 2" panose="05020102010507070707" pitchFamily="18" charset="2"/>
              <a:buNone/>
              <a:defRPr/>
            </a:pPr>
            <a:endParaRPr lang="cs-CZ" sz="800" b="0" dirty="0">
              <a:solidFill>
                <a:prstClr val="black"/>
              </a:solidFill>
              <a:latin typeface="Times New Roman" panose="02020603050405020304" pitchFamily="18" charset="0"/>
              <a:cs typeface="Times New Roman" panose="02020603050405020304" pitchFamily="18" charset="0"/>
            </a:endParaRPr>
          </a:p>
          <a:p>
            <a:pPr marL="715963" indent="-715963" algn="just">
              <a:buClr>
                <a:srgbClr val="00272B"/>
              </a:buClr>
              <a:buFont typeface="Wingdings 2" panose="05020102010507070707" pitchFamily="18" charset="2"/>
              <a:buNone/>
              <a:defRPr/>
            </a:pPr>
            <a:r>
              <a:rPr lang="cs-CZ" sz="2000" dirty="0">
                <a:solidFill>
                  <a:prstClr val="black"/>
                </a:solidFill>
                <a:latin typeface="Times New Roman" panose="02020603050405020304" pitchFamily="18" charset="0"/>
                <a:cs typeface="Times New Roman" panose="02020603050405020304" pitchFamily="18" charset="0"/>
              </a:rPr>
              <a:t>4.1.4 </a:t>
            </a:r>
            <a:r>
              <a:rPr lang="cs-CZ" sz="2000" b="0" dirty="0">
                <a:solidFill>
                  <a:prstClr val="black"/>
                </a:solidFill>
                <a:latin typeface="Times New Roman" panose="02020603050405020304" pitchFamily="18" charset="0"/>
                <a:cs typeface="Times New Roman" panose="02020603050405020304" pitchFamily="18" charset="0"/>
              </a:rPr>
              <a:t>	Na vyhledání nového pracovního uplatnění poskytne zaměstnavatel v souladu s NV     č. 590/2006 Sb., </a:t>
            </a:r>
            <a:r>
              <a:rPr lang="cs-CZ" sz="2000" b="0" dirty="0">
                <a:latin typeface="Times New Roman" panose="02020603050405020304" pitchFamily="18" charset="0"/>
                <a:cs typeface="Times New Roman" panose="02020603050405020304" pitchFamily="18" charset="0"/>
              </a:rPr>
              <a:t>pracovní</a:t>
            </a:r>
            <a:r>
              <a:rPr lang="cs-CZ" sz="2000" dirty="0">
                <a:latin typeface="Times New Roman" panose="02020603050405020304" pitchFamily="18" charset="0"/>
                <a:cs typeface="Times New Roman" panose="02020603050405020304" pitchFamily="18" charset="0"/>
              </a:rPr>
              <a:t> </a:t>
            </a:r>
            <a:r>
              <a:rPr lang="cs-CZ" sz="2000" b="0" dirty="0">
                <a:solidFill>
                  <a:prstClr val="black"/>
                </a:solidFill>
                <a:latin typeface="Times New Roman" panose="02020603050405020304" pitchFamily="18" charset="0"/>
                <a:cs typeface="Times New Roman" panose="02020603050405020304" pitchFamily="18" charset="0"/>
              </a:rPr>
              <a:t>volno s náhradou mzdy v rozsahu maximálně </a:t>
            </a:r>
            <a:r>
              <a:rPr lang="cs-CZ" sz="2000" dirty="0">
                <a:latin typeface="Times New Roman" panose="02020603050405020304" pitchFamily="18" charset="0"/>
                <a:cs typeface="Times New Roman" panose="02020603050405020304" pitchFamily="18" charset="0"/>
              </a:rPr>
              <a:t>8 půldnů</a:t>
            </a:r>
            <a:r>
              <a:rPr lang="cs-CZ" sz="2000" b="0" dirty="0">
                <a:solidFill>
                  <a:prstClr val="black"/>
                </a:solidFill>
                <a:latin typeface="Times New Roman" panose="02020603050405020304" pitchFamily="18" charset="0"/>
                <a:cs typeface="Times New Roman" panose="02020603050405020304" pitchFamily="18" charset="0"/>
              </a:rPr>
              <a:t> (které lze na požádání zaměstnance sloučit). </a:t>
            </a:r>
            <a:endParaRPr lang="cs-CZ" sz="2000" b="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803650"/>
      </p:ext>
    </p:extLst>
  </p:cSld>
  <p:clrMapOvr>
    <a:masterClrMapping/>
  </p:clrMapOvr>
  <p:transition spd="med">
    <p:dissolve/>
  </p:transition>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becná">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12.xml><?xml version="1.0" encoding="utf-8"?>
<a:theme xmlns:a="http://schemas.openxmlformats.org/drawingml/2006/main" name="3_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4.xml><?xml version="1.0" encoding="utf-8"?>
<a:theme xmlns:a="http://schemas.openxmlformats.org/drawingml/2006/main" name="1_Motiv2">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7.xml><?xml version="1.0" encoding="utf-8"?>
<a:theme xmlns:a="http://schemas.openxmlformats.org/drawingml/2006/main" name="1_Welcome">
  <a:themeElements>
    <a:clrScheme name="Vlastní 3">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00B050"/>
      </a:hlink>
      <a:folHlink>
        <a:srgbClr val="457138"/>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18.xml><?xml version="1.0" encoding="utf-8"?>
<a:theme xmlns:a="http://schemas.openxmlformats.org/drawingml/2006/main" name="2_Silk">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1.xml><?xml version="1.0" encoding="utf-8"?>
<a:theme xmlns:a="http://schemas.openxmlformats.org/drawingml/2006/main" name="3_Silk">
  <a:themeElements>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Elements>
  <a:objectDefaults/>
  <a:extraClrSchemeLst/>
</a:theme>
</file>

<file path=ppt/theme/theme2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Silk">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7.xml><?xml version="1.0" encoding="utf-8"?>
<a:theme xmlns:a="http://schemas.openxmlformats.org/drawingml/2006/main" name="1_Silk">
  <a:themeElements>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Elements>
  <a:objectDefaults/>
  <a:extraClrSchemeLst/>
</a:theme>
</file>

<file path=ppt/theme/theme8.xml><?xml version="1.0" encoding="utf-8"?>
<a:theme xmlns:a="http://schemas.openxmlformats.org/drawingml/2006/main" name="Motiv2">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21225</TotalTime>
  <Words>10846</Words>
  <Application>Microsoft Office PowerPoint</Application>
  <PresentationFormat>Vlastní</PresentationFormat>
  <Paragraphs>1400</Paragraphs>
  <Slides>53</Slides>
  <Notes>2</Notes>
  <HiddenSlides>0</HiddenSlides>
  <MMClips>0</MMClips>
  <ScaleCrop>false</ScaleCrop>
  <HeadingPairs>
    <vt:vector size="6" baseType="variant">
      <vt:variant>
        <vt:lpstr>Použitá písma</vt:lpstr>
      </vt:variant>
      <vt:variant>
        <vt:i4>11</vt:i4>
      </vt:variant>
      <vt:variant>
        <vt:lpstr>Motiv</vt:lpstr>
      </vt:variant>
      <vt:variant>
        <vt:i4>21</vt:i4>
      </vt:variant>
      <vt:variant>
        <vt:lpstr>Nadpisy snímků</vt:lpstr>
      </vt:variant>
      <vt:variant>
        <vt:i4>53</vt:i4>
      </vt:variant>
    </vt:vector>
  </HeadingPairs>
  <TitlesOfParts>
    <vt:vector size="85" baseType="lpstr">
      <vt:lpstr>Arial</vt:lpstr>
      <vt:lpstr>Book Antiqua</vt:lpstr>
      <vt:lpstr>Bookman Old Style</vt:lpstr>
      <vt:lpstr>Calibri</vt:lpstr>
      <vt:lpstr>Cambria</vt:lpstr>
      <vt:lpstr>CD Fedra Book</vt:lpstr>
      <vt:lpstr>Gill Sans MT</vt:lpstr>
      <vt:lpstr>Times New Roman</vt:lpstr>
      <vt:lpstr>Wingdings</vt:lpstr>
      <vt:lpstr>Wingdings 2</vt:lpstr>
      <vt:lpstr>Wingdings 3</vt:lpstr>
      <vt:lpstr>Obecná</vt:lpstr>
      <vt:lpstr>Motiv1</vt:lpstr>
      <vt:lpstr>Původ</vt:lpstr>
      <vt:lpstr>Silk</vt:lpstr>
      <vt:lpstr>1_Motiv1</vt:lpstr>
      <vt:lpstr>1_Původ</vt:lpstr>
      <vt:lpstr>1_Silk</vt:lpstr>
      <vt:lpstr>Motiv2</vt:lpstr>
      <vt:lpstr>2_Motiv1</vt:lpstr>
      <vt:lpstr>2_Původ</vt:lpstr>
      <vt:lpstr>Welcome</vt:lpstr>
      <vt:lpstr>3_Motiv1</vt:lpstr>
      <vt:lpstr>3_Původ</vt:lpstr>
      <vt:lpstr>1_Motiv2</vt:lpstr>
      <vt:lpstr>4_Motiv1</vt:lpstr>
      <vt:lpstr>4_Původ</vt:lpstr>
      <vt:lpstr>1_Welcome</vt:lpstr>
      <vt:lpstr>2_Silk</vt:lpstr>
      <vt:lpstr>5_Motiv1</vt:lpstr>
      <vt:lpstr>5_Původ</vt:lpstr>
      <vt:lpstr>3_Silk</vt:lpstr>
      <vt:lpstr>Podniková kolektivní smlouva Českých drah, a.s., na rok 2022 Č.j.: 57 701/ 2021 - O10 </vt:lpstr>
      <vt:lpstr>STRUČNÝ OBSAH PKS ČD, a.s. Na ROK 2022  - VČETNĚ NOVINEK</vt:lpstr>
      <vt:lpstr>STRUKTURA PKS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Příloha č. 2.1 - SAZBY MZDOVÝCH TARIFŮ, PŘÍPLATKŮ A ODMĚN</vt:lpstr>
      <vt:lpstr>Prezentace aplikace PowerPoint</vt:lpstr>
      <vt:lpstr>Prezentace aplikace PowerPoint</vt:lpstr>
      <vt:lpstr>Prezentace aplikace PowerPoint</vt:lpstr>
      <vt:lpstr>Prezentace aplikace PowerPoint</vt:lpstr>
      <vt:lpstr>Prezentace aplikace PowerPoint</vt:lpstr>
      <vt:lpstr>Příloha č. 4 - Stravování a náhrady výdajů</vt:lpstr>
      <vt:lpstr>Příloha č. 4 - Stravování a náhrady výdajů</vt:lpstr>
      <vt:lpstr>Příloha č. 5 - Poskytování  kondičních  pobytů  zaměstnancům  </vt:lpstr>
      <vt:lpstr>Příloha č. 5 - Poskytování  kondičních  pobytů  zaměstnancům  </vt:lpstr>
      <vt:lpstr>Příloha č. 5 - Poskytování  kondičních  pobytů  zaměstnancům  </vt:lpstr>
      <vt:lpstr>Příloha č. 6 - VYBRANÁ ZAMĚSTNÁNÍ PRO POSKYTNUTÍ ODSTUPNÉHO DLE ODSTAVCE E) PŘÍLOHY Č. 3 PKS</vt:lpstr>
      <vt:lpstr>Příloha  č. 7 - Odměny za zabránění úniku tržeb</vt:lpstr>
      <vt:lpstr>Příloha  č. 7 - Odměny za zabránění úniku tržeb</vt:lpstr>
      <vt:lpstr>Příloha č. 8 - SOUVISEJÍCÍ PŘEDPISY</vt:lpstr>
      <vt:lpstr>Příloha č. 9 - SEZNAM BENEFITŮ A ZAMĚSTNANECKÝCH VÝHOD</vt:lpstr>
    </vt:vector>
  </TitlesOfParts>
  <Company>ČD,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Večeř</dc:creator>
  <cp:lastModifiedBy>Majdalenka</cp:lastModifiedBy>
  <cp:revision>2234</cp:revision>
  <cp:lastPrinted>2022-01-13T11:32:15Z</cp:lastPrinted>
  <dcterms:created xsi:type="dcterms:W3CDTF">2006-01-20T12:41:42Z</dcterms:created>
  <dcterms:modified xsi:type="dcterms:W3CDTF">2022-01-31T13:34:38Z</dcterms:modified>
</cp:coreProperties>
</file>