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1.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2.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4.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7.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8.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19.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0.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7">
  <p:sldMasterIdLst>
    <p:sldMasterId id="2147483649" r:id="rId1"/>
    <p:sldMasterId id="2147484159" r:id="rId2"/>
    <p:sldMasterId id="2147484174" r:id="rId3"/>
    <p:sldMasterId id="2147484210" r:id="rId4"/>
    <p:sldMasterId id="2147484225" r:id="rId5"/>
    <p:sldMasterId id="2147484240" r:id="rId6"/>
    <p:sldMasterId id="2147484252" r:id="rId7"/>
    <p:sldMasterId id="2147484264" r:id="rId8"/>
    <p:sldMasterId id="2147484279" r:id="rId9"/>
    <p:sldMasterId id="2147484294" r:id="rId10"/>
    <p:sldMasterId id="2147484306" r:id="rId11"/>
    <p:sldMasterId id="2147484318" r:id="rId12"/>
    <p:sldMasterId id="2147484333" r:id="rId13"/>
    <p:sldMasterId id="2147484345" r:id="rId14"/>
    <p:sldMasterId id="2147484360" r:id="rId15"/>
    <p:sldMasterId id="2147484375" r:id="rId16"/>
    <p:sldMasterId id="2147484387" r:id="rId17"/>
    <p:sldMasterId id="2147484399" r:id="rId18"/>
    <p:sldMasterId id="2147484414" r:id="rId19"/>
    <p:sldMasterId id="2147484429" r:id="rId20"/>
    <p:sldMasterId id="2147484441" r:id="rId21"/>
  </p:sldMasterIdLst>
  <p:notesMasterIdLst>
    <p:notesMasterId r:id="rId75"/>
  </p:notesMasterIdLst>
  <p:handoutMasterIdLst>
    <p:handoutMasterId r:id="rId76"/>
  </p:handoutMasterIdLst>
  <p:sldIdLst>
    <p:sldId id="385" r:id="rId22"/>
    <p:sldId id="345" r:id="rId23"/>
    <p:sldId id="447" r:id="rId24"/>
    <p:sldId id="568" r:id="rId25"/>
    <p:sldId id="430" r:id="rId26"/>
    <p:sldId id="570" r:id="rId27"/>
    <p:sldId id="571" r:id="rId28"/>
    <p:sldId id="573" r:id="rId29"/>
    <p:sldId id="574" r:id="rId30"/>
    <p:sldId id="575" r:id="rId31"/>
    <p:sldId id="576" r:id="rId32"/>
    <p:sldId id="578" r:id="rId33"/>
    <p:sldId id="579" r:id="rId34"/>
    <p:sldId id="580" r:id="rId35"/>
    <p:sldId id="649" r:id="rId36"/>
    <p:sldId id="581" r:id="rId37"/>
    <p:sldId id="582" r:id="rId38"/>
    <p:sldId id="664" r:id="rId39"/>
    <p:sldId id="583" r:id="rId40"/>
    <p:sldId id="584" r:id="rId41"/>
    <p:sldId id="585" r:id="rId42"/>
    <p:sldId id="643" r:id="rId43"/>
    <p:sldId id="638" r:id="rId44"/>
    <p:sldId id="662" r:id="rId45"/>
    <p:sldId id="640" r:id="rId46"/>
    <p:sldId id="641" r:id="rId47"/>
    <p:sldId id="590" r:id="rId48"/>
    <p:sldId id="661" r:id="rId49"/>
    <p:sldId id="593" r:id="rId50"/>
    <p:sldId id="594" r:id="rId51"/>
    <p:sldId id="595" r:id="rId52"/>
    <p:sldId id="596" r:id="rId53"/>
    <p:sldId id="597" r:id="rId54"/>
    <p:sldId id="625" r:id="rId55"/>
    <p:sldId id="626" r:id="rId56"/>
    <p:sldId id="651" r:id="rId57"/>
    <p:sldId id="497" r:id="rId58"/>
    <p:sldId id="601" r:id="rId59"/>
    <p:sldId id="604" r:id="rId60"/>
    <p:sldId id="606" r:id="rId61"/>
    <p:sldId id="607" r:id="rId62"/>
    <p:sldId id="605" r:id="rId63"/>
    <p:sldId id="666" r:id="rId64"/>
    <p:sldId id="608" r:id="rId65"/>
    <p:sldId id="456" r:id="rId66"/>
    <p:sldId id="553" r:id="rId67"/>
    <p:sldId id="646" r:id="rId68"/>
    <p:sldId id="647" r:id="rId69"/>
    <p:sldId id="616" r:id="rId70"/>
    <p:sldId id="610" r:id="rId71"/>
    <p:sldId id="611" r:id="rId72"/>
    <p:sldId id="612" r:id="rId73"/>
    <p:sldId id="613" r:id="rId74"/>
  </p:sldIdLst>
  <p:sldSz cx="10080625" cy="6858000"/>
  <p:notesSz cx="9944100" cy="6805613"/>
  <p:defaultTextStyle>
    <a:defPPr>
      <a:defRPr lang="en-US"/>
    </a:defPPr>
    <a:lvl1pPr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chemeClr val="bg2"/>
        </a:solidFill>
        <a:latin typeface="Arial" panose="020B0604020202020204" pitchFamily="34" charset="0"/>
        <a:ea typeface="+mn-ea"/>
        <a:cs typeface="+mn-cs"/>
      </a:defRPr>
    </a:lvl5pPr>
    <a:lvl6pPr marL="2286000" algn="l" defTabSz="914400" rtl="0" eaLnBrk="1" latinLnBrk="0" hangingPunct="1">
      <a:defRPr sz="2800" b="1" kern="1200">
        <a:solidFill>
          <a:schemeClr val="bg2"/>
        </a:solidFill>
        <a:latin typeface="Arial" panose="020B0604020202020204" pitchFamily="34" charset="0"/>
        <a:ea typeface="+mn-ea"/>
        <a:cs typeface="+mn-cs"/>
      </a:defRPr>
    </a:lvl6pPr>
    <a:lvl7pPr marL="2743200" algn="l" defTabSz="914400" rtl="0" eaLnBrk="1" latinLnBrk="0" hangingPunct="1">
      <a:defRPr sz="2800" b="1" kern="1200">
        <a:solidFill>
          <a:schemeClr val="bg2"/>
        </a:solidFill>
        <a:latin typeface="Arial" panose="020B0604020202020204" pitchFamily="34" charset="0"/>
        <a:ea typeface="+mn-ea"/>
        <a:cs typeface="+mn-cs"/>
      </a:defRPr>
    </a:lvl7pPr>
    <a:lvl8pPr marL="3200400" algn="l" defTabSz="914400" rtl="0" eaLnBrk="1" latinLnBrk="0" hangingPunct="1">
      <a:defRPr sz="2800" b="1" kern="1200">
        <a:solidFill>
          <a:schemeClr val="bg2"/>
        </a:solidFill>
        <a:latin typeface="Arial" panose="020B0604020202020204" pitchFamily="34" charset="0"/>
        <a:ea typeface="+mn-ea"/>
        <a:cs typeface="+mn-cs"/>
      </a:defRPr>
    </a:lvl8pPr>
    <a:lvl9pPr marL="3657600" algn="l" defTabSz="914400" rtl="0" eaLnBrk="1" latinLnBrk="0" hangingPunct="1">
      <a:defRPr sz="2800" b="1"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dmila Malinová" initials="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FDFF"/>
    <a:srgbClr val="FF0000"/>
    <a:srgbClr val="3333FF"/>
    <a:srgbClr val="0066FF"/>
    <a:srgbClr val="EFECFE"/>
    <a:srgbClr val="1DB0CD"/>
    <a:srgbClr val="FBFFE5"/>
    <a:srgbClr val="3F3FFF"/>
    <a:srgbClr val="D6CFF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Střední styl 1 – zvýraznění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Střední styl 4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7AC3CCA-C797-4891-BE02-D94E43425B78}" styleName="Styl Středně sytá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Styl Světlá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Styl Středně sytá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6730" autoAdjust="0"/>
  </p:normalViewPr>
  <p:slideViewPr>
    <p:cSldViewPr snapToGrid="0">
      <p:cViewPr varScale="1">
        <p:scale>
          <a:sx n="122" d="100"/>
          <a:sy n="122" d="100"/>
        </p:scale>
        <p:origin x="1194" y="96"/>
      </p:cViewPr>
      <p:guideLst>
        <p:guide orient="horz" pos="2160"/>
        <p:guide pos="3175"/>
      </p:guideLst>
    </p:cSldViewPr>
  </p:slideViewPr>
  <p:outlineViewPr>
    <p:cViewPr>
      <p:scale>
        <a:sx n="33" d="100"/>
        <a:sy n="33" d="100"/>
      </p:scale>
      <p:origin x="0" y="-60636"/>
    </p:cViewPr>
  </p:outlineViewPr>
  <p:notesTextViewPr>
    <p:cViewPr>
      <p:scale>
        <a:sx n="100" d="100"/>
        <a:sy n="100" d="100"/>
      </p:scale>
      <p:origin x="0" y="0"/>
    </p:cViewPr>
  </p:notesTextViewPr>
  <p:sorterViewPr>
    <p:cViewPr varScale="1">
      <p:scale>
        <a:sx n="1" d="1"/>
        <a:sy n="1" d="1"/>
      </p:scale>
      <p:origin x="0" y="-27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4311440" cy="339567"/>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lvl1pPr defTabSz="917711" eaLnBrk="0" hangingPunct="0">
              <a:defRPr sz="1200" b="0">
                <a:solidFill>
                  <a:schemeClr val="tx1"/>
                </a:solidFill>
                <a:latin typeface="Times New Roman" pitchFamily="18" charset="0"/>
              </a:defRPr>
            </a:lvl1pPr>
          </a:lstStyle>
          <a:p>
            <a:pPr>
              <a:defRPr/>
            </a:pPr>
            <a:endParaRPr lang="cs-CZ"/>
          </a:p>
        </p:txBody>
      </p:sp>
      <p:sp>
        <p:nvSpPr>
          <p:cNvPr id="51203" name="Rectangle 3"/>
          <p:cNvSpPr>
            <a:spLocks noGrp="1" noChangeArrowheads="1"/>
          </p:cNvSpPr>
          <p:nvPr>
            <p:ph type="dt" sz="quarter" idx="1"/>
          </p:nvPr>
        </p:nvSpPr>
        <p:spPr bwMode="auto">
          <a:xfrm>
            <a:off x="5631073" y="0"/>
            <a:ext cx="4311440" cy="339567"/>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lvl1pPr algn="r" defTabSz="917711" eaLnBrk="0" hangingPunct="0">
              <a:defRPr sz="1200" b="0">
                <a:solidFill>
                  <a:schemeClr val="tx1"/>
                </a:solidFill>
                <a:latin typeface="Times New Roman" pitchFamily="18" charset="0"/>
              </a:defRPr>
            </a:lvl1pPr>
          </a:lstStyle>
          <a:p>
            <a:pPr>
              <a:defRPr/>
            </a:pPr>
            <a:fld id="{4D510C13-1249-4283-9C16-D9D7CC38EBE9}" type="datetimeFigureOut">
              <a:rPr lang="cs-CZ"/>
              <a:pPr>
                <a:defRPr/>
              </a:pPr>
              <a:t>03.02.2025</a:t>
            </a:fld>
            <a:r>
              <a:rPr lang="cs-CZ"/>
              <a:t>co to je</a:t>
            </a:r>
          </a:p>
        </p:txBody>
      </p:sp>
      <p:sp>
        <p:nvSpPr>
          <p:cNvPr id="51204" name="Rectangle 4"/>
          <p:cNvSpPr>
            <a:spLocks noGrp="1" noChangeArrowheads="1"/>
          </p:cNvSpPr>
          <p:nvPr>
            <p:ph type="ftr" sz="quarter" idx="2"/>
          </p:nvPr>
        </p:nvSpPr>
        <p:spPr bwMode="auto">
          <a:xfrm>
            <a:off x="0" y="6466047"/>
            <a:ext cx="4311440" cy="337979"/>
          </a:xfrm>
          <a:prstGeom prst="rect">
            <a:avLst/>
          </a:prstGeom>
          <a:noFill/>
          <a:ln w="9525">
            <a:noFill/>
            <a:miter lim="800000"/>
            <a:headEnd/>
            <a:tailEnd/>
          </a:ln>
          <a:effectLst/>
        </p:spPr>
        <p:txBody>
          <a:bodyPr vert="horz" wrap="square" lIns="91826" tIns="45915" rIns="91826" bIns="45915" numCol="1" anchor="b" anchorCtr="0" compatLnSpc="1">
            <a:prstTxWarp prst="textNoShape">
              <a:avLst/>
            </a:prstTxWarp>
          </a:bodyPr>
          <a:lstStyle>
            <a:lvl1pPr defTabSz="917711" eaLnBrk="0" hangingPunct="0">
              <a:defRPr sz="1200" b="0">
                <a:solidFill>
                  <a:schemeClr val="tx1"/>
                </a:solidFill>
                <a:latin typeface="Times New Roman" pitchFamily="18" charset="0"/>
              </a:defRPr>
            </a:lvl1pPr>
          </a:lstStyle>
          <a:p>
            <a:pPr>
              <a:defRPr/>
            </a:pPr>
            <a:r>
              <a:rPr lang="cs-CZ"/>
              <a:t>16.1.2012</a:t>
            </a:r>
          </a:p>
        </p:txBody>
      </p:sp>
      <p:sp>
        <p:nvSpPr>
          <p:cNvPr id="51205" name="Rectangle 5"/>
          <p:cNvSpPr>
            <a:spLocks noGrp="1" noChangeArrowheads="1"/>
          </p:cNvSpPr>
          <p:nvPr>
            <p:ph type="sldNum" sz="quarter" idx="3"/>
          </p:nvPr>
        </p:nvSpPr>
        <p:spPr bwMode="auto">
          <a:xfrm>
            <a:off x="5631073" y="6466047"/>
            <a:ext cx="4311440" cy="337979"/>
          </a:xfrm>
          <a:prstGeom prst="rect">
            <a:avLst/>
          </a:prstGeom>
          <a:noFill/>
          <a:ln w="9525">
            <a:noFill/>
            <a:miter lim="800000"/>
            <a:headEnd/>
            <a:tailEnd/>
          </a:ln>
          <a:effectLst/>
        </p:spPr>
        <p:txBody>
          <a:bodyPr vert="horz" wrap="square" lIns="91826" tIns="45915" rIns="91826" bIns="45915" numCol="1" anchor="b" anchorCtr="0" compatLnSpc="1">
            <a:prstTxWarp prst="textNoShape">
              <a:avLst/>
            </a:prstTxWarp>
          </a:bodyPr>
          <a:lstStyle>
            <a:lvl1pPr algn="r" defTabSz="917759" eaLnBrk="0" hangingPunct="0">
              <a:defRPr sz="1200" b="0">
                <a:solidFill>
                  <a:schemeClr val="tx1"/>
                </a:solidFill>
                <a:latin typeface="Times New Roman" panose="02020603050405020304" pitchFamily="18" charset="0"/>
              </a:defRPr>
            </a:lvl1pPr>
          </a:lstStyle>
          <a:p>
            <a:pPr>
              <a:defRPr/>
            </a:pPr>
            <a:fld id="{92ADB1C9-C38F-42B4-B247-E6E696C15975}" type="slidenum">
              <a:rPr lang="cs-CZ" altLang="cs-CZ"/>
              <a:pPr>
                <a:defRPr/>
              </a:pPr>
              <a:t>‹#›</a:t>
            </a:fld>
            <a:endParaRPr lang="cs-CZ" altLang="cs-CZ"/>
          </a:p>
        </p:txBody>
      </p:sp>
    </p:spTree>
    <p:extLst>
      <p:ext uri="{BB962C8B-B14F-4D97-AF65-F5344CB8AC3E}">
        <p14:creationId xmlns:p14="http://schemas.microsoft.com/office/powerpoint/2010/main" val="3580309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4311440" cy="339567"/>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lvl1pPr defTabSz="917711" eaLnBrk="0" hangingPunct="0">
              <a:defRPr sz="1200" b="0">
                <a:solidFill>
                  <a:schemeClr val="tx1"/>
                </a:solidFill>
                <a:latin typeface="Times New Roman" pitchFamily="18" charset="0"/>
              </a:defRPr>
            </a:lvl1pPr>
          </a:lstStyle>
          <a:p>
            <a:pPr>
              <a:defRPr/>
            </a:pPr>
            <a:endParaRPr lang="cs-CZ"/>
          </a:p>
        </p:txBody>
      </p:sp>
      <p:sp>
        <p:nvSpPr>
          <p:cNvPr id="53251" name="Rectangle 3"/>
          <p:cNvSpPr>
            <a:spLocks noGrp="1" noChangeArrowheads="1"/>
          </p:cNvSpPr>
          <p:nvPr>
            <p:ph type="dt" idx="1"/>
          </p:nvPr>
        </p:nvSpPr>
        <p:spPr bwMode="auto">
          <a:xfrm>
            <a:off x="5631073" y="0"/>
            <a:ext cx="4311440" cy="339567"/>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lvl1pPr algn="r" defTabSz="917711" eaLnBrk="0" hangingPunct="0">
              <a:defRPr sz="1200" b="0">
                <a:solidFill>
                  <a:schemeClr val="tx1"/>
                </a:solidFill>
                <a:latin typeface="Times New Roman" pitchFamily="18" charset="0"/>
              </a:defRPr>
            </a:lvl1pPr>
          </a:lstStyle>
          <a:p>
            <a:pPr>
              <a:defRPr/>
            </a:pPr>
            <a:fld id="{AF47580D-83AD-4E98-A357-060C1D0B48A9}" type="datetimeFigureOut">
              <a:rPr lang="cs-CZ"/>
              <a:pPr>
                <a:defRPr/>
              </a:pPr>
              <a:t>03.02.2025</a:t>
            </a:fld>
            <a:r>
              <a:rPr lang="cs-CZ"/>
              <a:t>co to je</a:t>
            </a:r>
          </a:p>
        </p:txBody>
      </p:sp>
      <p:sp>
        <p:nvSpPr>
          <p:cNvPr id="147460" name="Rectangle 4"/>
          <p:cNvSpPr>
            <a:spLocks noGrp="1" noRot="1" noChangeAspect="1" noChangeArrowheads="1" noTextEdit="1"/>
          </p:cNvSpPr>
          <p:nvPr>
            <p:ph type="sldImg" idx="2"/>
          </p:nvPr>
        </p:nvSpPr>
        <p:spPr bwMode="auto">
          <a:xfrm>
            <a:off x="3094038" y="509588"/>
            <a:ext cx="3756025" cy="2554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94093" y="3230643"/>
            <a:ext cx="7955915" cy="3065620"/>
          </a:xfrm>
          <a:prstGeom prst="rect">
            <a:avLst/>
          </a:prstGeom>
          <a:noFill/>
          <a:ln w="9525">
            <a:noFill/>
            <a:miter lim="800000"/>
            <a:headEnd/>
            <a:tailEnd/>
          </a:ln>
          <a:effectLst/>
        </p:spPr>
        <p:txBody>
          <a:bodyPr vert="horz" wrap="square" lIns="91826" tIns="45915" rIns="91826" bIns="45915"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53254" name="Rectangle 6"/>
          <p:cNvSpPr>
            <a:spLocks noGrp="1" noChangeArrowheads="1"/>
          </p:cNvSpPr>
          <p:nvPr>
            <p:ph type="ftr" sz="quarter" idx="4"/>
          </p:nvPr>
        </p:nvSpPr>
        <p:spPr bwMode="auto">
          <a:xfrm>
            <a:off x="0" y="6466047"/>
            <a:ext cx="4311440" cy="337979"/>
          </a:xfrm>
          <a:prstGeom prst="rect">
            <a:avLst/>
          </a:prstGeom>
          <a:noFill/>
          <a:ln w="9525">
            <a:noFill/>
            <a:miter lim="800000"/>
            <a:headEnd/>
            <a:tailEnd/>
          </a:ln>
          <a:effectLst/>
        </p:spPr>
        <p:txBody>
          <a:bodyPr vert="horz" wrap="square" lIns="91826" tIns="45915" rIns="91826" bIns="45915" numCol="1" anchor="b" anchorCtr="0" compatLnSpc="1">
            <a:prstTxWarp prst="textNoShape">
              <a:avLst/>
            </a:prstTxWarp>
          </a:bodyPr>
          <a:lstStyle>
            <a:lvl1pPr defTabSz="917711" eaLnBrk="0" hangingPunct="0">
              <a:defRPr sz="1200" b="0">
                <a:solidFill>
                  <a:schemeClr val="tx1"/>
                </a:solidFill>
                <a:latin typeface="Times New Roman" pitchFamily="18" charset="0"/>
              </a:defRPr>
            </a:lvl1pPr>
          </a:lstStyle>
          <a:p>
            <a:pPr>
              <a:defRPr/>
            </a:pPr>
            <a:r>
              <a:rPr lang="cs-CZ"/>
              <a:t>16.1.2012</a:t>
            </a:r>
          </a:p>
        </p:txBody>
      </p:sp>
      <p:sp>
        <p:nvSpPr>
          <p:cNvPr id="53255" name="Rectangle 7"/>
          <p:cNvSpPr>
            <a:spLocks noGrp="1" noChangeArrowheads="1"/>
          </p:cNvSpPr>
          <p:nvPr>
            <p:ph type="sldNum" sz="quarter" idx="5"/>
          </p:nvPr>
        </p:nvSpPr>
        <p:spPr bwMode="auto">
          <a:xfrm>
            <a:off x="5631073" y="6466047"/>
            <a:ext cx="4311440" cy="337979"/>
          </a:xfrm>
          <a:prstGeom prst="rect">
            <a:avLst/>
          </a:prstGeom>
          <a:noFill/>
          <a:ln w="9525">
            <a:noFill/>
            <a:miter lim="800000"/>
            <a:headEnd/>
            <a:tailEnd/>
          </a:ln>
          <a:effectLst/>
        </p:spPr>
        <p:txBody>
          <a:bodyPr vert="horz" wrap="square" lIns="91826" tIns="45915" rIns="91826" bIns="45915" numCol="1" anchor="b" anchorCtr="0" compatLnSpc="1">
            <a:prstTxWarp prst="textNoShape">
              <a:avLst/>
            </a:prstTxWarp>
          </a:bodyPr>
          <a:lstStyle>
            <a:lvl1pPr algn="r" defTabSz="917759" eaLnBrk="0" hangingPunct="0">
              <a:defRPr sz="1200" b="0">
                <a:solidFill>
                  <a:schemeClr val="tx1"/>
                </a:solidFill>
                <a:latin typeface="Times New Roman" panose="02020603050405020304" pitchFamily="18" charset="0"/>
              </a:defRPr>
            </a:lvl1pPr>
          </a:lstStyle>
          <a:p>
            <a:pPr>
              <a:defRPr/>
            </a:pPr>
            <a:fld id="{C5616AB3-E468-46AA-B88B-CC85D81E37AC}" type="slidenum">
              <a:rPr lang="cs-CZ" altLang="cs-CZ"/>
              <a:pPr>
                <a:defRPr/>
              </a:pPr>
              <a:t>‹#›</a:t>
            </a:fld>
            <a:endParaRPr lang="cs-CZ" altLang="cs-CZ"/>
          </a:p>
        </p:txBody>
      </p:sp>
    </p:spTree>
    <p:extLst>
      <p:ext uri="{BB962C8B-B14F-4D97-AF65-F5344CB8AC3E}">
        <p14:creationId xmlns:p14="http://schemas.microsoft.com/office/powerpoint/2010/main" val="62092410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AF47580D-83AD-4E98-A357-060C1D0B48A9}" type="datetimeFigureOut">
              <a:rPr lang="cs-CZ" smtClean="0"/>
              <a:pPr>
                <a:defRPr/>
              </a:pPr>
              <a:t>03.02.2025</a:t>
            </a:fld>
            <a:r>
              <a:rPr lang="cs-CZ"/>
              <a:t>co to je</a:t>
            </a:r>
          </a:p>
        </p:txBody>
      </p:sp>
      <p:sp>
        <p:nvSpPr>
          <p:cNvPr id="5" name="Zástupný symbol pro zápatí 4"/>
          <p:cNvSpPr>
            <a:spLocks noGrp="1"/>
          </p:cNvSpPr>
          <p:nvPr>
            <p:ph type="ftr" sz="quarter" idx="11"/>
          </p:nvPr>
        </p:nvSpPr>
        <p:spPr/>
        <p:txBody>
          <a:bodyPr/>
          <a:lstStyle/>
          <a:p>
            <a:pPr>
              <a:defRPr/>
            </a:pPr>
            <a:r>
              <a:rPr lang="cs-CZ"/>
              <a:t>16.1.2012</a:t>
            </a:r>
          </a:p>
        </p:txBody>
      </p:sp>
      <p:sp>
        <p:nvSpPr>
          <p:cNvPr id="6" name="Zástupný symbol pro číslo snímku 5"/>
          <p:cNvSpPr>
            <a:spLocks noGrp="1"/>
          </p:cNvSpPr>
          <p:nvPr>
            <p:ph type="sldNum" sz="quarter" idx="12"/>
          </p:nvPr>
        </p:nvSpPr>
        <p:spPr/>
        <p:txBody>
          <a:bodyPr/>
          <a:lstStyle/>
          <a:p>
            <a:pPr>
              <a:defRPr/>
            </a:pPr>
            <a:fld id="{C5616AB3-E468-46AA-B88B-CC85D81E37AC}" type="slidenum">
              <a:rPr lang="cs-CZ" altLang="cs-CZ" smtClean="0"/>
              <a:pPr>
                <a:defRPr/>
              </a:pPr>
              <a:t>1</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Zástupný symbol pro obrázek snímku 1"/>
          <p:cNvSpPr>
            <a:spLocks noGrp="1" noRot="1" noChangeAspect="1" noTextEdit="1"/>
          </p:cNvSpPr>
          <p:nvPr>
            <p:ph type="sldImg"/>
          </p:nvPr>
        </p:nvSpPr>
        <p:spPr>
          <a:ln/>
        </p:spPr>
      </p:sp>
      <p:sp>
        <p:nvSpPr>
          <p:cNvPr id="185347"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p>
        </p:txBody>
      </p:sp>
      <p:sp>
        <p:nvSpPr>
          <p:cNvPr id="185348" name="Zástupný symbol pro datum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bg2"/>
                </a:solidFill>
                <a:latin typeface="Arial" panose="020B0604020202020204" pitchFamily="34" charset="0"/>
              </a:defRPr>
            </a:lvl1pPr>
            <a:lvl2pPr marL="742950" indent="-285750" defTabSz="915988">
              <a:defRPr sz="2800" b="1">
                <a:solidFill>
                  <a:schemeClr val="bg2"/>
                </a:solidFill>
                <a:latin typeface="Arial" panose="020B0604020202020204" pitchFamily="34" charset="0"/>
              </a:defRPr>
            </a:lvl2pPr>
            <a:lvl3pPr marL="1143000" indent="-228600" defTabSz="915988">
              <a:defRPr sz="2800" b="1">
                <a:solidFill>
                  <a:schemeClr val="bg2"/>
                </a:solidFill>
                <a:latin typeface="Arial" panose="020B0604020202020204" pitchFamily="34" charset="0"/>
              </a:defRPr>
            </a:lvl3pPr>
            <a:lvl4pPr marL="1600200" indent="-228600" defTabSz="915988">
              <a:defRPr sz="2800" b="1">
                <a:solidFill>
                  <a:schemeClr val="bg2"/>
                </a:solidFill>
                <a:latin typeface="Arial" panose="020B0604020202020204" pitchFamily="34" charset="0"/>
              </a:defRPr>
            </a:lvl4pPr>
            <a:lvl5pPr marL="2057400" indent="-228600" defTabSz="915988">
              <a:defRPr sz="2800" b="1">
                <a:solidFill>
                  <a:schemeClr val="bg2"/>
                </a:solidFill>
                <a:latin typeface="Arial" panose="020B0604020202020204" pitchFamily="34" charset="0"/>
              </a:defRPr>
            </a:lvl5pPr>
            <a:lvl6pPr marL="2514600" indent="-228600" defTabSz="915988" eaLnBrk="0" fontAlgn="base" hangingPunct="0">
              <a:spcBef>
                <a:spcPct val="0"/>
              </a:spcBef>
              <a:spcAft>
                <a:spcPct val="0"/>
              </a:spcAft>
              <a:defRPr sz="2800" b="1">
                <a:solidFill>
                  <a:schemeClr val="bg2"/>
                </a:solidFill>
                <a:latin typeface="Arial" panose="020B0604020202020204" pitchFamily="34" charset="0"/>
              </a:defRPr>
            </a:lvl6pPr>
            <a:lvl7pPr marL="2971800" indent="-228600" defTabSz="915988" eaLnBrk="0" fontAlgn="base" hangingPunct="0">
              <a:spcBef>
                <a:spcPct val="0"/>
              </a:spcBef>
              <a:spcAft>
                <a:spcPct val="0"/>
              </a:spcAft>
              <a:defRPr sz="2800" b="1">
                <a:solidFill>
                  <a:schemeClr val="bg2"/>
                </a:solidFill>
                <a:latin typeface="Arial" panose="020B0604020202020204" pitchFamily="34" charset="0"/>
              </a:defRPr>
            </a:lvl7pPr>
            <a:lvl8pPr marL="3429000" indent="-228600" defTabSz="915988" eaLnBrk="0" fontAlgn="base" hangingPunct="0">
              <a:spcBef>
                <a:spcPct val="0"/>
              </a:spcBef>
              <a:spcAft>
                <a:spcPct val="0"/>
              </a:spcAft>
              <a:defRPr sz="2800" b="1">
                <a:solidFill>
                  <a:schemeClr val="bg2"/>
                </a:solidFill>
                <a:latin typeface="Arial" panose="020B0604020202020204" pitchFamily="34" charset="0"/>
              </a:defRPr>
            </a:lvl8pPr>
            <a:lvl9pPr marL="3886200" indent="-228600" defTabSz="915988" eaLnBrk="0" fontAlgn="base" hangingPunct="0">
              <a:spcBef>
                <a:spcPct val="0"/>
              </a:spcBef>
              <a:spcAft>
                <a:spcPct val="0"/>
              </a:spcAft>
              <a:defRPr sz="2800" b="1">
                <a:solidFill>
                  <a:schemeClr val="bg2"/>
                </a:solidFill>
                <a:latin typeface="Arial" panose="020B0604020202020204" pitchFamily="34" charset="0"/>
              </a:defRPr>
            </a:lvl9pPr>
          </a:lstStyle>
          <a:p>
            <a:fld id="{757ED7B7-D50C-49B6-8A72-42E22D691690}" type="datetime1">
              <a:rPr lang="cs-CZ" altLang="cs-CZ" sz="1200" b="0" smtClean="0">
                <a:solidFill>
                  <a:schemeClr val="tx1"/>
                </a:solidFill>
                <a:latin typeface="Times New Roman" panose="02020603050405020304" pitchFamily="18" charset="0"/>
              </a:rPr>
              <a:pPr/>
              <a:t>03.02.2025</a:t>
            </a:fld>
            <a:r>
              <a:rPr lang="cs-CZ" altLang="cs-CZ" sz="1200" b="0">
                <a:solidFill>
                  <a:schemeClr val="tx1"/>
                </a:solidFill>
                <a:latin typeface="Times New Roman" panose="02020603050405020304" pitchFamily="18" charset="0"/>
              </a:rPr>
              <a:t>co to je</a:t>
            </a:r>
          </a:p>
        </p:txBody>
      </p:sp>
      <p:sp>
        <p:nvSpPr>
          <p:cNvPr id="185349" name="Zástupný symbol pro zápatí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bg2"/>
                </a:solidFill>
                <a:latin typeface="Arial" panose="020B0604020202020204" pitchFamily="34" charset="0"/>
              </a:defRPr>
            </a:lvl1pPr>
            <a:lvl2pPr marL="742950" indent="-285750" defTabSz="915988">
              <a:defRPr sz="2800" b="1">
                <a:solidFill>
                  <a:schemeClr val="bg2"/>
                </a:solidFill>
                <a:latin typeface="Arial" panose="020B0604020202020204" pitchFamily="34" charset="0"/>
              </a:defRPr>
            </a:lvl2pPr>
            <a:lvl3pPr marL="1143000" indent="-228600" defTabSz="915988">
              <a:defRPr sz="2800" b="1">
                <a:solidFill>
                  <a:schemeClr val="bg2"/>
                </a:solidFill>
                <a:latin typeface="Arial" panose="020B0604020202020204" pitchFamily="34" charset="0"/>
              </a:defRPr>
            </a:lvl3pPr>
            <a:lvl4pPr marL="1600200" indent="-228600" defTabSz="915988">
              <a:defRPr sz="2800" b="1">
                <a:solidFill>
                  <a:schemeClr val="bg2"/>
                </a:solidFill>
                <a:latin typeface="Arial" panose="020B0604020202020204" pitchFamily="34" charset="0"/>
              </a:defRPr>
            </a:lvl4pPr>
            <a:lvl5pPr marL="2057400" indent="-228600" defTabSz="915988">
              <a:defRPr sz="2800" b="1">
                <a:solidFill>
                  <a:schemeClr val="bg2"/>
                </a:solidFill>
                <a:latin typeface="Arial" panose="020B0604020202020204" pitchFamily="34" charset="0"/>
              </a:defRPr>
            </a:lvl5pPr>
            <a:lvl6pPr marL="2514600" indent="-228600" defTabSz="915988" eaLnBrk="0" fontAlgn="base" hangingPunct="0">
              <a:spcBef>
                <a:spcPct val="0"/>
              </a:spcBef>
              <a:spcAft>
                <a:spcPct val="0"/>
              </a:spcAft>
              <a:defRPr sz="2800" b="1">
                <a:solidFill>
                  <a:schemeClr val="bg2"/>
                </a:solidFill>
                <a:latin typeface="Arial" panose="020B0604020202020204" pitchFamily="34" charset="0"/>
              </a:defRPr>
            </a:lvl6pPr>
            <a:lvl7pPr marL="2971800" indent="-228600" defTabSz="915988" eaLnBrk="0" fontAlgn="base" hangingPunct="0">
              <a:spcBef>
                <a:spcPct val="0"/>
              </a:spcBef>
              <a:spcAft>
                <a:spcPct val="0"/>
              </a:spcAft>
              <a:defRPr sz="2800" b="1">
                <a:solidFill>
                  <a:schemeClr val="bg2"/>
                </a:solidFill>
                <a:latin typeface="Arial" panose="020B0604020202020204" pitchFamily="34" charset="0"/>
              </a:defRPr>
            </a:lvl7pPr>
            <a:lvl8pPr marL="3429000" indent="-228600" defTabSz="915988" eaLnBrk="0" fontAlgn="base" hangingPunct="0">
              <a:spcBef>
                <a:spcPct val="0"/>
              </a:spcBef>
              <a:spcAft>
                <a:spcPct val="0"/>
              </a:spcAft>
              <a:defRPr sz="2800" b="1">
                <a:solidFill>
                  <a:schemeClr val="bg2"/>
                </a:solidFill>
                <a:latin typeface="Arial" panose="020B0604020202020204" pitchFamily="34" charset="0"/>
              </a:defRPr>
            </a:lvl8pPr>
            <a:lvl9pPr marL="3886200" indent="-228600" defTabSz="915988" eaLnBrk="0" fontAlgn="base" hangingPunct="0">
              <a:spcBef>
                <a:spcPct val="0"/>
              </a:spcBef>
              <a:spcAft>
                <a:spcPct val="0"/>
              </a:spcAft>
              <a:defRPr sz="2800" b="1">
                <a:solidFill>
                  <a:schemeClr val="bg2"/>
                </a:solidFill>
                <a:latin typeface="Arial" panose="020B0604020202020204" pitchFamily="34" charset="0"/>
              </a:defRPr>
            </a:lvl9pPr>
          </a:lstStyle>
          <a:p>
            <a:r>
              <a:rPr lang="cs-CZ" altLang="cs-CZ" sz="1200" b="0">
                <a:solidFill>
                  <a:schemeClr val="tx1"/>
                </a:solidFill>
                <a:latin typeface="Times New Roman" panose="02020603050405020304" pitchFamily="18" charset="0"/>
              </a:rPr>
              <a:t>16.1.2012</a:t>
            </a:r>
          </a:p>
        </p:txBody>
      </p:sp>
      <p:sp>
        <p:nvSpPr>
          <p:cNvPr id="185350" name="Zástupný symbol pro číslo snímku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800" b="1">
                <a:solidFill>
                  <a:schemeClr val="bg2"/>
                </a:solidFill>
                <a:latin typeface="Arial" panose="020B0604020202020204" pitchFamily="34" charset="0"/>
              </a:defRPr>
            </a:lvl1pPr>
            <a:lvl2pPr marL="742950" indent="-285750" defTabSz="917575">
              <a:defRPr sz="2800" b="1">
                <a:solidFill>
                  <a:schemeClr val="bg2"/>
                </a:solidFill>
                <a:latin typeface="Arial" panose="020B0604020202020204" pitchFamily="34" charset="0"/>
              </a:defRPr>
            </a:lvl2pPr>
            <a:lvl3pPr marL="1143000" indent="-228600" defTabSz="917575">
              <a:defRPr sz="2800" b="1">
                <a:solidFill>
                  <a:schemeClr val="bg2"/>
                </a:solidFill>
                <a:latin typeface="Arial" panose="020B0604020202020204" pitchFamily="34" charset="0"/>
              </a:defRPr>
            </a:lvl3pPr>
            <a:lvl4pPr marL="1600200" indent="-228600" defTabSz="917575">
              <a:defRPr sz="2800" b="1">
                <a:solidFill>
                  <a:schemeClr val="bg2"/>
                </a:solidFill>
                <a:latin typeface="Arial" panose="020B0604020202020204" pitchFamily="34" charset="0"/>
              </a:defRPr>
            </a:lvl4pPr>
            <a:lvl5pPr marL="2057400" indent="-228600" defTabSz="917575">
              <a:defRPr sz="2800" b="1">
                <a:solidFill>
                  <a:schemeClr val="bg2"/>
                </a:solidFill>
                <a:latin typeface="Arial" panose="020B0604020202020204" pitchFamily="34" charset="0"/>
              </a:defRPr>
            </a:lvl5pPr>
            <a:lvl6pPr marL="2514600" indent="-228600" defTabSz="917575" eaLnBrk="0" fontAlgn="base" hangingPunct="0">
              <a:spcBef>
                <a:spcPct val="0"/>
              </a:spcBef>
              <a:spcAft>
                <a:spcPct val="0"/>
              </a:spcAft>
              <a:defRPr sz="2800" b="1">
                <a:solidFill>
                  <a:schemeClr val="bg2"/>
                </a:solidFill>
                <a:latin typeface="Arial" panose="020B0604020202020204" pitchFamily="34" charset="0"/>
              </a:defRPr>
            </a:lvl6pPr>
            <a:lvl7pPr marL="2971800" indent="-228600" defTabSz="917575" eaLnBrk="0" fontAlgn="base" hangingPunct="0">
              <a:spcBef>
                <a:spcPct val="0"/>
              </a:spcBef>
              <a:spcAft>
                <a:spcPct val="0"/>
              </a:spcAft>
              <a:defRPr sz="2800" b="1">
                <a:solidFill>
                  <a:schemeClr val="bg2"/>
                </a:solidFill>
                <a:latin typeface="Arial" panose="020B0604020202020204" pitchFamily="34" charset="0"/>
              </a:defRPr>
            </a:lvl7pPr>
            <a:lvl8pPr marL="3429000" indent="-228600" defTabSz="917575" eaLnBrk="0" fontAlgn="base" hangingPunct="0">
              <a:spcBef>
                <a:spcPct val="0"/>
              </a:spcBef>
              <a:spcAft>
                <a:spcPct val="0"/>
              </a:spcAft>
              <a:defRPr sz="2800" b="1">
                <a:solidFill>
                  <a:schemeClr val="bg2"/>
                </a:solidFill>
                <a:latin typeface="Arial" panose="020B0604020202020204" pitchFamily="34" charset="0"/>
              </a:defRPr>
            </a:lvl8pPr>
            <a:lvl9pPr marL="3886200" indent="-228600" defTabSz="917575" eaLnBrk="0" fontAlgn="base" hangingPunct="0">
              <a:spcBef>
                <a:spcPct val="0"/>
              </a:spcBef>
              <a:spcAft>
                <a:spcPct val="0"/>
              </a:spcAft>
              <a:defRPr sz="2800" b="1">
                <a:solidFill>
                  <a:schemeClr val="bg2"/>
                </a:solidFill>
                <a:latin typeface="Arial" panose="020B0604020202020204" pitchFamily="34" charset="0"/>
              </a:defRPr>
            </a:lvl9pPr>
          </a:lstStyle>
          <a:p>
            <a:fld id="{BA73D2A3-3CDA-45D3-8A55-B4F1B8ED8520}" type="slidenum">
              <a:rPr lang="cs-CZ" altLang="cs-CZ" sz="1200" b="0" smtClean="0">
                <a:solidFill>
                  <a:schemeClr val="tx1"/>
                </a:solidFill>
                <a:latin typeface="Times New Roman" panose="02020603050405020304" pitchFamily="18" charset="0"/>
              </a:rPr>
              <a:pPr/>
              <a:t>37</a:t>
            </a:fld>
            <a:endParaRPr lang="cs-CZ" altLang="cs-CZ"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3031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2511106C-CE30-4AEB-86A0-E04757ACBE38}"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2828727077"/>
      </p:ext>
    </p:extLst>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DD0CDB85-18C1-42DD-9118-6A1AAFD83241}"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3FBA7FAD-CCF9-4025-98B5-466235C92E01}" type="slidenum">
              <a:rPr lang="cs-CZ" altLang="cs-CZ"/>
              <a:pPr>
                <a:defRPr/>
              </a:pPr>
              <a:t>‹#›</a:t>
            </a:fld>
            <a:endParaRPr lang="cs-CZ" altLang="cs-CZ"/>
          </a:p>
        </p:txBody>
      </p:sp>
    </p:spTree>
    <p:extLst>
      <p:ext uri="{BB962C8B-B14F-4D97-AF65-F5344CB8AC3E}">
        <p14:creationId xmlns:p14="http://schemas.microsoft.com/office/powerpoint/2010/main" val="637817459"/>
      </p:ext>
    </p:extLst>
  </p:cSld>
  <p:clrMapOvr>
    <a:masterClrMapping/>
  </p:clrMapOvr>
  <p:transition spd="med">
    <p:dissolv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19E91A17-7313-4C19-9EDD-CDCFFAE8D5EA}"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4595B49-23F3-44DD-AE63-DED5A8792F9D}" type="slidenum">
              <a:rPr lang="cs-CZ" altLang="cs-CZ"/>
              <a:pPr>
                <a:defRPr/>
              </a:pPr>
              <a:t>‹#›</a:t>
            </a:fld>
            <a:endParaRPr lang="cs-CZ" altLang="cs-CZ"/>
          </a:p>
        </p:txBody>
      </p:sp>
    </p:spTree>
    <p:extLst>
      <p:ext uri="{BB962C8B-B14F-4D97-AF65-F5344CB8AC3E}">
        <p14:creationId xmlns:p14="http://schemas.microsoft.com/office/powerpoint/2010/main" val="332011933"/>
      </p:ext>
    </p:extLst>
  </p:cSld>
  <p:clrMapOvr>
    <a:masterClrMapping/>
  </p:clrMapOvr>
  <p:transition spd="med">
    <p:dissolv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B98E6450-3D79-4E38-AB31-C4F06268F195}"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503E2C1F-A615-4DC9-902D-209DB79A8AF2}" type="slidenum">
              <a:rPr lang="cs-CZ" altLang="cs-CZ"/>
              <a:pPr>
                <a:defRPr/>
              </a:pPr>
              <a:t>‹#›</a:t>
            </a:fld>
            <a:endParaRPr lang="cs-CZ" altLang="cs-CZ"/>
          </a:p>
        </p:txBody>
      </p:sp>
    </p:spTree>
    <p:extLst>
      <p:ext uri="{BB962C8B-B14F-4D97-AF65-F5344CB8AC3E}">
        <p14:creationId xmlns:p14="http://schemas.microsoft.com/office/powerpoint/2010/main" val="1103605116"/>
      </p:ext>
    </p:extLst>
  </p:cSld>
  <p:clrMapOvr>
    <a:masterClrMapping/>
  </p:clrMapOvr>
  <p:transition spd="med">
    <p:dissolv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1FE8BC87-9D1F-4200-B1FE-2471055A2B95}"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47B5C5B-8B2C-4107-A8EC-5576A944FB4E}" type="slidenum">
              <a:rPr lang="cs-CZ" altLang="cs-CZ"/>
              <a:pPr>
                <a:defRPr/>
              </a:pPr>
              <a:t>‹#›</a:t>
            </a:fld>
            <a:endParaRPr lang="cs-CZ" altLang="cs-CZ"/>
          </a:p>
        </p:txBody>
      </p:sp>
    </p:spTree>
    <p:extLst>
      <p:ext uri="{BB962C8B-B14F-4D97-AF65-F5344CB8AC3E}">
        <p14:creationId xmlns:p14="http://schemas.microsoft.com/office/powerpoint/2010/main" val="1978591203"/>
      </p:ext>
    </p:extLst>
  </p:cSld>
  <p:clrMapOvr>
    <a:masterClrMapping/>
  </p:clrMapOvr>
  <p:transition spd="med">
    <p:dissolv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D861DC42-9FD8-4A73-A749-C1A1E762835F}"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341147C8-90F1-46A6-A299-094BC89B3CA4}" type="slidenum">
              <a:rPr lang="cs-CZ" altLang="cs-CZ"/>
              <a:pPr>
                <a:defRPr/>
              </a:pPr>
              <a:t>‹#›</a:t>
            </a:fld>
            <a:endParaRPr lang="cs-CZ" altLang="cs-CZ"/>
          </a:p>
        </p:txBody>
      </p:sp>
    </p:spTree>
    <p:extLst>
      <p:ext uri="{BB962C8B-B14F-4D97-AF65-F5344CB8AC3E}">
        <p14:creationId xmlns:p14="http://schemas.microsoft.com/office/powerpoint/2010/main" val="2792157556"/>
      </p:ext>
    </p:extLst>
  </p:cSld>
  <p:clrMapOvr>
    <a:masterClrMapping/>
  </p:clrMapOvr>
  <p:transition spd="med">
    <p:dissolv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3BACDA84-7D98-4B0C-94F0-8A965C335EC8}"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2865733937"/>
      </p:ext>
    </p:extLst>
  </p:cSld>
  <p:clrMapOvr>
    <a:masterClrMapping/>
  </p:clrMapOvr>
  <p:transition spd="med">
    <p:dissolv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3804902E-8BD1-446F-9B1F-C7AC3FDDFD28}"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DA10C07F-61EA-4242-9FAF-86864299ED4E}" type="slidenum">
              <a:rPr lang="cs-CZ" altLang="cs-CZ"/>
              <a:pPr>
                <a:defRPr/>
              </a:pPr>
              <a:t>‹#›</a:t>
            </a:fld>
            <a:endParaRPr lang="cs-CZ" altLang="cs-CZ"/>
          </a:p>
        </p:txBody>
      </p:sp>
    </p:spTree>
    <p:extLst>
      <p:ext uri="{BB962C8B-B14F-4D97-AF65-F5344CB8AC3E}">
        <p14:creationId xmlns:p14="http://schemas.microsoft.com/office/powerpoint/2010/main" val="1699371578"/>
      </p:ext>
    </p:extLst>
  </p:cSld>
  <p:clrMapOvr>
    <a:masterClrMapping/>
  </p:clrMapOvr>
  <p:transition spd="med">
    <p:dissolv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94F2D2D6-A544-4C5E-BF93-EA5B6D1B0147}"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7AB4814-9E46-42EB-9288-034F9A143F57}" type="slidenum">
              <a:rPr lang="cs-CZ" altLang="cs-CZ"/>
              <a:pPr>
                <a:defRPr/>
              </a:pPr>
              <a:t>‹#›</a:t>
            </a:fld>
            <a:endParaRPr lang="cs-CZ" altLang="cs-CZ"/>
          </a:p>
        </p:txBody>
      </p:sp>
    </p:spTree>
    <p:extLst>
      <p:ext uri="{BB962C8B-B14F-4D97-AF65-F5344CB8AC3E}">
        <p14:creationId xmlns:p14="http://schemas.microsoft.com/office/powerpoint/2010/main" val="263027708"/>
      </p:ext>
    </p:extLst>
  </p:cSld>
  <p:clrMapOvr>
    <a:masterClrMapping/>
  </p:clrMapOvr>
  <p:transition spd="med">
    <p:dissolv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616F8705-E95A-4E2C-B785-20A05E7C4EB6}"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E719D31B-273A-4167-9D8A-22601AFDB1C3}" type="slidenum">
              <a:rPr lang="cs-CZ" altLang="cs-CZ"/>
              <a:pPr>
                <a:defRPr/>
              </a:pPr>
              <a:t>‹#›</a:t>
            </a:fld>
            <a:endParaRPr lang="cs-CZ" altLang="cs-CZ"/>
          </a:p>
        </p:txBody>
      </p:sp>
    </p:spTree>
    <p:extLst>
      <p:ext uri="{BB962C8B-B14F-4D97-AF65-F5344CB8AC3E}">
        <p14:creationId xmlns:p14="http://schemas.microsoft.com/office/powerpoint/2010/main" val="1230649425"/>
      </p:ext>
    </p:extLst>
  </p:cSld>
  <p:clrMapOvr>
    <a:masterClrMapping/>
  </p:clrMapOvr>
  <p:transition spd="med">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81696E0F-1DD9-42B9-8C25-924CCBF5A730}"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969570D9-2382-4079-A9E0-7CFCD2DB2B95}" type="slidenum">
              <a:rPr lang="cs-CZ" altLang="cs-CZ"/>
              <a:pPr>
                <a:defRPr/>
              </a:pPr>
              <a:t>‹#›</a:t>
            </a:fld>
            <a:endParaRPr lang="cs-CZ" altLang="cs-CZ"/>
          </a:p>
        </p:txBody>
      </p:sp>
    </p:spTree>
    <p:extLst>
      <p:ext uri="{BB962C8B-B14F-4D97-AF65-F5344CB8AC3E}">
        <p14:creationId xmlns:p14="http://schemas.microsoft.com/office/powerpoint/2010/main" val="3435148070"/>
      </p:ext>
    </p:extLst>
  </p:cSld>
  <p:clrMapOvr>
    <a:masterClrMapping/>
  </p:clrMapOvr>
  <p:transition spd="med">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C0E25BFF-5A53-4CEA-821B-51E20A438E38}"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1F8D9D28-C1C5-45A7-BD67-B47312C1CB30}" type="slidenum">
              <a:rPr lang="cs-CZ" altLang="cs-CZ"/>
              <a:pPr>
                <a:defRPr/>
              </a:pPr>
              <a:t>‹#›</a:t>
            </a:fld>
            <a:endParaRPr lang="cs-CZ" altLang="cs-CZ"/>
          </a:p>
        </p:txBody>
      </p:sp>
    </p:spTree>
    <p:extLst>
      <p:ext uri="{BB962C8B-B14F-4D97-AF65-F5344CB8AC3E}">
        <p14:creationId xmlns:p14="http://schemas.microsoft.com/office/powerpoint/2010/main" val="2502031235"/>
      </p:ext>
    </p:extLst>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98F08497-9A03-436E-9B05-7C740CC77DDB}"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481E9857-3773-41AE-9541-7CBB115B7492}" type="slidenum">
              <a:rPr lang="cs-CZ" altLang="cs-CZ"/>
              <a:pPr>
                <a:defRPr/>
              </a:pPr>
              <a:t>‹#›</a:t>
            </a:fld>
            <a:endParaRPr lang="cs-CZ" altLang="cs-CZ"/>
          </a:p>
        </p:txBody>
      </p:sp>
    </p:spTree>
    <p:extLst>
      <p:ext uri="{BB962C8B-B14F-4D97-AF65-F5344CB8AC3E}">
        <p14:creationId xmlns:p14="http://schemas.microsoft.com/office/powerpoint/2010/main" val="3066362997"/>
      </p:ext>
    </p:extLst>
  </p:cSld>
  <p:clrMapOvr>
    <a:masterClrMapping/>
  </p:clrMapOvr>
  <p:transition spd="med">
    <p:dissolv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395A579-C322-4A83-93C9-06249F063EA8}"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33BA152F-8AC9-4F26-A32C-6FC30DAEDAA4}" type="slidenum">
              <a:rPr lang="cs-CZ" altLang="cs-CZ"/>
              <a:pPr>
                <a:defRPr/>
              </a:pPr>
              <a:t>‹#›</a:t>
            </a:fld>
            <a:endParaRPr lang="cs-CZ" altLang="cs-CZ"/>
          </a:p>
        </p:txBody>
      </p:sp>
    </p:spTree>
    <p:extLst>
      <p:ext uri="{BB962C8B-B14F-4D97-AF65-F5344CB8AC3E}">
        <p14:creationId xmlns:p14="http://schemas.microsoft.com/office/powerpoint/2010/main" val="2009018837"/>
      </p:ext>
    </p:extLst>
  </p:cSld>
  <p:clrMapOvr>
    <a:masterClrMapping/>
  </p:clrMapOvr>
  <p:transition spd="med">
    <p:dissolv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102E64D-BEB7-4130-BA55-8205A8D6CF15}"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E5FAFB9-40A3-4BB6-BAFC-C8795F9A0299}" type="slidenum">
              <a:rPr lang="cs-CZ" altLang="cs-CZ"/>
              <a:pPr>
                <a:defRPr/>
              </a:pPr>
              <a:t>‹#›</a:t>
            </a:fld>
            <a:endParaRPr lang="cs-CZ" altLang="cs-CZ"/>
          </a:p>
        </p:txBody>
      </p:sp>
    </p:spTree>
    <p:extLst>
      <p:ext uri="{BB962C8B-B14F-4D97-AF65-F5344CB8AC3E}">
        <p14:creationId xmlns:p14="http://schemas.microsoft.com/office/powerpoint/2010/main" val="2802667155"/>
      </p:ext>
    </p:extLst>
  </p:cSld>
  <p:clrMapOvr>
    <a:masterClrMapping/>
  </p:clrMapOvr>
  <p:transition spd="med">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15848C90-540C-44EF-A09B-507CCA978B86}"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667FBAC2-9E63-469A-90C5-68DD366DDF7F}" type="slidenum">
              <a:rPr lang="cs-CZ" altLang="cs-CZ"/>
              <a:pPr>
                <a:defRPr/>
              </a:pPr>
              <a:t>‹#›</a:t>
            </a:fld>
            <a:endParaRPr lang="cs-CZ" altLang="cs-CZ"/>
          </a:p>
        </p:txBody>
      </p:sp>
    </p:spTree>
    <p:extLst>
      <p:ext uri="{BB962C8B-B14F-4D97-AF65-F5344CB8AC3E}">
        <p14:creationId xmlns:p14="http://schemas.microsoft.com/office/powerpoint/2010/main" val="524577501"/>
      </p:ext>
    </p:extLst>
  </p:cSld>
  <p:clrMapOvr>
    <a:masterClrMapping/>
  </p:clrMapOvr>
  <p:transition spd="med">
    <p:dissolv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693BF9C6-D68F-4B66-B790-3901F6C8A0E5}"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EFD57D65-214A-4F5C-9BCD-1F3F9106D3A2}" type="slidenum">
              <a:rPr lang="cs-CZ" altLang="cs-CZ"/>
              <a:pPr>
                <a:defRPr/>
              </a:pPr>
              <a:t>‹#›</a:t>
            </a:fld>
            <a:endParaRPr lang="cs-CZ" altLang="cs-CZ"/>
          </a:p>
        </p:txBody>
      </p:sp>
    </p:spTree>
    <p:extLst>
      <p:ext uri="{BB962C8B-B14F-4D97-AF65-F5344CB8AC3E}">
        <p14:creationId xmlns:p14="http://schemas.microsoft.com/office/powerpoint/2010/main" val="1799447188"/>
      </p:ext>
    </p:extLst>
  </p:cSld>
  <p:clrMapOvr>
    <a:masterClrMapping/>
  </p:clrMapOvr>
  <p:transition spd="med">
    <p:dissolv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A16E73B3-9596-4122-9EB3-7898383A0EBE}"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EAE0B456-BA0A-4082-90B6-A1375B200250}" type="slidenum">
              <a:rPr lang="cs-CZ" altLang="cs-CZ"/>
              <a:pPr>
                <a:defRPr/>
              </a:pPr>
              <a:t>‹#›</a:t>
            </a:fld>
            <a:endParaRPr lang="cs-CZ" altLang="cs-CZ"/>
          </a:p>
        </p:txBody>
      </p:sp>
    </p:spTree>
    <p:extLst>
      <p:ext uri="{BB962C8B-B14F-4D97-AF65-F5344CB8AC3E}">
        <p14:creationId xmlns:p14="http://schemas.microsoft.com/office/powerpoint/2010/main" val="507715591"/>
      </p:ext>
    </p:extLst>
  </p:cSld>
  <p:clrMapOvr>
    <a:masterClrMapping/>
  </p:clrMapOvr>
  <p:transition spd="med">
    <p:dissolv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B18FFD19-BF15-420C-9FB9-0A5B99B07664}"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19FA799A-29B8-4667-80CD-2023669699D1}" type="slidenum">
              <a:rPr lang="cs-CZ" altLang="cs-CZ"/>
              <a:pPr>
                <a:defRPr/>
              </a:pPr>
              <a:t>‹#›</a:t>
            </a:fld>
            <a:endParaRPr lang="cs-CZ" altLang="cs-CZ"/>
          </a:p>
        </p:txBody>
      </p:sp>
    </p:spTree>
    <p:extLst>
      <p:ext uri="{BB962C8B-B14F-4D97-AF65-F5344CB8AC3E}">
        <p14:creationId xmlns:p14="http://schemas.microsoft.com/office/powerpoint/2010/main" val="2854464110"/>
      </p:ext>
    </p:extLst>
  </p:cSld>
  <p:clrMapOvr>
    <a:masterClrMapping/>
  </p:clrMapOvr>
  <p:transition spd="med">
    <p:dissolv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448DEAA0-15CD-4DFA-B5AA-1E6FA7BE0D46}"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21AB6C7-7E77-4577-A2C2-C894D6F72CC3}" type="slidenum">
              <a:rPr lang="cs-CZ" altLang="cs-CZ"/>
              <a:pPr>
                <a:defRPr/>
              </a:pPr>
              <a:t>‹#›</a:t>
            </a:fld>
            <a:endParaRPr lang="cs-CZ" altLang="cs-CZ"/>
          </a:p>
        </p:txBody>
      </p:sp>
    </p:spTree>
    <p:extLst>
      <p:ext uri="{BB962C8B-B14F-4D97-AF65-F5344CB8AC3E}">
        <p14:creationId xmlns:p14="http://schemas.microsoft.com/office/powerpoint/2010/main" val="3578817898"/>
      </p:ext>
    </p:extLst>
  </p:cSld>
  <p:clrMapOvr>
    <a:masterClrMapping/>
  </p:clrMapOvr>
  <p:transition spd="med">
    <p:dissolv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43CD09B0-5777-465F-B108-BD1E67C14CBE}"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624E17F1-FB6D-42E4-9C9F-80B675A4DCCE}" type="slidenum">
              <a:rPr lang="cs-CZ" altLang="cs-CZ"/>
              <a:pPr>
                <a:defRPr/>
              </a:pPr>
              <a:t>‹#›</a:t>
            </a:fld>
            <a:endParaRPr lang="cs-CZ" altLang="cs-CZ"/>
          </a:p>
        </p:txBody>
      </p:sp>
    </p:spTree>
    <p:extLst>
      <p:ext uri="{BB962C8B-B14F-4D97-AF65-F5344CB8AC3E}">
        <p14:creationId xmlns:p14="http://schemas.microsoft.com/office/powerpoint/2010/main" val="2343472295"/>
      </p:ext>
    </p:extLst>
  </p:cSld>
  <p:clrMapOvr>
    <a:masterClrMapping/>
  </p:clrMapOvr>
  <p:transition spd="med">
    <p:dissolv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8C710D45-2216-4528-A88F-E9293645DE4D}" type="datetime1">
              <a:rPr lang="cs-CZ"/>
              <a:pPr>
                <a:defRPr/>
              </a:pPr>
              <a:t>03.02.2025</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28449E56-4D82-405E-BDC3-9B41CBB79262}" type="slidenum">
              <a:rPr lang="en-US" altLang="cs-CZ"/>
              <a:pPr>
                <a:defRPr/>
              </a:pPr>
              <a:t>‹#›</a:t>
            </a:fld>
            <a:endParaRPr lang="en-US" altLang="cs-CZ"/>
          </a:p>
        </p:txBody>
      </p:sp>
    </p:spTree>
    <p:extLst>
      <p:ext uri="{BB962C8B-B14F-4D97-AF65-F5344CB8AC3E}">
        <p14:creationId xmlns:p14="http://schemas.microsoft.com/office/powerpoint/2010/main" val="2369389418"/>
      </p:ext>
    </p:extLst>
  </p:cSld>
  <p:clrMapOvr>
    <a:masterClrMapping/>
  </p:clrMapOvr>
  <p:transition spd="med">
    <p:dissolv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C47E1630-FCC9-43B0-9526-E1BACEBBCC6C}"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5B21FAF4-C102-4E93-9A3F-9CBAC2FDD06E}" type="slidenum">
              <a:rPr lang="cs-CZ" altLang="cs-CZ"/>
              <a:pPr>
                <a:defRPr/>
              </a:pPr>
              <a:t>‹#›</a:t>
            </a:fld>
            <a:endParaRPr lang="cs-CZ" altLang="cs-CZ"/>
          </a:p>
        </p:txBody>
      </p:sp>
    </p:spTree>
    <p:extLst>
      <p:ext uri="{BB962C8B-B14F-4D97-AF65-F5344CB8AC3E}">
        <p14:creationId xmlns:p14="http://schemas.microsoft.com/office/powerpoint/2010/main" val="1742879204"/>
      </p:ext>
    </p:extLst>
  </p:cSld>
  <p:clrMapOvr>
    <a:masterClrMapping/>
  </p:clrMapOvr>
  <p:transition spd="med">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A176B271-338A-401A-90C0-642DF96F3387}"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5EC6D964-A6BD-462C-A810-9971250197DA}" type="slidenum">
              <a:rPr lang="cs-CZ" altLang="cs-CZ"/>
              <a:pPr>
                <a:defRPr/>
              </a:pPr>
              <a:t>‹#›</a:t>
            </a:fld>
            <a:endParaRPr lang="cs-CZ" altLang="cs-CZ"/>
          </a:p>
        </p:txBody>
      </p:sp>
    </p:spTree>
    <p:extLst>
      <p:ext uri="{BB962C8B-B14F-4D97-AF65-F5344CB8AC3E}">
        <p14:creationId xmlns:p14="http://schemas.microsoft.com/office/powerpoint/2010/main" val="483538762"/>
      </p:ext>
    </p:extLst>
  </p:cSld>
  <p:clrMapOvr>
    <a:masterClrMapping/>
  </p:clrMapOvr>
  <p:transition spd="med">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BE5E66BF-F225-4AA6-88E7-7AC62CDEE54E}" type="datetime1">
              <a:rPr lang="cs-CZ"/>
              <a:pPr>
                <a:defRPr/>
              </a:pPr>
              <a:t>03.02.2025</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684D6573-3E78-42AD-B2DF-544D0EB30CA5}" type="slidenum">
              <a:rPr lang="cs-CZ" altLang="cs-CZ"/>
              <a:pPr>
                <a:defRPr/>
              </a:pPr>
              <a:t>‹#›</a:t>
            </a:fld>
            <a:endParaRPr lang="cs-CZ" altLang="cs-CZ"/>
          </a:p>
        </p:txBody>
      </p:sp>
    </p:spTree>
    <p:extLst>
      <p:ext uri="{BB962C8B-B14F-4D97-AF65-F5344CB8AC3E}">
        <p14:creationId xmlns:p14="http://schemas.microsoft.com/office/powerpoint/2010/main" val="3661765115"/>
      </p:ext>
    </p:extLst>
  </p:cSld>
  <p:clrMapOvr>
    <a:masterClrMapping/>
  </p:clrMapOvr>
  <p:transition spd="med">
    <p:dissolv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768071F3-6A92-4B86-A7CB-D505E095CF4B}" type="datetime1">
              <a:rPr lang="cs-CZ"/>
              <a:pPr>
                <a:defRPr/>
              </a:pPr>
              <a:t>03.02.2025</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7A4B51EF-D759-4AAD-93C9-A1BDE65B4204}" type="slidenum">
              <a:rPr lang="cs-CZ" altLang="cs-CZ"/>
              <a:pPr>
                <a:defRPr/>
              </a:pPr>
              <a:t>‹#›</a:t>
            </a:fld>
            <a:endParaRPr lang="cs-CZ" altLang="cs-CZ"/>
          </a:p>
        </p:txBody>
      </p:sp>
    </p:spTree>
    <p:extLst>
      <p:ext uri="{BB962C8B-B14F-4D97-AF65-F5344CB8AC3E}">
        <p14:creationId xmlns:p14="http://schemas.microsoft.com/office/powerpoint/2010/main" val="3690859068"/>
      </p:ext>
    </p:extLst>
  </p:cSld>
  <p:clrMapOvr>
    <a:masterClrMapping/>
  </p:clrMapOvr>
  <p:transition spd="med">
    <p:dissolv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A804BEC1-DF88-4A22-BE84-D662A81C3498}" type="datetime1">
              <a:rPr lang="cs-CZ"/>
              <a:pPr>
                <a:defRPr/>
              </a:pPr>
              <a:t>03.02.2025</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30C0E9FE-86AE-4ACF-8B2C-E8A1D6889806}" type="slidenum">
              <a:rPr lang="cs-CZ" altLang="cs-CZ"/>
              <a:pPr>
                <a:defRPr/>
              </a:pPr>
              <a:t>‹#›</a:t>
            </a:fld>
            <a:endParaRPr lang="cs-CZ" altLang="cs-CZ"/>
          </a:p>
        </p:txBody>
      </p:sp>
    </p:spTree>
    <p:extLst>
      <p:ext uri="{BB962C8B-B14F-4D97-AF65-F5344CB8AC3E}">
        <p14:creationId xmlns:p14="http://schemas.microsoft.com/office/powerpoint/2010/main" val="2912889199"/>
      </p:ext>
    </p:extLst>
  </p:cSld>
  <p:clrMapOvr>
    <a:masterClrMapping/>
  </p:clrMapOvr>
  <p:transition spd="med">
    <p:dissolv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8E55619C-061A-4E8B-9BFA-867DD0DCCCF0}" type="datetime1">
              <a:rPr lang="cs-CZ"/>
              <a:pPr>
                <a:defRPr/>
              </a:pPr>
              <a:t>03.02.2025</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E4A1A1FC-F9BD-40B8-A592-1E7E3364C0B8}" type="slidenum">
              <a:rPr lang="cs-CZ" altLang="cs-CZ"/>
              <a:pPr>
                <a:defRPr/>
              </a:pPr>
              <a:t>‹#›</a:t>
            </a:fld>
            <a:endParaRPr lang="cs-CZ" altLang="cs-CZ"/>
          </a:p>
        </p:txBody>
      </p:sp>
    </p:spTree>
    <p:extLst>
      <p:ext uri="{BB962C8B-B14F-4D97-AF65-F5344CB8AC3E}">
        <p14:creationId xmlns:p14="http://schemas.microsoft.com/office/powerpoint/2010/main" val="3077117651"/>
      </p:ext>
    </p:extLst>
  </p:cSld>
  <p:clrMapOvr>
    <a:masterClrMapping/>
  </p:clrMapOvr>
  <p:transition spd="med">
    <p:dissolv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B62AF94F-6A4E-4628-BB7B-7AC53B9405A9}"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AED374B5-42BB-42FD-B718-BB8A2F85C8E2}" type="slidenum">
              <a:rPr lang="cs-CZ" altLang="cs-CZ"/>
              <a:pPr>
                <a:defRPr/>
              </a:pPr>
              <a:t>‹#›</a:t>
            </a:fld>
            <a:endParaRPr lang="cs-CZ" altLang="cs-CZ"/>
          </a:p>
        </p:txBody>
      </p:sp>
    </p:spTree>
    <p:extLst>
      <p:ext uri="{BB962C8B-B14F-4D97-AF65-F5344CB8AC3E}">
        <p14:creationId xmlns:p14="http://schemas.microsoft.com/office/powerpoint/2010/main" val="533499701"/>
      </p:ext>
    </p:extLst>
  </p:cSld>
  <p:clrMapOvr>
    <a:masterClrMapping/>
  </p:clrMapOvr>
  <p:transition spd="med">
    <p:dissolv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BA57F347-CEC2-4F7E-85C4-1C6ABE3D0F5E}"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4751ADA9-203A-49A7-9CED-1C1C6BF74216}" type="slidenum">
              <a:rPr lang="cs-CZ" altLang="cs-CZ"/>
              <a:pPr>
                <a:defRPr/>
              </a:pPr>
              <a:t>‹#›</a:t>
            </a:fld>
            <a:endParaRPr lang="cs-CZ" altLang="cs-CZ"/>
          </a:p>
        </p:txBody>
      </p:sp>
    </p:spTree>
    <p:extLst>
      <p:ext uri="{BB962C8B-B14F-4D97-AF65-F5344CB8AC3E}">
        <p14:creationId xmlns:p14="http://schemas.microsoft.com/office/powerpoint/2010/main" val="3983110213"/>
      </p:ext>
    </p:extLst>
  </p:cSld>
  <p:clrMapOvr>
    <a:masterClrMapping/>
  </p:clrMapOvr>
  <p:transition spd="med">
    <p:dissolv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A2F266D5-4F05-498E-BD30-BEAD279BB044}"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2B9BF229-A464-463E-BE1F-6653C3C3D00B}" type="slidenum">
              <a:rPr lang="cs-CZ" altLang="cs-CZ"/>
              <a:pPr>
                <a:defRPr/>
              </a:pPr>
              <a:t>‹#›</a:t>
            </a:fld>
            <a:endParaRPr lang="cs-CZ" altLang="cs-CZ"/>
          </a:p>
        </p:txBody>
      </p:sp>
    </p:spTree>
    <p:extLst>
      <p:ext uri="{BB962C8B-B14F-4D97-AF65-F5344CB8AC3E}">
        <p14:creationId xmlns:p14="http://schemas.microsoft.com/office/powerpoint/2010/main" val="3354712216"/>
      </p:ext>
    </p:extLst>
  </p:cSld>
  <p:clrMapOvr>
    <a:masterClrMapping/>
  </p:clrMapOvr>
  <p:transition spd="med">
    <p:dissolv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7F8704C4-830C-4CA9-88B2-3DB773CD85E2}"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FF894336-D20F-429C-BB6D-D54141FA9411}" type="slidenum">
              <a:rPr lang="cs-CZ" altLang="cs-CZ"/>
              <a:pPr>
                <a:defRPr/>
              </a:pPr>
              <a:t>‹#›</a:t>
            </a:fld>
            <a:endParaRPr lang="cs-CZ" altLang="cs-CZ"/>
          </a:p>
        </p:txBody>
      </p:sp>
    </p:spTree>
    <p:extLst>
      <p:ext uri="{BB962C8B-B14F-4D97-AF65-F5344CB8AC3E}">
        <p14:creationId xmlns:p14="http://schemas.microsoft.com/office/powerpoint/2010/main" val="1931605931"/>
      </p:ext>
    </p:extLst>
  </p:cSld>
  <p:clrMapOvr>
    <a:masterClrMapping/>
  </p:clrMapOvr>
  <p:transition spd="med">
    <p:dissolv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DBDE49C5-1D2A-41E5-8E15-4E4E6DB5E213}"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E10CFD15-8314-4EBB-A052-808C306C2C56}" type="slidenum">
              <a:rPr lang="cs-CZ" altLang="cs-CZ"/>
              <a:pPr>
                <a:defRPr/>
              </a:pPr>
              <a:t>‹#›</a:t>
            </a:fld>
            <a:endParaRPr lang="cs-CZ" altLang="cs-CZ"/>
          </a:p>
        </p:txBody>
      </p:sp>
    </p:spTree>
    <p:extLst>
      <p:ext uri="{BB962C8B-B14F-4D97-AF65-F5344CB8AC3E}">
        <p14:creationId xmlns:p14="http://schemas.microsoft.com/office/powerpoint/2010/main" val="95307602"/>
      </p:ext>
    </p:extLst>
  </p:cSld>
  <p:clrMapOvr>
    <a:masterClrMapping/>
  </p:clrMapOvr>
  <p:transition spd="med">
    <p:dissolv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857365"/>
            <a:ext cx="8568531"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cs-CZ"/>
              <a:t>Klepnutím lze upravit styl předlohy nadpisů.</a:t>
            </a:r>
            <a:endParaRPr lang="en-US"/>
          </a:p>
        </p:txBody>
      </p:sp>
      <p:sp>
        <p:nvSpPr>
          <p:cNvPr id="3" name="Subtitle 2"/>
          <p:cNvSpPr>
            <a:spLocks noGrp="1"/>
          </p:cNvSpPr>
          <p:nvPr>
            <p:ph type="subTitle" idx="1"/>
          </p:nvPr>
        </p:nvSpPr>
        <p:spPr>
          <a:xfrm>
            <a:off x="2274085" y="3357562"/>
            <a:ext cx="7056438"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en-US"/>
          </a:p>
        </p:txBody>
      </p:sp>
      <p:sp>
        <p:nvSpPr>
          <p:cNvPr id="4" name="Date Placeholder 3"/>
          <p:cNvSpPr>
            <a:spLocks noGrp="1"/>
          </p:cNvSpPr>
          <p:nvPr>
            <p:ph type="dt" sz="half" idx="10"/>
          </p:nvPr>
        </p:nvSpPr>
        <p:spPr/>
        <p:txBody>
          <a:bodyPr/>
          <a:lstStyle>
            <a:lvl1pPr>
              <a:defRPr/>
            </a:lvl1pPr>
          </a:lstStyle>
          <a:p>
            <a:pPr>
              <a:defRPr/>
            </a:pPr>
            <a:fld id="{8CE06781-6891-4C4C-8D1E-37498FA2EE15}" type="datetime1">
              <a:rPr lang="cs-CZ"/>
              <a:pPr>
                <a:defRPr/>
              </a:pPr>
              <a:t>03.02.2025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3DAA512-FEC6-4993-A033-E59E5AF00293}" type="slidenum">
              <a:rPr lang="en-US" altLang="cs-CZ"/>
              <a:pPr>
                <a:defRPr/>
              </a:pPr>
              <a:t>‹#›</a:t>
            </a:fld>
            <a:endParaRPr lang="en-US" altLang="cs-CZ"/>
          </a:p>
        </p:txBody>
      </p:sp>
    </p:spTree>
    <p:extLst>
      <p:ext uri="{BB962C8B-B14F-4D97-AF65-F5344CB8AC3E}">
        <p14:creationId xmlns:p14="http://schemas.microsoft.com/office/powerpoint/2010/main" val="1407551686"/>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B1C4650F-DF59-4031-8AA3-4D2C434F416A}"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F8685933-4C7F-4D68-9F12-FA3DAFDF924C}" type="slidenum">
              <a:rPr lang="cs-CZ" altLang="cs-CZ"/>
              <a:pPr>
                <a:defRPr/>
              </a:pPr>
              <a:t>‹#›</a:t>
            </a:fld>
            <a:endParaRPr lang="cs-CZ" altLang="cs-CZ"/>
          </a:p>
        </p:txBody>
      </p:sp>
    </p:spTree>
    <p:extLst>
      <p:ext uri="{BB962C8B-B14F-4D97-AF65-F5344CB8AC3E}">
        <p14:creationId xmlns:p14="http://schemas.microsoft.com/office/powerpoint/2010/main" val="3860698080"/>
      </p:ext>
    </p:extLst>
  </p:cSld>
  <p:clrMapOvr>
    <a:masterClrMapping/>
  </p:clrMapOvr>
  <p:transition spd="med">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grpSp>
        <p:nvGrpSpPr>
          <p:cNvPr id="4" name="Group 23"/>
          <p:cNvGrpSpPr>
            <a:grpSpLocks/>
          </p:cNvGrpSpPr>
          <p:nvPr/>
        </p:nvGrpSpPr>
        <p:grpSpPr bwMode="auto">
          <a:xfrm>
            <a:off x="2433638" y="1331913"/>
            <a:ext cx="7146925" cy="144462"/>
            <a:chOff x="2214546" y="1427612"/>
            <a:chExt cx="6482858" cy="144000"/>
          </a:xfrm>
        </p:grpSpPr>
        <p:sp>
          <p:nvSpPr>
            <p:cNvPr id="5" name="Chevron 9"/>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Rectangle 22"/>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A58D8DDA-E237-46DE-8531-FE705217BD00}"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26782906-41C3-41D6-8C30-574AB02CA598}" type="slidenum">
              <a:rPr lang="cs-CZ" altLang="cs-CZ"/>
              <a:pPr>
                <a:defRPr/>
              </a:pPr>
              <a:t>‹#›</a:t>
            </a:fld>
            <a:endParaRPr lang="cs-CZ" altLang="cs-CZ"/>
          </a:p>
        </p:txBody>
      </p:sp>
    </p:spTree>
    <p:extLst>
      <p:ext uri="{BB962C8B-B14F-4D97-AF65-F5344CB8AC3E}">
        <p14:creationId xmlns:p14="http://schemas.microsoft.com/office/powerpoint/2010/main" val="2188440489"/>
      </p:ext>
    </p:extLst>
  </p:cSld>
  <p:clrMapOvr>
    <a:masterClrMapping/>
  </p:clrMapOvr>
  <p:transition spd="med">
    <p:dissolv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96300" y="3286113"/>
            <a:ext cx="8568531"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cs-CZ"/>
              <a:t>Klepnutím lze upravit styl předlohy nadpisů.</a:t>
            </a:r>
            <a:endParaRPr lang="en-US"/>
          </a:p>
        </p:txBody>
      </p:sp>
      <p:sp>
        <p:nvSpPr>
          <p:cNvPr id="3" name="Text Placeholder 2"/>
          <p:cNvSpPr>
            <a:spLocks noGrp="1"/>
          </p:cNvSpPr>
          <p:nvPr>
            <p:ph type="body" idx="1"/>
          </p:nvPr>
        </p:nvSpPr>
        <p:spPr>
          <a:xfrm>
            <a:off x="796300" y="1785927"/>
            <a:ext cx="8568531"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EE3E315A-61AC-47B0-8B87-09FDD245BC0C}" type="datetime1">
              <a:rPr lang="cs-CZ"/>
              <a:pPr>
                <a:defRPr/>
              </a:pPr>
              <a:t>03.02.2025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D585E590-6DD5-4F64-81AB-0E6E50427AFF}" type="slidenum">
              <a:rPr lang="cs-CZ" altLang="cs-CZ"/>
              <a:pPr>
                <a:defRPr/>
              </a:pPr>
              <a:t>‹#›</a:t>
            </a:fld>
            <a:endParaRPr lang="cs-CZ" altLang="cs-CZ"/>
          </a:p>
        </p:txBody>
      </p:sp>
    </p:spTree>
    <p:extLst>
      <p:ext uri="{BB962C8B-B14F-4D97-AF65-F5344CB8AC3E}">
        <p14:creationId xmlns:p14="http://schemas.microsoft.com/office/powerpoint/2010/main" val="177594188"/>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grpSp>
        <p:nvGrpSpPr>
          <p:cNvPr id="5" name="Group 7"/>
          <p:cNvGrpSpPr>
            <a:grpSpLocks/>
          </p:cNvGrpSpPr>
          <p:nvPr/>
        </p:nvGrpSpPr>
        <p:grpSpPr bwMode="auto">
          <a:xfrm>
            <a:off x="2433638" y="1331913"/>
            <a:ext cx="7146925" cy="144462"/>
            <a:chOff x="2214546" y="1427612"/>
            <a:chExt cx="6482858" cy="144000"/>
          </a:xfrm>
        </p:grpSpPr>
        <p:sp>
          <p:nvSpPr>
            <p:cNvPr id="6" name="Chevron 8"/>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Rectangle 9"/>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sz="half" idx="1"/>
          </p:nvPr>
        </p:nvSpPr>
        <p:spPr>
          <a:xfrm>
            <a:off x="504031"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124318"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CA8C81D0-CE95-41CD-830D-98657D3429DB}"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D7FDAF47-825D-4339-8BAD-953F88F365AB}" type="slidenum">
              <a:rPr lang="cs-CZ" altLang="cs-CZ"/>
              <a:pPr>
                <a:defRPr/>
              </a:pPr>
              <a:t>‹#›</a:t>
            </a:fld>
            <a:endParaRPr lang="cs-CZ" altLang="cs-CZ"/>
          </a:p>
        </p:txBody>
      </p:sp>
    </p:spTree>
    <p:extLst>
      <p:ext uri="{BB962C8B-B14F-4D97-AF65-F5344CB8AC3E}">
        <p14:creationId xmlns:p14="http://schemas.microsoft.com/office/powerpoint/2010/main" val="4042076371"/>
      </p:ext>
    </p:extLst>
  </p:cSld>
  <p:clrMapOvr>
    <a:masterClrMapping/>
  </p:clrMapOvr>
  <p:transition spd="med">
    <p:dissolv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grpSp>
        <p:nvGrpSpPr>
          <p:cNvPr id="7" name="Group 9"/>
          <p:cNvGrpSpPr>
            <a:grpSpLocks/>
          </p:cNvGrpSpPr>
          <p:nvPr/>
        </p:nvGrpSpPr>
        <p:grpSpPr bwMode="auto">
          <a:xfrm>
            <a:off x="2433638" y="1331913"/>
            <a:ext cx="7146925" cy="144462"/>
            <a:chOff x="2214546" y="1427612"/>
            <a:chExt cx="6482858" cy="144000"/>
          </a:xfrm>
        </p:grpSpPr>
        <p:sp>
          <p:nvSpPr>
            <p:cNvPr id="8" name="Chevron 10"/>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9" name="Rectangle 11"/>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Date Placeholder 6"/>
          <p:cNvSpPr>
            <a:spLocks noGrp="1"/>
          </p:cNvSpPr>
          <p:nvPr>
            <p:ph type="dt" sz="half" idx="10"/>
          </p:nvPr>
        </p:nvSpPr>
        <p:spPr/>
        <p:txBody>
          <a:bodyPr/>
          <a:lstStyle>
            <a:lvl1pPr>
              <a:defRPr/>
            </a:lvl1pPr>
          </a:lstStyle>
          <a:p>
            <a:pPr>
              <a:defRPr/>
            </a:pPr>
            <a:fld id="{05AB2528-C75D-4BA7-8638-0249DE702A21}" type="datetime1">
              <a:rPr lang="cs-CZ"/>
              <a:pPr>
                <a:defRPr/>
              </a:pPr>
              <a:t>03.02.2025</a:t>
            </a:fld>
            <a:endParaRPr lang="cs-CZ"/>
          </a:p>
        </p:txBody>
      </p:sp>
      <p:sp>
        <p:nvSpPr>
          <p:cNvPr id="11" name="Footer Placeholder 7"/>
          <p:cNvSpPr>
            <a:spLocks noGrp="1"/>
          </p:cNvSpPr>
          <p:nvPr>
            <p:ph type="ftr" sz="quarter" idx="11"/>
          </p:nvPr>
        </p:nvSpPr>
        <p:spPr/>
        <p:txBody>
          <a:bodyPr/>
          <a:lstStyle>
            <a:lvl1pPr>
              <a:defRPr/>
            </a:lvl1pPr>
          </a:lstStyle>
          <a:p>
            <a:pPr>
              <a:defRPr/>
            </a:pPr>
            <a:endParaRPr lang="cs-CZ"/>
          </a:p>
        </p:txBody>
      </p:sp>
      <p:sp>
        <p:nvSpPr>
          <p:cNvPr id="12" name="Slide Number Placeholder 8"/>
          <p:cNvSpPr>
            <a:spLocks noGrp="1"/>
          </p:cNvSpPr>
          <p:nvPr>
            <p:ph type="sldNum" sz="quarter" idx="12"/>
          </p:nvPr>
        </p:nvSpPr>
        <p:spPr/>
        <p:txBody>
          <a:bodyPr/>
          <a:lstStyle>
            <a:lvl1pPr>
              <a:defRPr/>
            </a:lvl1pPr>
          </a:lstStyle>
          <a:p>
            <a:pPr>
              <a:defRPr/>
            </a:pPr>
            <a:fld id="{A14BAC9A-893C-4456-B30A-66DB9CAF2490}" type="slidenum">
              <a:rPr lang="cs-CZ" altLang="cs-CZ"/>
              <a:pPr>
                <a:defRPr/>
              </a:pPr>
              <a:t>‹#›</a:t>
            </a:fld>
            <a:endParaRPr lang="cs-CZ" altLang="cs-CZ"/>
          </a:p>
        </p:txBody>
      </p:sp>
    </p:spTree>
    <p:extLst>
      <p:ext uri="{BB962C8B-B14F-4D97-AF65-F5344CB8AC3E}">
        <p14:creationId xmlns:p14="http://schemas.microsoft.com/office/powerpoint/2010/main" val="4284681294"/>
      </p:ext>
    </p:extLst>
  </p:cSld>
  <p:clrMapOvr>
    <a:masterClrMapping/>
  </p:clrMapOvr>
  <p:transition spd="med">
    <p:dissolv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grpSp>
        <p:nvGrpSpPr>
          <p:cNvPr id="3" name="Group 5"/>
          <p:cNvGrpSpPr>
            <a:grpSpLocks/>
          </p:cNvGrpSpPr>
          <p:nvPr/>
        </p:nvGrpSpPr>
        <p:grpSpPr bwMode="auto">
          <a:xfrm>
            <a:off x="2433638" y="1331913"/>
            <a:ext cx="7146925" cy="144462"/>
            <a:chOff x="2214546" y="1427612"/>
            <a:chExt cx="6482858" cy="144000"/>
          </a:xfrm>
        </p:grpSpPr>
        <p:sp>
          <p:nvSpPr>
            <p:cNvPr id="4" name="Chevron 6"/>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Rectangle 7"/>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6" name="Date Placeholder 2"/>
          <p:cNvSpPr>
            <a:spLocks noGrp="1"/>
          </p:cNvSpPr>
          <p:nvPr>
            <p:ph type="dt" sz="half" idx="10"/>
          </p:nvPr>
        </p:nvSpPr>
        <p:spPr/>
        <p:txBody>
          <a:bodyPr/>
          <a:lstStyle>
            <a:lvl1pPr>
              <a:defRPr/>
            </a:lvl1pPr>
          </a:lstStyle>
          <a:p>
            <a:pPr>
              <a:defRPr/>
            </a:pPr>
            <a:fld id="{209C7573-C5E2-425C-9D34-F0ABDC442B0D}" type="datetime1">
              <a:rPr lang="cs-CZ"/>
              <a:pPr>
                <a:defRPr/>
              </a:pPr>
              <a:t>03.02.2025</a:t>
            </a:fld>
            <a:endParaRPr lang="cs-CZ"/>
          </a:p>
        </p:txBody>
      </p:sp>
      <p:sp>
        <p:nvSpPr>
          <p:cNvPr id="7" name="Footer Placeholder 3"/>
          <p:cNvSpPr>
            <a:spLocks noGrp="1"/>
          </p:cNvSpPr>
          <p:nvPr>
            <p:ph type="ftr" sz="quarter" idx="11"/>
          </p:nvPr>
        </p:nvSpPr>
        <p:spPr/>
        <p:txBody>
          <a:bodyPr/>
          <a:lstStyle>
            <a:lvl1pPr>
              <a:defRPr/>
            </a:lvl1pPr>
          </a:lstStyle>
          <a:p>
            <a:pPr>
              <a:defRPr/>
            </a:pPr>
            <a:endParaRPr lang="cs-CZ"/>
          </a:p>
        </p:txBody>
      </p:sp>
      <p:sp>
        <p:nvSpPr>
          <p:cNvPr id="8" name="Slide Number Placeholder 4"/>
          <p:cNvSpPr>
            <a:spLocks noGrp="1"/>
          </p:cNvSpPr>
          <p:nvPr>
            <p:ph type="sldNum" sz="quarter" idx="12"/>
          </p:nvPr>
        </p:nvSpPr>
        <p:spPr/>
        <p:txBody>
          <a:bodyPr/>
          <a:lstStyle>
            <a:lvl1pPr>
              <a:defRPr/>
            </a:lvl1pPr>
          </a:lstStyle>
          <a:p>
            <a:pPr>
              <a:defRPr/>
            </a:pPr>
            <a:fld id="{15AC06F3-29C9-4B5E-9050-80328B07EBD5}" type="slidenum">
              <a:rPr lang="cs-CZ" altLang="cs-CZ"/>
              <a:pPr>
                <a:defRPr/>
              </a:pPr>
              <a:t>‹#›</a:t>
            </a:fld>
            <a:endParaRPr lang="cs-CZ" altLang="cs-CZ"/>
          </a:p>
        </p:txBody>
      </p:sp>
    </p:spTree>
    <p:extLst>
      <p:ext uri="{BB962C8B-B14F-4D97-AF65-F5344CB8AC3E}">
        <p14:creationId xmlns:p14="http://schemas.microsoft.com/office/powerpoint/2010/main" val="1621100033"/>
      </p:ext>
    </p:extLst>
  </p:cSld>
  <p:clrMapOvr>
    <a:masterClrMapping/>
  </p:clrMapOvr>
  <p:transition spd="med">
    <p:dissolv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69CD24-32D5-48E7-A852-F364B540D758}" type="datetime1">
              <a:rPr lang="cs-CZ"/>
              <a:pPr>
                <a:defRPr/>
              </a:pPr>
              <a:t>03.02.2025</a:t>
            </a:fld>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ED7807D5-73A4-405D-915F-6B2F238A15FC}" type="slidenum">
              <a:rPr lang="cs-CZ" altLang="cs-CZ"/>
              <a:pPr>
                <a:defRPr/>
              </a:pPr>
              <a:t>‹#›</a:t>
            </a:fld>
            <a:endParaRPr lang="cs-CZ" altLang="cs-CZ"/>
          </a:p>
        </p:txBody>
      </p:sp>
    </p:spTree>
    <p:extLst>
      <p:ext uri="{BB962C8B-B14F-4D97-AF65-F5344CB8AC3E}">
        <p14:creationId xmlns:p14="http://schemas.microsoft.com/office/powerpoint/2010/main" val="259795807"/>
      </p:ext>
    </p:extLst>
  </p:cSld>
  <p:clrMapOvr>
    <a:masterClrMapping/>
  </p:clrMapOvr>
  <p:transition spd="med">
    <p:dissolv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947523" y="285728"/>
            <a:ext cx="5629071"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cs-CZ"/>
              <a:t>Klepnutím lze upravit styl předlohy nadpisů.</a:t>
            </a:r>
            <a:endParaRPr lang="en-US"/>
          </a:p>
        </p:txBody>
      </p:sp>
      <p:sp>
        <p:nvSpPr>
          <p:cNvPr id="3" name="Content Placeholder 2"/>
          <p:cNvSpPr>
            <a:spLocks noGrp="1"/>
          </p:cNvSpPr>
          <p:nvPr>
            <p:ph idx="1"/>
          </p:nvPr>
        </p:nvSpPr>
        <p:spPr>
          <a:xfrm>
            <a:off x="3941245" y="1446219"/>
            <a:ext cx="5635349"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504033" y="285730"/>
            <a:ext cx="3316456"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3"/>
          <p:cNvSpPr>
            <a:spLocks noGrp="1"/>
          </p:cNvSpPr>
          <p:nvPr>
            <p:ph type="dt" sz="half" idx="10"/>
          </p:nvPr>
        </p:nvSpPr>
        <p:spPr/>
        <p:txBody>
          <a:bodyPr/>
          <a:lstStyle>
            <a:lvl1pPr>
              <a:defRPr/>
            </a:lvl1pPr>
          </a:lstStyle>
          <a:p>
            <a:pPr>
              <a:defRPr/>
            </a:pPr>
            <a:fld id="{7B4E884B-6267-42CE-A3E3-97854EBC6F49}" type="datetime1">
              <a:rPr lang="cs-CZ"/>
              <a:pPr>
                <a:defRPr/>
              </a:pPr>
              <a:t>03.02.2025</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837D5420-D230-4071-9D44-935C98999F77}" type="slidenum">
              <a:rPr lang="cs-CZ" altLang="cs-CZ"/>
              <a:pPr>
                <a:defRPr/>
              </a:pPr>
              <a:t>‹#›</a:t>
            </a:fld>
            <a:endParaRPr lang="cs-CZ" altLang="cs-CZ"/>
          </a:p>
        </p:txBody>
      </p:sp>
    </p:spTree>
    <p:extLst>
      <p:ext uri="{BB962C8B-B14F-4D97-AF65-F5344CB8AC3E}">
        <p14:creationId xmlns:p14="http://schemas.microsoft.com/office/powerpoint/2010/main" val="1717355408"/>
      </p:ext>
    </p:extLst>
  </p:cSld>
  <p:clrMapOvr>
    <a:masterClrMapping/>
  </p:clrMapOvr>
  <p:transition spd="med">
    <p:dissolv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505551" y="615868"/>
            <a:ext cx="1023821"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cs-CZ"/>
              <a:t>Klepnutím lze upravit styl předlohy nadpisů.</a:t>
            </a:r>
            <a:endParaRPr lang="en-US"/>
          </a:p>
        </p:txBody>
      </p:sp>
      <p:sp>
        <p:nvSpPr>
          <p:cNvPr id="3" name="Picture Placeholder 2"/>
          <p:cNvSpPr>
            <a:spLocks noGrp="1"/>
          </p:cNvSpPr>
          <p:nvPr>
            <p:ph type="pic" idx="1"/>
          </p:nvPr>
        </p:nvSpPr>
        <p:spPr>
          <a:xfrm>
            <a:off x="787519" y="612778"/>
            <a:ext cx="7560522"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en-US" noProof="0"/>
          </a:p>
        </p:txBody>
      </p:sp>
      <p:sp>
        <p:nvSpPr>
          <p:cNvPr id="4" name="Text Placeholder 3"/>
          <p:cNvSpPr>
            <a:spLocks noGrp="1"/>
          </p:cNvSpPr>
          <p:nvPr>
            <p:ph type="body" sz="half" idx="2"/>
          </p:nvPr>
        </p:nvSpPr>
        <p:spPr>
          <a:xfrm>
            <a:off x="787519" y="5500702"/>
            <a:ext cx="7560522"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lvl1pPr>
              <a:defRPr/>
            </a:lvl1pPr>
          </a:lstStyle>
          <a:p>
            <a:pPr>
              <a:defRPr/>
            </a:pPr>
            <a:fld id="{580F7060-0317-456A-AB14-C20EBA19C1C0}" type="datetime1">
              <a:rPr lang="cs-CZ"/>
              <a:pPr>
                <a:defRPr/>
              </a:pPr>
              <a:t>03.02.2025</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31B2D174-A46D-4BBE-B009-C613625C659D}" type="slidenum">
              <a:rPr lang="cs-CZ" altLang="cs-CZ"/>
              <a:pPr>
                <a:defRPr/>
              </a:pPr>
              <a:t>‹#›</a:t>
            </a:fld>
            <a:endParaRPr lang="cs-CZ" altLang="cs-CZ"/>
          </a:p>
        </p:txBody>
      </p:sp>
    </p:spTree>
    <p:extLst>
      <p:ext uri="{BB962C8B-B14F-4D97-AF65-F5344CB8AC3E}">
        <p14:creationId xmlns:p14="http://schemas.microsoft.com/office/powerpoint/2010/main" val="381886731"/>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3638" y="1331913"/>
            <a:ext cx="7146925" cy="144462"/>
            <a:chOff x="2214546" y="1427612"/>
            <a:chExt cx="6482858" cy="144000"/>
          </a:xfrm>
        </p:grpSpPr>
        <p:sp>
          <p:nvSpPr>
            <p:cNvPr id="5" name="Chevron 7"/>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Rectangle 8"/>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1600200"/>
            <a:ext cx="9072563" cy="4829196"/>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4DA6332B-2718-4F92-AF6C-81BA6F373FF0}"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52F07FE0-7520-4329-B800-A1CB90B33BE8}" type="slidenum">
              <a:rPr lang="cs-CZ" altLang="cs-CZ"/>
              <a:pPr>
                <a:defRPr/>
              </a:pPr>
              <a:t>‹#›</a:t>
            </a:fld>
            <a:endParaRPr lang="cs-CZ" altLang="cs-CZ"/>
          </a:p>
        </p:txBody>
      </p:sp>
    </p:spTree>
    <p:extLst>
      <p:ext uri="{BB962C8B-B14F-4D97-AF65-F5344CB8AC3E}">
        <p14:creationId xmlns:p14="http://schemas.microsoft.com/office/powerpoint/2010/main" val="2665128991"/>
      </p:ext>
    </p:extLst>
  </p:cSld>
  <p:clrMapOvr>
    <a:masterClrMapping/>
  </p:clrMapOvr>
  <p:transition spd="med">
    <p:dissolv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264" y="274638"/>
            <a:ext cx="1622330" cy="6154758"/>
          </a:xfrm>
        </p:spPr>
        <p:txBody>
          <a:bodyPr vert="eaVert"/>
          <a:lstStyle>
            <a:lvl1pPr>
              <a:defRPr>
                <a:effectLst>
                  <a:outerShdw blurRad="50800" dist="50800" dir="18900000" algn="tl" rotWithShape="0">
                    <a:srgbClr val="000000">
                      <a:alpha val="43137"/>
                    </a:srgbClr>
                  </a:outerShdw>
                </a:effectLst>
              </a:defRPr>
            </a:lvl1pPr>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8"/>
            <a:ext cx="7371477" cy="615475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58D1A418-3A46-4CDC-9A65-87BB5056EE18}" type="datetime1">
              <a:rPr lang="cs-CZ"/>
              <a:pPr>
                <a:defRPr/>
              </a:pPr>
              <a:t>03.02.2025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77205570-AACC-4124-84CC-01FA6ED40215}" type="slidenum">
              <a:rPr lang="cs-CZ" altLang="cs-CZ"/>
              <a:pPr>
                <a:defRPr/>
              </a:pPr>
              <a:t>‹#›</a:t>
            </a:fld>
            <a:endParaRPr lang="cs-CZ" altLang="cs-CZ"/>
          </a:p>
        </p:txBody>
      </p:sp>
    </p:spTree>
    <p:extLst>
      <p:ext uri="{BB962C8B-B14F-4D97-AF65-F5344CB8AC3E}">
        <p14:creationId xmlns:p14="http://schemas.microsoft.com/office/powerpoint/2010/main" val="1199892594"/>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08283602-5240-4C7E-86F4-F006189C5C4F}"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214AC4E4-D6B3-44FD-A649-B9FBFB7D6BF5}" type="slidenum">
              <a:rPr lang="cs-CZ" altLang="cs-CZ"/>
              <a:pPr>
                <a:defRPr/>
              </a:pPr>
              <a:t>‹#›</a:t>
            </a:fld>
            <a:endParaRPr lang="cs-CZ" altLang="cs-CZ"/>
          </a:p>
        </p:txBody>
      </p:sp>
    </p:spTree>
    <p:extLst>
      <p:ext uri="{BB962C8B-B14F-4D97-AF65-F5344CB8AC3E}">
        <p14:creationId xmlns:p14="http://schemas.microsoft.com/office/powerpoint/2010/main" val="2523437876"/>
      </p:ext>
    </p:extLst>
  </p:cSld>
  <p:clrMapOvr>
    <a:masterClrMapping/>
  </p:clrMapOvr>
  <p:transition spd="med">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0D4D4B3A-871A-48A6-8C16-9FFF634EAF33}"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1335411781"/>
      </p:ext>
    </p:extLst>
  </p:cSld>
  <p:clrMapOvr>
    <a:masterClrMapping/>
  </p:clrMapOvr>
  <p:transition spd="med">
    <p:dissolv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572BA225-276E-4783-92EF-2EDAFDAF514F}"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B0D306CA-2D55-4422-AC4C-2D96AECDA3E5}" type="slidenum">
              <a:rPr lang="cs-CZ" altLang="cs-CZ"/>
              <a:pPr>
                <a:defRPr/>
              </a:pPr>
              <a:t>‹#›</a:t>
            </a:fld>
            <a:endParaRPr lang="cs-CZ" altLang="cs-CZ"/>
          </a:p>
        </p:txBody>
      </p:sp>
    </p:spTree>
    <p:extLst>
      <p:ext uri="{BB962C8B-B14F-4D97-AF65-F5344CB8AC3E}">
        <p14:creationId xmlns:p14="http://schemas.microsoft.com/office/powerpoint/2010/main" val="1772077910"/>
      </p:ext>
    </p:extLst>
  </p:cSld>
  <p:clrMapOvr>
    <a:masterClrMapping/>
  </p:clrMapOvr>
  <p:transition spd="med">
    <p:dissolv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FC3D0A90-A4F6-4533-ACD0-2073ABFAEBEA}"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5026DD0E-9192-4041-B641-87B4CA081594}" type="slidenum">
              <a:rPr lang="cs-CZ" altLang="cs-CZ"/>
              <a:pPr>
                <a:defRPr/>
              </a:pPr>
              <a:t>‹#›</a:t>
            </a:fld>
            <a:endParaRPr lang="cs-CZ" altLang="cs-CZ"/>
          </a:p>
        </p:txBody>
      </p:sp>
    </p:spTree>
    <p:extLst>
      <p:ext uri="{BB962C8B-B14F-4D97-AF65-F5344CB8AC3E}">
        <p14:creationId xmlns:p14="http://schemas.microsoft.com/office/powerpoint/2010/main" val="3013817602"/>
      </p:ext>
    </p:extLst>
  </p:cSld>
  <p:clrMapOvr>
    <a:masterClrMapping/>
  </p:clrMapOvr>
  <p:transition spd="med">
    <p:dissolv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E82302B0-4884-447F-B676-0E694A94DF5F}"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BB941285-6296-476F-BCAC-85CDB52E0850}" type="slidenum">
              <a:rPr lang="cs-CZ" altLang="cs-CZ"/>
              <a:pPr>
                <a:defRPr/>
              </a:pPr>
              <a:t>‹#›</a:t>
            </a:fld>
            <a:endParaRPr lang="cs-CZ" altLang="cs-CZ"/>
          </a:p>
        </p:txBody>
      </p:sp>
    </p:spTree>
    <p:extLst>
      <p:ext uri="{BB962C8B-B14F-4D97-AF65-F5344CB8AC3E}">
        <p14:creationId xmlns:p14="http://schemas.microsoft.com/office/powerpoint/2010/main" val="3088569529"/>
      </p:ext>
    </p:extLst>
  </p:cSld>
  <p:clrMapOvr>
    <a:masterClrMapping/>
  </p:clrMapOvr>
  <p:transition spd="med">
    <p:dissolv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14675D2A-8D84-4261-93D7-76985FCBBDB7}"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7B9D49B6-658C-4438-8AF1-FD46D3F7AA36}" type="slidenum">
              <a:rPr lang="cs-CZ" altLang="cs-CZ"/>
              <a:pPr>
                <a:defRPr/>
              </a:pPr>
              <a:t>‹#›</a:t>
            </a:fld>
            <a:endParaRPr lang="cs-CZ" altLang="cs-CZ"/>
          </a:p>
        </p:txBody>
      </p:sp>
    </p:spTree>
    <p:extLst>
      <p:ext uri="{BB962C8B-B14F-4D97-AF65-F5344CB8AC3E}">
        <p14:creationId xmlns:p14="http://schemas.microsoft.com/office/powerpoint/2010/main" val="3102149039"/>
      </p:ext>
    </p:extLst>
  </p:cSld>
  <p:clrMapOvr>
    <a:masterClrMapping/>
  </p:clrMapOvr>
  <p:transition spd="med">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E988F1CB-3B59-4A61-AC2D-5A4096156AF4}"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DE64EACD-C56A-4E2E-88D7-8818A22E15D9}" type="slidenum">
              <a:rPr lang="cs-CZ" altLang="cs-CZ"/>
              <a:pPr>
                <a:defRPr/>
              </a:pPr>
              <a:t>‹#›</a:t>
            </a:fld>
            <a:endParaRPr lang="cs-CZ" altLang="cs-CZ"/>
          </a:p>
        </p:txBody>
      </p:sp>
    </p:spTree>
    <p:extLst>
      <p:ext uri="{BB962C8B-B14F-4D97-AF65-F5344CB8AC3E}">
        <p14:creationId xmlns:p14="http://schemas.microsoft.com/office/powerpoint/2010/main" val="4234360971"/>
      </p:ext>
    </p:extLst>
  </p:cSld>
  <p:clrMapOvr>
    <a:masterClrMapping/>
  </p:clrMapOvr>
  <p:transition spd="med">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A3402F-6811-46A9-A523-5CF22F548F92}"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A2A4FBA7-2F37-4074-ACE0-DD3C8C3CDC3D}" type="slidenum">
              <a:rPr lang="cs-CZ" altLang="cs-CZ"/>
              <a:pPr>
                <a:defRPr/>
              </a:pPr>
              <a:t>‹#›</a:t>
            </a:fld>
            <a:endParaRPr lang="cs-CZ" altLang="cs-CZ"/>
          </a:p>
        </p:txBody>
      </p:sp>
    </p:spTree>
    <p:extLst>
      <p:ext uri="{BB962C8B-B14F-4D97-AF65-F5344CB8AC3E}">
        <p14:creationId xmlns:p14="http://schemas.microsoft.com/office/powerpoint/2010/main" val="1196165890"/>
      </p:ext>
    </p:extLst>
  </p:cSld>
  <p:clrMapOvr>
    <a:masterClrMapping/>
  </p:clrMapOvr>
  <p:transition spd="med">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7E5183F8-9349-475D-90F5-B9BB1CD14889}"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D7ED06F5-6408-49DC-A188-1DC3002E8B53}" type="slidenum">
              <a:rPr lang="cs-CZ" altLang="cs-CZ"/>
              <a:pPr>
                <a:defRPr/>
              </a:pPr>
              <a:t>‹#›</a:t>
            </a:fld>
            <a:endParaRPr lang="cs-CZ" altLang="cs-CZ"/>
          </a:p>
        </p:txBody>
      </p:sp>
    </p:spTree>
    <p:extLst>
      <p:ext uri="{BB962C8B-B14F-4D97-AF65-F5344CB8AC3E}">
        <p14:creationId xmlns:p14="http://schemas.microsoft.com/office/powerpoint/2010/main" val="3771843965"/>
      </p:ext>
    </p:extLst>
  </p:cSld>
  <p:clrMapOvr>
    <a:masterClrMapping/>
  </p:clrMapOvr>
  <p:transition spd="med">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549206CD-4EDC-4833-A2A5-2D479BDE90FA}"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60A70E12-696E-4321-A65C-8677A5A27D9A}" type="slidenum">
              <a:rPr lang="cs-CZ" altLang="cs-CZ"/>
              <a:pPr>
                <a:defRPr/>
              </a:pPr>
              <a:t>‹#›</a:t>
            </a:fld>
            <a:endParaRPr lang="cs-CZ" altLang="cs-CZ"/>
          </a:p>
        </p:txBody>
      </p:sp>
    </p:spTree>
    <p:extLst>
      <p:ext uri="{BB962C8B-B14F-4D97-AF65-F5344CB8AC3E}">
        <p14:creationId xmlns:p14="http://schemas.microsoft.com/office/powerpoint/2010/main" val="4084390799"/>
      </p:ext>
    </p:extLst>
  </p:cSld>
  <p:clrMapOvr>
    <a:masterClrMapping/>
  </p:clrMapOvr>
  <p:transition spd="med">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42068F22-44A9-4883-AD33-DAFAF859416E}"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816AC28-1899-4EFF-87BB-2C0726B0CA44}" type="slidenum">
              <a:rPr lang="cs-CZ" altLang="cs-CZ"/>
              <a:pPr>
                <a:defRPr/>
              </a:pPr>
              <a:t>‹#›</a:t>
            </a:fld>
            <a:endParaRPr lang="cs-CZ" altLang="cs-CZ"/>
          </a:p>
        </p:txBody>
      </p:sp>
    </p:spTree>
    <p:extLst>
      <p:ext uri="{BB962C8B-B14F-4D97-AF65-F5344CB8AC3E}">
        <p14:creationId xmlns:p14="http://schemas.microsoft.com/office/powerpoint/2010/main" val="2626495921"/>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B476B4FB-2A48-4F06-BB3B-55BFC01BF2E6}"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1315549183"/>
      </p:ext>
    </p:extLst>
  </p:cSld>
  <p:clrMapOvr>
    <a:masterClrMapping/>
  </p:clrMapOvr>
  <p:transition spd="med">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0A3C4E36-8BA0-40E8-AA30-C2DABA3CA860}"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F5053C9D-33A4-49BA-8144-2AF817427B90}" type="slidenum">
              <a:rPr lang="cs-CZ" altLang="cs-CZ"/>
              <a:pPr>
                <a:defRPr/>
              </a:pPr>
              <a:t>‹#›</a:t>
            </a:fld>
            <a:endParaRPr lang="cs-CZ" altLang="cs-CZ"/>
          </a:p>
        </p:txBody>
      </p:sp>
    </p:spTree>
    <p:extLst>
      <p:ext uri="{BB962C8B-B14F-4D97-AF65-F5344CB8AC3E}">
        <p14:creationId xmlns:p14="http://schemas.microsoft.com/office/powerpoint/2010/main" val="4242353707"/>
      </p:ext>
    </p:extLst>
  </p:cSld>
  <p:clrMapOvr>
    <a:masterClrMapping/>
  </p:clrMapOvr>
  <p:transition spd="med">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C44A3E43-435B-400F-80DA-9A8EDB8BF9D5}"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4A9A190F-B59B-4F10-B48E-627386BBFD7D}" type="slidenum">
              <a:rPr lang="cs-CZ" altLang="cs-CZ"/>
              <a:pPr>
                <a:defRPr/>
              </a:pPr>
              <a:t>‹#›</a:t>
            </a:fld>
            <a:endParaRPr lang="cs-CZ" altLang="cs-CZ"/>
          </a:p>
        </p:txBody>
      </p:sp>
    </p:spTree>
    <p:extLst>
      <p:ext uri="{BB962C8B-B14F-4D97-AF65-F5344CB8AC3E}">
        <p14:creationId xmlns:p14="http://schemas.microsoft.com/office/powerpoint/2010/main" val="2657923174"/>
      </p:ext>
    </p:extLst>
  </p:cSld>
  <p:clrMapOvr>
    <a:masterClrMapping/>
  </p:clrMapOvr>
  <p:transition spd="med">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F2762A5A-E3A9-4043-8B99-62BF9D9A2D5F}"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97BD23A8-2DDD-4ADB-8A36-BFF9E74F55A7}" type="slidenum">
              <a:rPr lang="cs-CZ" altLang="cs-CZ"/>
              <a:pPr>
                <a:defRPr/>
              </a:pPr>
              <a:t>‹#›</a:t>
            </a:fld>
            <a:endParaRPr lang="cs-CZ" altLang="cs-CZ"/>
          </a:p>
        </p:txBody>
      </p:sp>
    </p:spTree>
    <p:extLst>
      <p:ext uri="{BB962C8B-B14F-4D97-AF65-F5344CB8AC3E}">
        <p14:creationId xmlns:p14="http://schemas.microsoft.com/office/powerpoint/2010/main" val="4273724644"/>
      </p:ext>
    </p:extLst>
  </p:cSld>
  <p:clrMapOvr>
    <a:masterClrMapping/>
  </p:clrMapOvr>
  <p:transition spd="med">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72DD3164-59EB-4CC1-9256-4317141AE42D}"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8485E351-FB5A-450A-ACE9-504E695D9DEB}" type="slidenum">
              <a:rPr lang="cs-CZ" altLang="cs-CZ"/>
              <a:pPr>
                <a:defRPr/>
              </a:pPr>
              <a:t>‹#›</a:t>
            </a:fld>
            <a:endParaRPr lang="cs-CZ" altLang="cs-CZ"/>
          </a:p>
        </p:txBody>
      </p:sp>
    </p:spTree>
    <p:extLst>
      <p:ext uri="{BB962C8B-B14F-4D97-AF65-F5344CB8AC3E}">
        <p14:creationId xmlns:p14="http://schemas.microsoft.com/office/powerpoint/2010/main" val="124244766"/>
      </p:ext>
    </p:extLst>
  </p:cSld>
  <p:clrMapOvr>
    <a:masterClrMapping/>
  </p:clrMapOvr>
  <p:transition spd="med">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4A8C933A-95F8-4E45-A0DA-817594107DCB}" type="datetime1">
              <a:rPr lang="cs-CZ"/>
              <a:pPr>
                <a:defRPr/>
              </a:pPr>
              <a:t>03.02.2025</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1498204B-AF83-4A6B-9F55-46EF3FE76EF9}" type="slidenum">
              <a:rPr lang="en-US" altLang="cs-CZ"/>
              <a:pPr>
                <a:defRPr/>
              </a:pPr>
              <a:t>‹#›</a:t>
            </a:fld>
            <a:endParaRPr lang="en-US" altLang="cs-CZ"/>
          </a:p>
        </p:txBody>
      </p:sp>
    </p:spTree>
    <p:extLst>
      <p:ext uri="{BB962C8B-B14F-4D97-AF65-F5344CB8AC3E}">
        <p14:creationId xmlns:p14="http://schemas.microsoft.com/office/powerpoint/2010/main" val="1115259568"/>
      </p:ext>
    </p:extLst>
  </p:cSld>
  <p:clrMapOvr>
    <a:masterClrMapping/>
  </p:clrMapOvr>
  <p:transition spd="med">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4421C441-97DC-471A-8EDD-3A3AF22A0409}"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B29D6538-BEC1-4D3D-BE20-E76B954DE646}" type="slidenum">
              <a:rPr lang="cs-CZ" altLang="cs-CZ"/>
              <a:pPr>
                <a:defRPr/>
              </a:pPr>
              <a:t>‹#›</a:t>
            </a:fld>
            <a:endParaRPr lang="cs-CZ" altLang="cs-CZ"/>
          </a:p>
        </p:txBody>
      </p:sp>
    </p:spTree>
    <p:extLst>
      <p:ext uri="{BB962C8B-B14F-4D97-AF65-F5344CB8AC3E}">
        <p14:creationId xmlns:p14="http://schemas.microsoft.com/office/powerpoint/2010/main" val="865781964"/>
      </p:ext>
    </p:extLst>
  </p:cSld>
  <p:clrMapOvr>
    <a:masterClrMapping/>
  </p:clrMapOvr>
  <p:transition spd="med">
    <p:dissolv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81C9F14F-0221-4FAC-AA3B-EDD88312E00D}" type="datetime1">
              <a:rPr lang="cs-CZ"/>
              <a:pPr>
                <a:defRPr/>
              </a:pPr>
              <a:t>03.02.2025</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5FAEC4FA-45C5-4D2C-9222-E204790D5F89}" type="slidenum">
              <a:rPr lang="cs-CZ" altLang="cs-CZ"/>
              <a:pPr>
                <a:defRPr/>
              </a:pPr>
              <a:t>‹#›</a:t>
            </a:fld>
            <a:endParaRPr lang="cs-CZ" altLang="cs-CZ"/>
          </a:p>
        </p:txBody>
      </p:sp>
    </p:spTree>
    <p:extLst>
      <p:ext uri="{BB962C8B-B14F-4D97-AF65-F5344CB8AC3E}">
        <p14:creationId xmlns:p14="http://schemas.microsoft.com/office/powerpoint/2010/main" val="2123856537"/>
      </p:ext>
    </p:extLst>
  </p:cSld>
  <p:clrMapOvr>
    <a:masterClrMapping/>
  </p:clrMapOvr>
  <p:transition spd="med">
    <p:dissolv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B9662F49-3825-4584-8C4D-13FA9C2D3C60}" type="datetime1">
              <a:rPr lang="cs-CZ"/>
              <a:pPr>
                <a:defRPr/>
              </a:pPr>
              <a:t>03.02.2025</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06804AF8-5500-47E6-A546-E1E768404D7A}" type="slidenum">
              <a:rPr lang="cs-CZ" altLang="cs-CZ"/>
              <a:pPr>
                <a:defRPr/>
              </a:pPr>
              <a:t>‹#›</a:t>
            </a:fld>
            <a:endParaRPr lang="cs-CZ" altLang="cs-CZ"/>
          </a:p>
        </p:txBody>
      </p:sp>
    </p:spTree>
    <p:extLst>
      <p:ext uri="{BB962C8B-B14F-4D97-AF65-F5344CB8AC3E}">
        <p14:creationId xmlns:p14="http://schemas.microsoft.com/office/powerpoint/2010/main" val="2435270573"/>
      </p:ext>
    </p:extLst>
  </p:cSld>
  <p:clrMapOvr>
    <a:masterClrMapping/>
  </p:clrMapOvr>
  <p:transition spd="med">
    <p:dissolv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7E42039B-3696-432C-9C44-882EA118B729}" type="datetime1">
              <a:rPr lang="cs-CZ"/>
              <a:pPr>
                <a:defRPr/>
              </a:pPr>
              <a:t>03.02.2025</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EB080528-E8A9-473F-A0F1-7B54AC64D39F}" type="slidenum">
              <a:rPr lang="cs-CZ" altLang="cs-CZ"/>
              <a:pPr>
                <a:defRPr/>
              </a:pPr>
              <a:t>‹#›</a:t>
            </a:fld>
            <a:endParaRPr lang="cs-CZ" altLang="cs-CZ"/>
          </a:p>
        </p:txBody>
      </p:sp>
    </p:spTree>
    <p:extLst>
      <p:ext uri="{BB962C8B-B14F-4D97-AF65-F5344CB8AC3E}">
        <p14:creationId xmlns:p14="http://schemas.microsoft.com/office/powerpoint/2010/main" val="1340095028"/>
      </p:ext>
    </p:extLst>
  </p:cSld>
  <p:clrMapOvr>
    <a:masterClrMapping/>
  </p:clrMapOvr>
  <p:transition spd="med">
    <p:dissolv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A833EE70-504A-478F-83E1-C01097DEE64E}" type="datetime1">
              <a:rPr lang="cs-CZ"/>
              <a:pPr>
                <a:defRPr/>
              </a:pPr>
              <a:t>03.02.2025</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54A0CE55-ED4D-45EC-828D-86BBFABB51F2}" type="slidenum">
              <a:rPr lang="cs-CZ" altLang="cs-CZ"/>
              <a:pPr>
                <a:defRPr/>
              </a:pPr>
              <a:t>‹#›</a:t>
            </a:fld>
            <a:endParaRPr lang="cs-CZ" altLang="cs-CZ"/>
          </a:p>
        </p:txBody>
      </p:sp>
    </p:spTree>
    <p:extLst>
      <p:ext uri="{BB962C8B-B14F-4D97-AF65-F5344CB8AC3E}">
        <p14:creationId xmlns:p14="http://schemas.microsoft.com/office/powerpoint/2010/main" val="1829109503"/>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8835C63D-BD28-48DD-9E93-7D7C97940363}"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142F9419-378F-4897-B8FC-724858636A90}" type="slidenum">
              <a:rPr lang="cs-CZ" altLang="cs-CZ"/>
              <a:pPr>
                <a:defRPr/>
              </a:pPr>
              <a:t>‹#›</a:t>
            </a:fld>
            <a:endParaRPr lang="cs-CZ" altLang="cs-CZ"/>
          </a:p>
        </p:txBody>
      </p:sp>
    </p:spTree>
    <p:extLst>
      <p:ext uri="{BB962C8B-B14F-4D97-AF65-F5344CB8AC3E}">
        <p14:creationId xmlns:p14="http://schemas.microsoft.com/office/powerpoint/2010/main" val="248216284"/>
      </p:ext>
    </p:extLst>
  </p:cSld>
  <p:clrMapOvr>
    <a:masterClrMapping/>
  </p:clrMapOvr>
  <p:transition spd="med">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0A74DA03-4B3D-4CB3-BA4B-6038F5AAF75F}"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D263D8DA-4E85-4450-BB1F-98F1A014F8FE}" type="slidenum">
              <a:rPr lang="cs-CZ" altLang="cs-CZ"/>
              <a:pPr>
                <a:defRPr/>
              </a:pPr>
              <a:t>‹#›</a:t>
            </a:fld>
            <a:endParaRPr lang="cs-CZ" altLang="cs-CZ"/>
          </a:p>
        </p:txBody>
      </p:sp>
    </p:spTree>
    <p:extLst>
      <p:ext uri="{BB962C8B-B14F-4D97-AF65-F5344CB8AC3E}">
        <p14:creationId xmlns:p14="http://schemas.microsoft.com/office/powerpoint/2010/main" val="2930010616"/>
      </p:ext>
    </p:extLst>
  </p:cSld>
  <p:clrMapOvr>
    <a:masterClrMapping/>
  </p:clrMapOvr>
  <p:transition spd="med">
    <p:dissolv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DFAE3AA7-794D-4C4D-BC8D-3B58129B679B}"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017AFFA7-200C-4F3C-ADBE-8F4A3DB1D5AB}" type="slidenum">
              <a:rPr lang="cs-CZ" altLang="cs-CZ"/>
              <a:pPr>
                <a:defRPr/>
              </a:pPr>
              <a:t>‹#›</a:t>
            </a:fld>
            <a:endParaRPr lang="cs-CZ" altLang="cs-CZ"/>
          </a:p>
        </p:txBody>
      </p:sp>
    </p:spTree>
    <p:extLst>
      <p:ext uri="{BB962C8B-B14F-4D97-AF65-F5344CB8AC3E}">
        <p14:creationId xmlns:p14="http://schemas.microsoft.com/office/powerpoint/2010/main" val="1754747798"/>
      </p:ext>
    </p:extLst>
  </p:cSld>
  <p:clrMapOvr>
    <a:masterClrMapping/>
  </p:clrMapOvr>
  <p:transition spd="med">
    <p:dissolv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6529472C-A026-426C-9607-DC5258CF10A7}"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8E3FF4D4-7D3E-4A14-B3DA-8EF7FA81F08E}" type="slidenum">
              <a:rPr lang="cs-CZ" altLang="cs-CZ"/>
              <a:pPr>
                <a:defRPr/>
              </a:pPr>
              <a:t>‹#›</a:t>
            </a:fld>
            <a:endParaRPr lang="cs-CZ" altLang="cs-CZ"/>
          </a:p>
        </p:txBody>
      </p:sp>
    </p:spTree>
    <p:extLst>
      <p:ext uri="{BB962C8B-B14F-4D97-AF65-F5344CB8AC3E}">
        <p14:creationId xmlns:p14="http://schemas.microsoft.com/office/powerpoint/2010/main" val="1785501308"/>
      </p:ext>
    </p:extLst>
  </p:cSld>
  <p:clrMapOvr>
    <a:masterClrMapping/>
  </p:clrMapOvr>
  <p:transition spd="med">
    <p:dissolv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B4E8554D-68FE-404A-9621-09EC56779D45}"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4963392E-8EE1-4BFD-9428-D4DCE2968FA5}" type="slidenum">
              <a:rPr lang="cs-CZ" altLang="cs-CZ"/>
              <a:pPr>
                <a:defRPr/>
              </a:pPr>
              <a:t>‹#›</a:t>
            </a:fld>
            <a:endParaRPr lang="cs-CZ" altLang="cs-CZ"/>
          </a:p>
        </p:txBody>
      </p:sp>
    </p:spTree>
    <p:extLst>
      <p:ext uri="{BB962C8B-B14F-4D97-AF65-F5344CB8AC3E}">
        <p14:creationId xmlns:p14="http://schemas.microsoft.com/office/powerpoint/2010/main" val="1597298741"/>
      </p:ext>
    </p:extLst>
  </p:cSld>
  <p:clrMapOvr>
    <a:masterClrMapping/>
  </p:clrMapOvr>
  <p:transition spd="med">
    <p:dissolv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CEF1D9E8-5A81-47C4-9033-D4C417E003CE}"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57E435A9-DEB9-43A8-9FC7-C981F2A492D3}" type="slidenum">
              <a:rPr lang="cs-CZ" altLang="cs-CZ"/>
              <a:pPr>
                <a:defRPr/>
              </a:pPr>
              <a:t>‹#›</a:t>
            </a:fld>
            <a:endParaRPr lang="cs-CZ" altLang="cs-CZ"/>
          </a:p>
        </p:txBody>
      </p:sp>
    </p:spTree>
    <p:extLst>
      <p:ext uri="{BB962C8B-B14F-4D97-AF65-F5344CB8AC3E}">
        <p14:creationId xmlns:p14="http://schemas.microsoft.com/office/powerpoint/2010/main" val="3234967892"/>
      </p:ext>
    </p:extLst>
  </p:cSld>
  <p:clrMapOvr>
    <a:masterClrMapping/>
  </p:clrMapOvr>
  <p:transition spd="med">
    <p:dissolv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BBB9B975-4B35-4372-A9B4-859C19AE8F82}"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377512585"/>
      </p:ext>
    </p:extLst>
  </p:cSld>
  <p:clrMapOvr>
    <a:masterClrMapping/>
  </p:clrMapOvr>
  <p:transition spd="med">
    <p:dissolv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11DA19FC-04B1-4290-9972-47E0201CC3B2}"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7DADEA0-2341-4C64-A627-5E3036ECB821}" type="slidenum">
              <a:rPr lang="cs-CZ" altLang="cs-CZ"/>
              <a:pPr>
                <a:defRPr/>
              </a:pPr>
              <a:t>‹#›</a:t>
            </a:fld>
            <a:endParaRPr lang="cs-CZ" altLang="cs-CZ"/>
          </a:p>
        </p:txBody>
      </p:sp>
    </p:spTree>
    <p:extLst>
      <p:ext uri="{BB962C8B-B14F-4D97-AF65-F5344CB8AC3E}">
        <p14:creationId xmlns:p14="http://schemas.microsoft.com/office/powerpoint/2010/main" val="660790559"/>
      </p:ext>
    </p:extLst>
  </p:cSld>
  <p:clrMapOvr>
    <a:masterClrMapping/>
  </p:clrMapOvr>
  <p:transition spd="med">
    <p:dissolv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5552E850-EDA0-499C-AE89-290F92B571E5}"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005A55A1-A9A7-478D-8B41-C4C37CC512DC}" type="slidenum">
              <a:rPr lang="cs-CZ" altLang="cs-CZ"/>
              <a:pPr>
                <a:defRPr/>
              </a:pPr>
              <a:t>‹#›</a:t>
            </a:fld>
            <a:endParaRPr lang="cs-CZ" altLang="cs-CZ"/>
          </a:p>
        </p:txBody>
      </p:sp>
    </p:spTree>
    <p:extLst>
      <p:ext uri="{BB962C8B-B14F-4D97-AF65-F5344CB8AC3E}">
        <p14:creationId xmlns:p14="http://schemas.microsoft.com/office/powerpoint/2010/main" val="319749862"/>
      </p:ext>
    </p:extLst>
  </p:cSld>
  <p:clrMapOvr>
    <a:masterClrMapping/>
  </p:clrMapOvr>
  <p:transition spd="med">
    <p:dissolv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B3DD8FBA-9FA2-457F-B7E5-70B8B78EFCCA}"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BAB2694C-DE6F-46B4-99D3-A8C4997A9317}" type="slidenum">
              <a:rPr lang="cs-CZ" altLang="cs-CZ"/>
              <a:pPr>
                <a:defRPr/>
              </a:pPr>
              <a:t>‹#›</a:t>
            </a:fld>
            <a:endParaRPr lang="cs-CZ" altLang="cs-CZ"/>
          </a:p>
        </p:txBody>
      </p:sp>
    </p:spTree>
    <p:extLst>
      <p:ext uri="{BB962C8B-B14F-4D97-AF65-F5344CB8AC3E}">
        <p14:creationId xmlns:p14="http://schemas.microsoft.com/office/powerpoint/2010/main" val="2138622685"/>
      </p:ext>
    </p:extLst>
  </p:cSld>
  <p:clrMapOvr>
    <a:masterClrMapping/>
  </p:clrMapOvr>
  <p:transition spd="med">
    <p:dissolv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4BAD30DB-ABF6-4F24-BFE4-51AD5373CD22}"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FE49E4D8-A9A0-424E-B74E-22E5C8E155C4}" type="slidenum">
              <a:rPr lang="cs-CZ" altLang="cs-CZ"/>
              <a:pPr>
                <a:defRPr/>
              </a:pPr>
              <a:t>‹#›</a:t>
            </a:fld>
            <a:endParaRPr lang="cs-CZ" altLang="cs-CZ"/>
          </a:p>
        </p:txBody>
      </p:sp>
    </p:spTree>
    <p:extLst>
      <p:ext uri="{BB962C8B-B14F-4D97-AF65-F5344CB8AC3E}">
        <p14:creationId xmlns:p14="http://schemas.microsoft.com/office/powerpoint/2010/main" val="430077653"/>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60844AA4-5E26-4E16-9481-292665A5C7E0}"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0EF65AFE-6D8C-4C36-BBF4-B85E4FAA8686}" type="slidenum">
              <a:rPr lang="cs-CZ" altLang="cs-CZ"/>
              <a:pPr>
                <a:defRPr/>
              </a:pPr>
              <a:t>‹#›</a:t>
            </a:fld>
            <a:endParaRPr lang="cs-CZ" altLang="cs-CZ"/>
          </a:p>
        </p:txBody>
      </p:sp>
    </p:spTree>
    <p:extLst>
      <p:ext uri="{BB962C8B-B14F-4D97-AF65-F5344CB8AC3E}">
        <p14:creationId xmlns:p14="http://schemas.microsoft.com/office/powerpoint/2010/main" val="2882727729"/>
      </p:ext>
    </p:extLst>
  </p:cSld>
  <p:clrMapOvr>
    <a:masterClrMapping/>
  </p:clrMapOvr>
  <p:transition spd="med">
    <p:dissolv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9FB77371-38EB-49B3-840C-092DD49C17ED}"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2A0AC682-F03E-4EC0-97AB-7F2863C94183}" type="slidenum">
              <a:rPr lang="cs-CZ" altLang="cs-CZ"/>
              <a:pPr>
                <a:defRPr/>
              </a:pPr>
              <a:t>‹#›</a:t>
            </a:fld>
            <a:endParaRPr lang="cs-CZ" altLang="cs-CZ"/>
          </a:p>
        </p:txBody>
      </p:sp>
    </p:spTree>
    <p:extLst>
      <p:ext uri="{BB962C8B-B14F-4D97-AF65-F5344CB8AC3E}">
        <p14:creationId xmlns:p14="http://schemas.microsoft.com/office/powerpoint/2010/main" val="3428669512"/>
      </p:ext>
    </p:extLst>
  </p:cSld>
  <p:clrMapOvr>
    <a:masterClrMapping/>
  </p:clrMapOvr>
  <p:transition spd="med">
    <p:dissolv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AA661F6-41AD-4C76-B425-7FC04F8E39AE}"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D3DCBE29-AC1C-496B-8A8A-CBBBD6803F39}" type="slidenum">
              <a:rPr lang="cs-CZ" altLang="cs-CZ"/>
              <a:pPr>
                <a:defRPr/>
              </a:pPr>
              <a:t>‹#›</a:t>
            </a:fld>
            <a:endParaRPr lang="cs-CZ" altLang="cs-CZ"/>
          </a:p>
        </p:txBody>
      </p:sp>
    </p:spTree>
    <p:extLst>
      <p:ext uri="{BB962C8B-B14F-4D97-AF65-F5344CB8AC3E}">
        <p14:creationId xmlns:p14="http://schemas.microsoft.com/office/powerpoint/2010/main" val="1558669637"/>
      </p:ext>
    </p:extLst>
  </p:cSld>
  <p:clrMapOvr>
    <a:masterClrMapping/>
  </p:clrMapOvr>
  <p:transition spd="med">
    <p:dissolv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A1203423-ADCF-4FF8-8144-EF4032EDA891}"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0C6D7BAC-85E2-4BEE-953E-EADCD99403BD}" type="slidenum">
              <a:rPr lang="cs-CZ" altLang="cs-CZ"/>
              <a:pPr>
                <a:defRPr/>
              </a:pPr>
              <a:t>‹#›</a:t>
            </a:fld>
            <a:endParaRPr lang="cs-CZ" altLang="cs-CZ"/>
          </a:p>
        </p:txBody>
      </p:sp>
    </p:spTree>
    <p:extLst>
      <p:ext uri="{BB962C8B-B14F-4D97-AF65-F5344CB8AC3E}">
        <p14:creationId xmlns:p14="http://schemas.microsoft.com/office/powerpoint/2010/main" val="4108737142"/>
      </p:ext>
    </p:extLst>
  </p:cSld>
  <p:clrMapOvr>
    <a:masterClrMapping/>
  </p:clrMapOvr>
  <p:transition spd="med">
    <p:dissolv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BD0AC4EC-7665-43DE-B548-6D1333DCEBFA}"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E921A3ED-D982-4DE0-B75C-2D18D3A9A754}" type="slidenum">
              <a:rPr lang="cs-CZ" altLang="cs-CZ"/>
              <a:pPr>
                <a:defRPr/>
              </a:pPr>
              <a:t>‹#›</a:t>
            </a:fld>
            <a:endParaRPr lang="cs-CZ" altLang="cs-CZ"/>
          </a:p>
        </p:txBody>
      </p:sp>
    </p:spTree>
    <p:extLst>
      <p:ext uri="{BB962C8B-B14F-4D97-AF65-F5344CB8AC3E}">
        <p14:creationId xmlns:p14="http://schemas.microsoft.com/office/powerpoint/2010/main" val="2423508704"/>
      </p:ext>
    </p:extLst>
  </p:cSld>
  <p:clrMapOvr>
    <a:masterClrMapping/>
  </p:clrMapOvr>
  <p:transition spd="med">
    <p:dissolv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74CAE2CE-B3B7-4931-85A5-093621DC6972}"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86B24CDD-6B70-4CA0-AC47-8FC8FB488F32}" type="slidenum">
              <a:rPr lang="cs-CZ" altLang="cs-CZ"/>
              <a:pPr>
                <a:defRPr/>
              </a:pPr>
              <a:t>‹#›</a:t>
            </a:fld>
            <a:endParaRPr lang="cs-CZ" altLang="cs-CZ"/>
          </a:p>
        </p:txBody>
      </p:sp>
    </p:spTree>
    <p:extLst>
      <p:ext uri="{BB962C8B-B14F-4D97-AF65-F5344CB8AC3E}">
        <p14:creationId xmlns:p14="http://schemas.microsoft.com/office/powerpoint/2010/main" val="2048691128"/>
      </p:ext>
    </p:extLst>
  </p:cSld>
  <p:clrMapOvr>
    <a:masterClrMapping/>
  </p:clrMapOvr>
  <p:transition spd="med">
    <p:dissolv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91220244-3D13-4516-8728-1ECA9E928683}"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B412CE4C-AFCE-4C4A-B044-04CC08F2A517}" type="slidenum">
              <a:rPr lang="cs-CZ" altLang="cs-CZ"/>
              <a:pPr>
                <a:defRPr/>
              </a:pPr>
              <a:t>‹#›</a:t>
            </a:fld>
            <a:endParaRPr lang="cs-CZ" altLang="cs-CZ"/>
          </a:p>
        </p:txBody>
      </p:sp>
    </p:spTree>
    <p:extLst>
      <p:ext uri="{BB962C8B-B14F-4D97-AF65-F5344CB8AC3E}">
        <p14:creationId xmlns:p14="http://schemas.microsoft.com/office/powerpoint/2010/main" val="3486379911"/>
      </p:ext>
    </p:extLst>
  </p:cSld>
  <p:clrMapOvr>
    <a:masterClrMapping/>
  </p:clrMapOvr>
  <p:transition spd="med">
    <p:dissolv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9E4610D9-17F7-43CF-87AF-9B5281AC5BC7}"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B199753D-48D5-4BF6-A0B9-44D9504C8334}" type="slidenum">
              <a:rPr lang="cs-CZ" altLang="cs-CZ"/>
              <a:pPr>
                <a:defRPr/>
              </a:pPr>
              <a:t>‹#›</a:t>
            </a:fld>
            <a:endParaRPr lang="cs-CZ" altLang="cs-CZ"/>
          </a:p>
        </p:txBody>
      </p:sp>
    </p:spTree>
    <p:extLst>
      <p:ext uri="{BB962C8B-B14F-4D97-AF65-F5344CB8AC3E}">
        <p14:creationId xmlns:p14="http://schemas.microsoft.com/office/powerpoint/2010/main" val="4271971580"/>
      </p:ext>
    </p:extLst>
  </p:cSld>
  <p:clrMapOvr>
    <a:masterClrMapping/>
  </p:clrMapOvr>
  <p:transition spd="med">
    <p:dissolv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22A10F7A-2ADF-476D-8692-2F46E7A8761D}"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AAC549E-1809-4F6F-A757-75CB478B1D13}" type="slidenum">
              <a:rPr lang="cs-CZ" altLang="cs-CZ"/>
              <a:pPr>
                <a:defRPr/>
              </a:pPr>
              <a:t>‹#›</a:t>
            </a:fld>
            <a:endParaRPr lang="cs-CZ" altLang="cs-CZ"/>
          </a:p>
        </p:txBody>
      </p:sp>
    </p:spTree>
    <p:extLst>
      <p:ext uri="{BB962C8B-B14F-4D97-AF65-F5344CB8AC3E}">
        <p14:creationId xmlns:p14="http://schemas.microsoft.com/office/powerpoint/2010/main" val="3395838295"/>
      </p:ext>
    </p:extLst>
  </p:cSld>
  <p:clrMapOvr>
    <a:masterClrMapping/>
  </p:clrMapOvr>
  <p:transition spd="med">
    <p:dissolv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38795E70-6CAE-47AC-B7EB-95757641593F}"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3211E489-DE0F-4F48-87F3-BBE2F6C363FF}" type="slidenum">
              <a:rPr lang="cs-CZ" altLang="cs-CZ"/>
              <a:pPr>
                <a:defRPr/>
              </a:pPr>
              <a:t>‹#›</a:t>
            </a:fld>
            <a:endParaRPr lang="cs-CZ" altLang="cs-CZ"/>
          </a:p>
        </p:txBody>
      </p:sp>
    </p:spTree>
    <p:extLst>
      <p:ext uri="{BB962C8B-B14F-4D97-AF65-F5344CB8AC3E}">
        <p14:creationId xmlns:p14="http://schemas.microsoft.com/office/powerpoint/2010/main" val="350121011"/>
      </p:ext>
    </p:extLst>
  </p:cSld>
  <p:clrMapOvr>
    <a:masterClrMapping/>
  </p:clrMapOvr>
  <p:transition spd="med">
    <p:dissolv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C27DC28D-C42D-4B5A-82B9-ECDFAF7C0D0A}"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1037671762"/>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3170CF14-F22A-43ED-AAA4-62B7920045E5}"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067825D-1651-4C9F-8141-13DA5D6F40CC}" type="slidenum">
              <a:rPr lang="cs-CZ" altLang="cs-CZ"/>
              <a:pPr>
                <a:defRPr/>
              </a:pPr>
              <a:t>‹#›</a:t>
            </a:fld>
            <a:endParaRPr lang="cs-CZ" altLang="cs-CZ"/>
          </a:p>
        </p:txBody>
      </p:sp>
    </p:spTree>
    <p:extLst>
      <p:ext uri="{BB962C8B-B14F-4D97-AF65-F5344CB8AC3E}">
        <p14:creationId xmlns:p14="http://schemas.microsoft.com/office/powerpoint/2010/main" val="3271343506"/>
      </p:ext>
    </p:extLst>
  </p:cSld>
  <p:clrMapOvr>
    <a:masterClrMapping/>
  </p:clrMapOvr>
  <p:transition spd="med">
    <p:dissolv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12B7E63E-AD09-4AD9-9F13-6CAC4E843855}"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E735556-BAEC-412C-8688-C7A5E0C9F1DB}" type="slidenum">
              <a:rPr lang="cs-CZ" altLang="cs-CZ"/>
              <a:pPr>
                <a:defRPr/>
              </a:pPr>
              <a:t>‹#›</a:t>
            </a:fld>
            <a:endParaRPr lang="cs-CZ" altLang="cs-CZ"/>
          </a:p>
        </p:txBody>
      </p:sp>
    </p:spTree>
    <p:extLst>
      <p:ext uri="{BB962C8B-B14F-4D97-AF65-F5344CB8AC3E}">
        <p14:creationId xmlns:p14="http://schemas.microsoft.com/office/powerpoint/2010/main" val="3353769444"/>
      </p:ext>
    </p:extLst>
  </p:cSld>
  <p:clrMapOvr>
    <a:masterClrMapping/>
  </p:clrMapOvr>
  <p:transition spd="med">
    <p:dissolv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85CF835C-1446-403D-8FAC-B46CA6BE666E}"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21BCC0D6-5701-4C43-BFAF-6D29DF83A33B}" type="slidenum">
              <a:rPr lang="cs-CZ" altLang="cs-CZ"/>
              <a:pPr>
                <a:defRPr/>
              </a:pPr>
              <a:t>‹#›</a:t>
            </a:fld>
            <a:endParaRPr lang="cs-CZ" altLang="cs-CZ"/>
          </a:p>
        </p:txBody>
      </p:sp>
    </p:spTree>
    <p:extLst>
      <p:ext uri="{BB962C8B-B14F-4D97-AF65-F5344CB8AC3E}">
        <p14:creationId xmlns:p14="http://schemas.microsoft.com/office/powerpoint/2010/main" val="3297193576"/>
      </p:ext>
    </p:extLst>
  </p:cSld>
  <p:clrMapOvr>
    <a:masterClrMapping/>
  </p:clrMapOvr>
  <p:transition spd="med">
    <p:dissolv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BB07F752-93F3-4815-9A87-E855EFF7413D}"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22EF884F-804A-4571-9714-6C45FAF1A6A3}" type="slidenum">
              <a:rPr lang="cs-CZ" altLang="cs-CZ"/>
              <a:pPr>
                <a:defRPr/>
              </a:pPr>
              <a:t>‹#›</a:t>
            </a:fld>
            <a:endParaRPr lang="cs-CZ" altLang="cs-CZ"/>
          </a:p>
        </p:txBody>
      </p:sp>
    </p:spTree>
    <p:extLst>
      <p:ext uri="{BB962C8B-B14F-4D97-AF65-F5344CB8AC3E}">
        <p14:creationId xmlns:p14="http://schemas.microsoft.com/office/powerpoint/2010/main" val="2105000511"/>
      </p:ext>
    </p:extLst>
  </p:cSld>
  <p:clrMapOvr>
    <a:masterClrMapping/>
  </p:clrMapOvr>
  <p:transition spd="med">
    <p:dissolv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2291F3E8-9541-421A-B6AA-40F4E341A239}"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5E4A720B-4808-495A-81AD-18DE1F9BAED9}" type="slidenum">
              <a:rPr lang="cs-CZ" altLang="cs-CZ"/>
              <a:pPr>
                <a:defRPr/>
              </a:pPr>
              <a:t>‹#›</a:t>
            </a:fld>
            <a:endParaRPr lang="cs-CZ" altLang="cs-CZ"/>
          </a:p>
        </p:txBody>
      </p:sp>
    </p:spTree>
    <p:extLst>
      <p:ext uri="{BB962C8B-B14F-4D97-AF65-F5344CB8AC3E}">
        <p14:creationId xmlns:p14="http://schemas.microsoft.com/office/powerpoint/2010/main" val="3682430348"/>
      </p:ext>
    </p:extLst>
  </p:cSld>
  <p:clrMapOvr>
    <a:masterClrMapping/>
  </p:clrMapOvr>
  <p:transition spd="med">
    <p:dissolv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8984846F-1ED8-4FEA-A5ED-FF8F7E6C7887}"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830FA84E-B6CC-4EFC-BC18-4F47CD566D22}" type="slidenum">
              <a:rPr lang="cs-CZ" altLang="cs-CZ"/>
              <a:pPr>
                <a:defRPr/>
              </a:pPr>
              <a:t>‹#›</a:t>
            </a:fld>
            <a:endParaRPr lang="cs-CZ" altLang="cs-CZ"/>
          </a:p>
        </p:txBody>
      </p:sp>
    </p:spTree>
    <p:extLst>
      <p:ext uri="{BB962C8B-B14F-4D97-AF65-F5344CB8AC3E}">
        <p14:creationId xmlns:p14="http://schemas.microsoft.com/office/powerpoint/2010/main" val="4005637062"/>
      </p:ext>
    </p:extLst>
  </p:cSld>
  <p:clrMapOvr>
    <a:masterClrMapping/>
  </p:clrMapOvr>
  <p:transition spd="med">
    <p:dissolv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774489A-D0D0-4F1A-A740-4C1548982FA0}"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A6F924F0-5642-4196-BD63-37B043FE26CD}" type="slidenum">
              <a:rPr lang="cs-CZ" altLang="cs-CZ"/>
              <a:pPr>
                <a:defRPr/>
              </a:pPr>
              <a:t>‹#›</a:t>
            </a:fld>
            <a:endParaRPr lang="cs-CZ" altLang="cs-CZ"/>
          </a:p>
        </p:txBody>
      </p:sp>
    </p:spTree>
    <p:extLst>
      <p:ext uri="{BB962C8B-B14F-4D97-AF65-F5344CB8AC3E}">
        <p14:creationId xmlns:p14="http://schemas.microsoft.com/office/powerpoint/2010/main" val="2215938163"/>
      </p:ext>
    </p:extLst>
  </p:cSld>
  <p:clrMapOvr>
    <a:masterClrMapping/>
  </p:clrMapOvr>
  <p:transition spd="med">
    <p:dissolv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3E9B5D24-5574-49CB-98A8-40B9E4075776}"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9B933892-BD12-4DF4-8F28-79C2612A404D}" type="slidenum">
              <a:rPr lang="cs-CZ" altLang="cs-CZ"/>
              <a:pPr>
                <a:defRPr/>
              </a:pPr>
              <a:t>‹#›</a:t>
            </a:fld>
            <a:endParaRPr lang="cs-CZ" altLang="cs-CZ"/>
          </a:p>
        </p:txBody>
      </p:sp>
    </p:spTree>
    <p:extLst>
      <p:ext uri="{BB962C8B-B14F-4D97-AF65-F5344CB8AC3E}">
        <p14:creationId xmlns:p14="http://schemas.microsoft.com/office/powerpoint/2010/main" val="3227781294"/>
      </p:ext>
    </p:extLst>
  </p:cSld>
  <p:clrMapOvr>
    <a:masterClrMapping/>
  </p:clrMapOvr>
  <p:transition spd="med">
    <p:dissolv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A5D6AC57-7413-4AB5-A8A9-00BD6DC04E15}"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75BCA4A8-2B85-4B45-8EBB-49A22A753C25}" type="slidenum">
              <a:rPr lang="cs-CZ" altLang="cs-CZ"/>
              <a:pPr>
                <a:defRPr/>
              </a:pPr>
              <a:t>‹#›</a:t>
            </a:fld>
            <a:endParaRPr lang="cs-CZ" altLang="cs-CZ"/>
          </a:p>
        </p:txBody>
      </p:sp>
    </p:spTree>
    <p:extLst>
      <p:ext uri="{BB962C8B-B14F-4D97-AF65-F5344CB8AC3E}">
        <p14:creationId xmlns:p14="http://schemas.microsoft.com/office/powerpoint/2010/main" val="3358018336"/>
      </p:ext>
    </p:extLst>
  </p:cSld>
  <p:clrMapOvr>
    <a:masterClrMapping/>
  </p:clrMapOvr>
  <p:transition spd="med">
    <p:dissolv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A1B118BD-4E95-4925-A4C7-1942D79040A0}"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18337A2-1D14-4D78-B0A4-F5EE111729A5}" type="slidenum">
              <a:rPr lang="cs-CZ" altLang="cs-CZ"/>
              <a:pPr>
                <a:defRPr/>
              </a:pPr>
              <a:t>‹#›</a:t>
            </a:fld>
            <a:endParaRPr lang="cs-CZ" altLang="cs-CZ"/>
          </a:p>
        </p:txBody>
      </p:sp>
    </p:spTree>
    <p:extLst>
      <p:ext uri="{BB962C8B-B14F-4D97-AF65-F5344CB8AC3E}">
        <p14:creationId xmlns:p14="http://schemas.microsoft.com/office/powerpoint/2010/main" val="684800071"/>
      </p:ext>
    </p:extLst>
  </p:cSld>
  <p:clrMapOvr>
    <a:masterClrMapping/>
  </p:clrMapOvr>
  <p:transition spd="med">
    <p:dissolv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1AA17C21-006C-4806-99A3-4256A372F08C}"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B77EBA4E-1C2B-4005-B436-4B23B668F0A1}" type="slidenum">
              <a:rPr lang="cs-CZ" altLang="cs-CZ"/>
              <a:pPr>
                <a:defRPr/>
              </a:pPr>
              <a:t>‹#›</a:t>
            </a:fld>
            <a:endParaRPr lang="cs-CZ" altLang="cs-CZ"/>
          </a:p>
        </p:txBody>
      </p:sp>
    </p:spTree>
    <p:extLst>
      <p:ext uri="{BB962C8B-B14F-4D97-AF65-F5344CB8AC3E}">
        <p14:creationId xmlns:p14="http://schemas.microsoft.com/office/powerpoint/2010/main" val="2854265274"/>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02F4EFAC-55EA-45CD-A56F-FDF82AF23C39}"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F2C3F8A9-A8D5-497C-94B8-16F6B89B82C0}" type="slidenum">
              <a:rPr lang="cs-CZ" altLang="cs-CZ"/>
              <a:pPr>
                <a:defRPr/>
              </a:pPr>
              <a:t>‹#›</a:t>
            </a:fld>
            <a:endParaRPr lang="cs-CZ" altLang="cs-CZ"/>
          </a:p>
        </p:txBody>
      </p:sp>
    </p:spTree>
    <p:extLst>
      <p:ext uri="{BB962C8B-B14F-4D97-AF65-F5344CB8AC3E}">
        <p14:creationId xmlns:p14="http://schemas.microsoft.com/office/powerpoint/2010/main" val="1365756228"/>
      </p:ext>
    </p:extLst>
  </p:cSld>
  <p:clrMapOvr>
    <a:masterClrMapping/>
  </p:clrMapOvr>
  <p:transition spd="med">
    <p:dissolv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2057503D-1CEC-424E-88A2-DFE538489FC6}"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9DBB16CC-AA22-4693-9685-9507BD38CA1C}" type="slidenum">
              <a:rPr lang="cs-CZ" altLang="cs-CZ"/>
              <a:pPr>
                <a:defRPr/>
              </a:pPr>
              <a:t>‹#›</a:t>
            </a:fld>
            <a:endParaRPr lang="cs-CZ" altLang="cs-CZ"/>
          </a:p>
        </p:txBody>
      </p:sp>
    </p:spTree>
    <p:extLst>
      <p:ext uri="{BB962C8B-B14F-4D97-AF65-F5344CB8AC3E}">
        <p14:creationId xmlns:p14="http://schemas.microsoft.com/office/powerpoint/2010/main" val="346664461"/>
      </p:ext>
    </p:extLst>
  </p:cSld>
  <p:clrMapOvr>
    <a:masterClrMapping/>
  </p:clrMapOvr>
  <p:transition spd="med">
    <p:dissolv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49824D8E-A492-4F8A-A564-BEE20A174437}"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4521D74B-DCA9-4C7D-B01E-274E4A9C02EA}" type="slidenum">
              <a:rPr lang="cs-CZ" altLang="cs-CZ"/>
              <a:pPr>
                <a:defRPr/>
              </a:pPr>
              <a:t>‹#›</a:t>
            </a:fld>
            <a:endParaRPr lang="cs-CZ" altLang="cs-CZ"/>
          </a:p>
        </p:txBody>
      </p:sp>
    </p:spTree>
    <p:extLst>
      <p:ext uri="{BB962C8B-B14F-4D97-AF65-F5344CB8AC3E}">
        <p14:creationId xmlns:p14="http://schemas.microsoft.com/office/powerpoint/2010/main" val="3725711392"/>
      </p:ext>
    </p:extLst>
  </p:cSld>
  <p:clrMapOvr>
    <a:masterClrMapping/>
  </p:clrMapOvr>
  <p:transition spd="med">
    <p:dissolv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83C89B10-07BF-4152-B863-CAD5EC08B402}"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B34F2EA4-EB69-4CF7-A147-9E7AF95DF3BB}" type="slidenum">
              <a:rPr lang="cs-CZ" altLang="cs-CZ"/>
              <a:pPr>
                <a:defRPr/>
              </a:pPr>
              <a:t>‹#›</a:t>
            </a:fld>
            <a:endParaRPr lang="cs-CZ" altLang="cs-CZ"/>
          </a:p>
        </p:txBody>
      </p:sp>
    </p:spTree>
    <p:extLst>
      <p:ext uri="{BB962C8B-B14F-4D97-AF65-F5344CB8AC3E}">
        <p14:creationId xmlns:p14="http://schemas.microsoft.com/office/powerpoint/2010/main" val="2997378529"/>
      </p:ext>
    </p:extLst>
  </p:cSld>
  <p:clrMapOvr>
    <a:masterClrMapping/>
  </p:clrMapOvr>
  <p:transition spd="med">
    <p:dissolv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FF4CCE0B-B9A8-46E7-BA1D-3FC4175D5CEC}" type="datetime1">
              <a:rPr lang="cs-CZ"/>
              <a:pPr>
                <a:defRPr/>
              </a:pPr>
              <a:t>03.02.2025</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268F7AED-417E-4302-B0A2-481E12652085}" type="slidenum">
              <a:rPr lang="en-US" altLang="cs-CZ"/>
              <a:pPr>
                <a:defRPr/>
              </a:pPr>
              <a:t>‹#›</a:t>
            </a:fld>
            <a:endParaRPr lang="en-US" altLang="cs-CZ"/>
          </a:p>
        </p:txBody>
      </p:sp>
    </p:spTree>
    <p:extLst>
      <p:ext uri="{BB962C8B-B14F-4D97-AF65-F5344CB8AC3E}">
        <p14:creationId xmlns:p14="http://schemas.microsoft.com/office/powerpoint/2010/main" val="1300976046"/>
      </p:ext>
    </p:extLst>
  </p:cSld>
  <p:clrMapOvr>
    <a:masterClrMapping/>
  </p:clrMapOvr>
  <p:transition spd="med">
    <p:dissolv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4DA36B60-5D1D-404D-808A-989DCB0BBC36}"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F9A44A2F-35EB-49B0-BD3D-441EF0D13519}" type="slidenum">
              <a:rPr lang="cs-CZ" altLang="cs-CZ"/>
              <a:pPr>
                <a:defRPr/>
              </a:pPr>
              <a:t>‹#›</a:t>
            </a:fld>
            <a:endParaRPr lang="cs-CZ" altLang="cs-CZ"/>
          </a:p>
        </p:txBody>
      </p:sp>
    </p:spTree>
    <p:extLst>
      <p:ext uri="{BB962C8B-B14F-4D97-AF65-F5344CB8AC3E}">
        <p14:creationId xmlns:p14="http://schemas.microsoft.com/office/powerpoint/2010/main" val="931393237"/>
      </p:ext>
    </p:extLst>
  </p:cSld>
  <p:clrMapOvr>
    <a:masterClrMapping/>
  </p:clrMapOvr>
  <p:transition spd="med">
    <p:dissolv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1152E181-F88E-48C6-9290-204F49C1A5D2}" type="datetime1">
              <a:rPr lang="cs-CZ"/>
              <a:pPr>
                <a:defRPr/>
              </a:pPr>
              <a:t>03.02.2025</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E640F7D9-A59A-4F15-9DE0-590FADFC61E4}" type="slidenum">
              <a:rPr lang="cs-CZ" altLang="cs-CZ"/>
              <a:pPr>
                <a:defRPr/>
              </a:pPr>
              <a:t>‹#›</a:t>
            </a:fld>
            <a:endParaRPr lang="cs-CZ" altLang="cs-CZ"/>
          </a:p>
        </p:txBody>
      </p:sp>
    </p:spTree>
    <p:extLst>
      <p:ext uri="{BB962C8B-B14F-4D97-AF65-F5344CB8AC3E}">
        <p14:creationId xmlns:p14="http://schemas.microsoft.com/office/powerpoint/2010/main" val="2046125807"/>
      </p:ext>
    </p:extLst>
  </p:cSld>
  <p:clrMapOvr>
    <a:masterClrMapping/>
  </p:clrMapOvr>
  <p:transition spd="med">
    <p:dissolv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3AD326E8-014D-4BCD-962B-B41CF23A91DF}" type="datetime1">
              <a:rPr lang="cs-CZ"/>
              <a:pPr>
                <a:defRPr/>
              </a:pPr>
              <a:t>03.02.2025</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16740732-4824-4BFB-90BC-954B607689E3}" type="slidenum">
              <a:rPr lang="cs-CZ" altLang="cs-CZ"/>
              <a:pPr>
                <a:defRPr/>
              </a:pPr>
              <a:t>‹#›</a:t>
            </a:fld>
            <a:endParaRPr lang="cs-CZ" altLang="cs-CZ"/>
          </a:p>
        </p:txBody>
      </p:sp>
    </p:spTree>
    <p:extLst>
      <p:ext uri="{BB962C8B-B14F-4D97-AF65-F5344CB8AC3E}">
        <p14:creationId xmlns:p14="http://schemas.microsoft.com/office/powerpoint/2010/main" val="3656949253"/>
      </p:ext>
    </p:extLst>
  </p:cSld>
  <p:clrMapOvr>
    <a:masterClrMapping/>
  </p:clrMapOvr>
  <p:transition spd="med">
    <p:dissolv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29908ACC-9E26-48DA-B769-0846A5EEEFD7}" type="datetime1">
              <a:rPr lang="cs-CZ"/>
              <a:pPr>
                <a:defRPr/>
              </a:pPr>
              <a:t>03.02.2025</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10C7B6CD-1702-405F-A02F-D46D7DF2CB48}" type="slidenum">
              <a:rPr lang="cs-CZ" altLang="cs-CZ"/>
              <a:pPr>
                <a:defRPr/>
              </a:pPr>
              <a:t>‹#›</a:t>
            </a:fld>
            <a:endParaRPr lang="cs-CZ" altLang="cs-CZ"/>
          </a:p>
        </p:txBody>
      </p:sp>
    </p:spTree>
    <p:extLst>
      <p:ext uri="{BB962C8B-B14F-4D97-AF65-F5344CB8AC3E}">
        <p14:creationId xmlns:p14="http://schemas.microsoft.com/office/powerpoint/2010/main" val="3819689578"/>
      </p:ext>
    </p:extLst>
  </p:cSld>
  <p:clrMapOvr>
    <a:masterClrMapping/>
  </p:clrMapOvr>
  <p:transition spd="med">
    <p:dissolv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F9980AFE-AD1B-4B4D-898B-38FD114C554C}" type="datetime1">
              <a:rPr lang="cs-CZ"/>
              <a:pPr>
                <a:defRPr/>
              </a:pPr>
              <a:t>03.02.2025</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94F857D5-A176-4871-8DE2-8300A3E9F9F9}" type="slidenum">
              <a:rPr lang="cs-CZ" altLang="cs-CZ"/>
              <a:pPr>
                <a:defRPr/>
              </a:pPr>
              <a:t>‹#›</a:t>
            </a:fld>
            <a:endParaRPr lang="cs-CZ" altLang="cs-CZ"/>
          </a:p>
        </p:txBody>
      </p:sp>
    </p:spTree>
    <p:extLst>
      <p:ext uri="{BB962C8B-B14F-4D97-AF65-F5344CB8AC3E}">
        <p14:creationId xmlns:p14="http://schemas.microsoft.com/office/powerpoint/2010/main" val="1660200265"/>
      </p:ext>
    </p:extLst>
  </p:cSld>
  <p:clrMapOvr>
    <a:masterClrMapping/>
  </p:clrMapOvr>
  <p:transition spd="med">
    <p:dissolv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96738479-C13D-466F-8DD2-4DBEE43029A0}"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E579D14D-0C04-4A36-BB8F-D8EE114B10B7}" type="slidenum">
              <a:rPr lang="cs-CZ" altLang="cs-CZ"/>
              <a:pPr>
                <a:defRPr/>
              </a:pPr>
              <a:t>‹#›</a:t>
            </a:fld>
            <a:endParaRPr lang="cs-CZ" altLang="cs-CZ"/>
          </a:p>
        </p:txBody>
      </p:sp>
    </p:spTree>
    <p:extLst>
      <p:ext uri="{BB962C8B-B14F-4D97-AF65-F5344CB8AC3E}">
        <p14:creationId xmlns:p14="http://schemas.microsoft.com/office/powerpoint/2010/main" val="4076040189"/>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D8473AB2-1410-41D2-900A-9C2B322FD113}"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61CAD676-1AF1-4288-B4B1-9C7354DBE5CC}" type="slidenum">
              <a:rPr lang="cs-CZ" altLang="cs-CZ"/>
              <a:pPr>
                <a:defRPr/>
              </a:pPr>
              <a:t>‹#›</a:t>
            </a:fld>
            <a:endParaRPr lang="cs-CZ" altLang="cs-CZ"/>
          </a:p>
        </p:txBody>
      </p:sp>
    </p:spTree>
    <p:extLst>
      <p:ext uri="{BB962C8B-B14F-4D97-AF65-F5344CB8AC3E}">
        <p14:creationId xmlns:p14="http://schemas.microsoft.com/office/powerpoint/2010/main" val="683040663"/>
      </p:ext>
    </p:extLst>
  </p:cSld>
  <p:clrMapOvr>
    <a:masterClrMapping/>
  </p:clrMapOvr>
  <p:transition spd="med">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520C758B-655E-4B56-851C-EB01514F2F73}"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D727651A-3061-4EF0-9DB1-60616138D61F}" type="slidenum">
              <a:rPr lang="cs-CZ" altLang="cs-CZ"/>
              <a:pPr>
                <a:defRPr/>
              </a:pPr>
              <a:t>‹#›</a:t>
            </a:fld>
            <a:endParaRPr lang="cs-CZ" altLang="cs-CZ"/>
          </a:p>
        </p:txBody>
      </p:sp>
    </p:spTree>
    <p:extLst>
      <p:ext uri="{BB962C8B-B14F-4D97-AF65-F5344CB8AC3E}">
        <p14:creationId xmlns:p14="http://schemas.microsoft.com/office/powerpoint/2010/main" val="3993546891"/>
      </p:ext>
    </p:extLst>
  </p:cSld>
  <p:clrMapOvr>
    <a:masterClrMapping/>
  </p:clrMapOvr>
  <p:transition spd="med">
    <p:dissolv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4910B1FE-84DB-4C3A-BFB8-3119BCCF3352}"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487E3BAC-040F-4CD5-865C-80AD899AD40A}" type="slidenum">
              <a:rPr lang="cs-CZ" altLang="cs-CZ"/>
              <a:pPr>
                <a:defRPr/>
              </a:pPr>
              <a:t>‹#›</a:t>
            </a:fld>
            <a:endParaRPr lang="cs-CZ" altLang="cs-CZ"/>
          </a:p>
        </p:txBody>
      </p:sp>
    </p:spTree>
    <p:extLst>
      <p:ext uri="{BB962C8B-B14F-4D97-AF65-F5344CB8AC3E}">
        <p14:creationId xmlns:p14="http://schemas.microsoft.com/office/powerpoint/2010/main" val="1129062439"/>
      </p:ext>
    </p:extLst>
  </p:cSld>
  <p:clrMapOvr>
    <a:masterClrMapping/>
  </p:clrMapOvr>
  <p:transition spd="med">
    <p:dissolv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BC10B8C4-253A-4507-8129-1E94FE79B3FD}"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3CC798CB-4994-4883-A8E5-73ACF081D314}" type="slidenum">
              <a:rPr lang="cs-CZ" altLang="cs-CZ"/>
              <a:pPr>
                <a:defRPr/>
              </a:pPr>
              <a:t>‹#›</a:t>
            </a:fld>
            <a:endParaRPr lang="cs-CZ" altLang="cs-CZ"/>
          </a:p>
        </p:txBody>
      </p:sp>
    </p:spTree>
    <p:extLst>
      <p:ext uri="{BB962C8B-B14F-4D97-AF65-F5344CB8AC3E}">
        <p14:creationId xmlns:p14="http://schemas.microsoft.com/office/powerpoint/2010/main" val="97623537"/>
      </p:ext>
    </p:extLst>
  </p:cSld>
  <p:clrMapOvr>
    <a:masterClrMapping/>
  </p:clrMapOvr>
  <p:transition spd="med">
    <p:dissolv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0216EB5A-3765-4871-B0B2-79008F1F8474}"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FB9280B9-6FAE-42F0-99EF-D1973F744482}" type="slidenum">
              <a:rPr lang="cs-CZ" altLang="cs-CZ"/>
              <a:pPr>
                <a:defRPr/>
              </a:pPr>
              <a:t>‹#›</a:t>
            </a:fld>
            <a:endParaRPr lang="cs-CZ" altLang="cs-CZ"/>
          </a:p>
        </p:txBody>
      </p:sp>
    </p:spTree>
    <p:extLst>
      <p:ext uri="{BB962C8B-B14F-4D97-AF65-F5344CB8AC3E}">
        <p14:creationId xmlns:p14="http://schemas.microsoft.com/office/powerpoint/2010/main" val="3742822579"/>
      </p:ext>
    </p:extLst>
  </p:cSld>
  <p:clrMapOvr>
    <a:masterClrMapping/>
  </p:clrMapOvr>
  <p:transition spd="med">
    <p:dissolv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E654EE71-97F6-4DCB-9156-4E08ADD059EF}"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60EDA0DC-0276-4E53-9380-895EBE58E1C9}" type="slidenum">
              <a:rPr lang="cs-CZ" altLang="cs-CZ"/>
              <a:pPr>
                <a:defRPr/>
              </a:pPr>
              <a:t>‹#›</a:t>
            </a:fld>
            <a:endParaRPr lang="cs-CZ" altLang="cs-CZ"/>
          </a:p>
        </p:txBody>
      </p:sp>
    </p:spTree>
    <p:extLst>
      <p:ext uri="{BB962C8B-B14F-4D97-AF65-F5344CB8AC3E}">
        <p14:creationId xmlns:p14="http://schemas.microsoft.com/office/powerpoint/2010/main" val="2222049074"/>
      </p:ext>
    </p:extLst>
  </p:cSld>
  <p:clrMapOvr>
    <a:masterClrMapping/>
  </p:clrMapOvr>
  <p:transition spd="med">
    <p:dissolv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56047" y="1857365"/>
            <a:ext cx="8568531"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cs-CZ"/>
              <a:t>Klepnutím lze upravit styl předlohy nadpisů.</a:t>
            </a:r>
            <a:endParaRPr lang="en-US"/>
          </a:p>
        </p:txBody>
      </p:sp>
      <p:sp>
        <p:nvSpPr>
          <p:cNvPr id="3" name="Subtitle 2"/>
          <p:cNvSpPr>
            <a:spLocks noGrp="1"/>
          </p:cNvSpPr>
          <p:nvPr>
            <p:ph type="subTitle" idx="1"/>
          </p:nvPr>
        </p:nvSpPr>
        <p:spPr>
          <a:xfrm>
            <a:off x="2274085" y="3357562"/>
            <a:ext cx="7056438"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en-US"/>
          </a:p>
        </p:txBody>
      </p:sp>
      <p:sp>
        <p:nvSpPr>
          <p:cNvPr id="4" name="Date Placeholder 3"/>
          <p:cNvSpPr>
            <a:spLocks noGrp="1"/>
          </p:cNvSpPr>
          <p:nvPr>
            <p:ph type="dt" sz="half" idx="10"/>
          </p:nvPr>
        </p:nvSpPr>
        <p:spPr/>
        <p:txBody>
          <a:bodyPr/>
          <a:lstStyle>
            <a:lvl1pPr>
              <a:defRPr/>
            </a:lvl1pPr>
          </a:lstStyle>
          <a:p>
            <a:pPr>
              <a:defRPr/>
            </a:pPr>
            <a:fld id="{A01F2C6A-596D-4EBF-BF88-826A8812D941}" type="datetime1">
              <a:rPr lang="cs-CZ"/>
              <a:pPr>
                <a:defRPr/>
              </a:pPr>
              <a:t>03.02.2025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559DDB32-8BDC-47B6-9570-F43830090826}" type="slidenum">
              <a:rPr lang="en-US" altLang="cs-CZ"/>
              <a:pPr>
                <a:defRPr/>
              </a:pPr>
              <a:t>‹#›</a:t>
            </a:fld>
            <a:endParaRPr lang="en-US" altLang="cs-CZ"/>
          </a:p>
        </p:txBody>
      </p:sp>
    </p:spTree>
    <p:extLst>
      <p:ext uri="{BB962C8B-B14F-4D97-AF65-F5344CB8AC3E}">
        <p14:creationId xmlns:p14="http://schemas.microsoft.com/office/powerpoint/2010/main" val="1203363400"/>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grpSp>
        <p:nvGrpSpPr>
          <p:cNvPr id="4" name="Group 23"/>
          <p:cNvGrpSpPr>
            <a:grpSpLocks/>
          </p:cNvGrpSpPr>
          <p:nvPr/>
        </p:nvGrpSpPr>
        <p:grpSpPr bwMode="auto">
          <a:xfrm>
            <a:off x="2433638" y="1331913"/>
            <a:ext cx="7146925" cy="144462"/>
            <a:chOff x="2214546" y="1427612"/>
            <a:chExt cx="6482858" cy="144000"/>
          </a:xfrm>
        </p:grpSpPr>
        <p:sp>
          <p:nvSpPr>
            <p:cNvPr id="5" name="Chevron 9"/>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Rectangle 22"/>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AEB184E8-CDED-4CFA-9FEA-ACCA487DF82C}"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EC108F94-FE6A-4EC9-B15D-27A4E465BB0F}" type="slidenum">
              <a:rPr lang="cs-CZ" altLang="cs-CZ"/>
              <a:pPr>
                <a:defRPr/>
              </a:pPr>
              <a:t>‹#›</a:t>
            </a:fld>
            <a:endParaRPr lang="cs-CZ" altLang="cs-CZ"/>
          </a:p>
        </p:txBody>
      </p:sp>
    </p:spTree>
    <p:extLst>
      <p:ext uri="{BB962C8B-B14F-4D97-AF65-F5344CB8AC3E}">
        <p14:creationId xmlns:p14="http://schemas.microsoft.com/office/powerpoint/2010/main" val="2584141843"/>
      </p:ext>
    </p:extLst>
  </p:cSld>
  <p:clrMapOvr>
    <a:masterClrMapping/>
  </p:clrMapOvr>
  <p:transition spd="med">
    <p:dissolv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96300" y="3286113"/>
            <a:ext cx="8568531"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cs-CZ"/>
              <a:t>Klepnutím lze upravit styl předlohy nadpisů.</a:t>
            </a:r>
            <a:endParaRPr lang="en-US"/>
          </a:p>
        </p:txBody>
      </p:sp>
      <p:sp>
        <p:nvSpPr>
          <p:cNvPr id="3" name="Text Placeholder 2"/>
          <p:cNvSpPr>
            <a:spLocks noGrp="1"/>
          </p:cNvSpPr>
          <p:nvPr>
            <p:ph type="body" idx="1"/>
          </p:nvPr>
        </p:nvSpPr>
        <p:spPr>
          <a:xfrm>
            <a:off x="796300" y="1785927"/>
            <a:ext cx="8568531"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D17B7A13-9460-407A-A775-0A0B3968AF3F}" type="datetime1">
              <a:rPr lang="cs-CZ"/>
              <a:pPr>
                <a:defRPr/>
              </a:pPr>
              <a:t>03.02.2025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0A263864-B290-4576-8B5C-9EF3B5DB9B6F}" type="slidenum">
              <a:rPr lang="cs-CZ" altLang="cs-CZ"/>
              <a:pPr>
                <a:defRPr/>
              </a:pPr>
              <a:t>‹#›</a:t>
            </a:fld>
            <a:endParaRPr lang="cs-CZ" altLang="cs-CZ"/>
          </a:p>
        </p:txBody>
      </p:sp>
    </p:spTree>
    <p:extLst>
      <p:ext uri="{BB962C8B-B14F-4D97-AF65-F5344CB8AC3E}">
        <p14:creationId xmlns:p14="http://schemas.microsoft.com/office/powerpoint/2010/main" val="2801118387"/>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grpSp>
        <p:nvGrpSpPr>
          <p:cNvPr id="5" name="Group 7"/>
          <p:cNvGrpSpPr>
            <a:grpSpLocks/>
          </p:cNvGrpSpPr>
          <p:nvPr/>
        </p:nvGrpSpPr>
        <p:grpSpPr bwMode="auto">
          <a:xfrm>
            <a:off x="2433638" y="1331913"/>
            <a:ext cx="7146925" cy="144462"/>
            <a:chOff x="2214546" y="1427612"/>
            <a:chExt cx="6482858" cy="144000"/>
          </a:xfrm>
        </p:grpSpPr>
        <p:sp>
          <p:nvSpPr>
            <p:cNvPr id="6" name="Chevron 8"/>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7" name="Rectangle 9"/>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sz="half" idx="1"/>
          </p:nvPr>
        </p:nvSpPr>
        <p:spPr>
          <a:xfrm>
            <a:off x="504031"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124318" y="1600201"/>
            <a:ext cx="445227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F27AD61D-6D11-4DDB-97F6-13C58B64814B}"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0A901305-4B5E-410C-8543-5007B6636053}" type="slidenum">
              <a:rPr lang="cs-CZ" altLang="cs-CZ"/>
              <a:pPr>
                <a:defRPr/>
              </a:pPr>
              <a:t>‹#›</a:t>
            </a:fld>
            <a:endParaRPr lang="cs-CZ" altLang="cs-CZ"/>
          </a:p>
        </p:txBody>
      </p:sp>
    </p:spTree>
    <p:extLst>
      <p:ext uri="{BB962C8B-B14F-4D97-AF65-F5344CB8AC3E}">
        <p14:creationId xmlns:p14="http://schemas.microsoft.com/office/powerpoint/2010/main" val="1144745383"/>
      </p:ext>
    </p:extLst>
  </p:cSld>
  <p:clrMapOvr>
    <a:masterClrMapping/>
  </p:clrMapOvr>
  <p:transition spd="med">
    <p:dissolv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grpSp>
        <p:nvGrpSpPr>
          <p:cNvPr id="7" name="Group 9"/>
          <p:cNvGrpSpPr>
            <a:grpSpLocks/>
          </p:cNvGrpSpPr>
          <p:nvPr/>
        </p:nvGrpSpPr>
        <p:grpSpPr bwMode="auto">
          <a:xfrm>
            <a:off x="2433638" y="1331913"/>
            <a:ext cx="7146925" cy="144462"/>
            <a:chOff x="2214546" y="1427612"/>
            <a:chExt cx="6482858" cy="144000"/>
          </a:xfrm>
        </p:grpSpPr>
        <p:sp>
          <p:nvSpPr>
            <p:cNvPr id="8" name="Chevron 10"/>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9" name="Rectangle 11"/>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0" name="Date Placeholder 6"/>
          <p:cNvSpPr>
            <a:spLocks noGrp="1"/>
          </p:cNvSpPr>
          <p:nvPr>
            <p:ph type="dt" sz="half" idx="10"/>
          </p:nvPr>
        </p:nvSpPr>
        <p:spPr/>
        <p:txBody>
          <a:bodyPr/>
          <a:lstStyle>
            <a:lvl1pPr>
              <a:defRPr/>
            </a:lvl1pPr>
          </a:lstStyle>
          <a:p>
            <a:pPr>
              <a:defRPr/>
            </a:pPr>
            <a:fld id="{D0E2ED3C-07BA-4255-8843-1892D03FE460}" type="datetime1">
              <a:rPr lang="cs-CZ"/>
              <a:pPr>
                <a:defRPr/>
              </a:pPr>
              <a:t>03.02.2025</a:t>
            </a:fld>
            <a:endParaRPr lang="cs-CZ"/>
          </a:p>
        </p:txBody>
      </p:sp>
      <p:sp>
        <p:nvSpPr>
          <p:cNvPr id="11" name="Footer Placeholder 7"/>
          <p:cNvSpPr>
            <a:spLocks noGrp="1"/>
          </p:cNvSpPr>
          <p:nvPr>
            <p:ph type="ftr" sz="quarter" idx="11"/>
          </p:nvPr>
        </p:nvSpPr>
        <p:spPr/>
        <p:txBody>
          <a:bodyPr/>
          <a:lstStyle>
            <a:lvl1pPr>
              <a:defRPr/>
            </a:lvl1pPr>
          </a:lstStyle>
          <a:p>
            <a:pPr>
              <a:defRPr/>
            </a:pPr>
            <a:endParaRPr lang="cs-CZ"/>
          </a:p>
        </p:txBody>
      </p:sp>
      <p:sp>
        <p:nvSpPr>
          <p:cNvPr id="12" name="Slide Number Placeholder 8"/>
          <p:cNvSpPr>
            <a:spLocks noGrp="1"/>
          </p:cNvSpPr>
          <p:nvPr>
            <p:ph type="sldNum" sz="quarter" idx="12"/>
          </p:nvPr>
        </p:nvSpPr>
        <p:spPr/>
        <p:txBody>
          <a:bodyPr/>
          <a:lstStyle>
            <a:lvl1pPr>
              <a:defRPr/>
            </a:lvl1pPr>
          </a:lstStyle>
          <a:p>
            <a:pPr>
              <a:defRPr/>
            </a:pPr>
            <a:fld id="{CDE999CE-D595-4BB6-8D73-6770F48EF6BF}" type="slidenum">
              <a:rPr lang="cs-CZ" altLang="cs-CZ"/>
              <a:pPr>
                <a:defRPr/>
              </a:pPr>
              <a:t>‹#›</a:t>
            </a:fld>
            <a:endParaRPr lang="cs-CZ" altLang="cs-CZ"/>
          </a:p>
        </p:txBody>
      </p:sp>
    </p:spTree>
    <p:extLst>
      <p:ext uri="{BB962C8B-B14F-4D97-AF65-F5344CB8AC3E}">
        <p14:creationId xmlns:p14="http://schemas.microsoft.com/office/powerpoint/2010/main" val="3822872393"/>
      </p:ext>
    </p:extLst>
  </p:cSld>
  <p:clrMapOvr>
    <a:masterClrMapping/>
  </p:clrMapOvr>
  <p:transition spd="med">
    <p:dissolv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grpSp>
        <p:nvGrpSpPr>
          <p:cNvPr id="3" name="Group 5"/>
          <p:cNvGrpSpPr>
            <a:grpSpLocks/>
          </p:cNvGrpSpPr>
          <p:nvPr/>
        </p:nvGrpSpPr>
        <p:grpSpPr bwMode="auto">
          <a:xfrm>
            <a:off x="2433638" y="1331913"/>
            <a:ext cx="7146925" cy="144462"/>
            <a:chOff x="2214546" y="1427612"/>
            <a:chExt cx="6482858" cy="144000"/>
          </a:xfrm>
        </p:grpSpPr>
        <p:sp>
          <p:nvSpPr>
            <p:cNvPr id="4" name="Chevron 6"/>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5" name="Rectangle 7"/>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6" name="Date Placeholder 2"/>
          <p:cNvSpPr>
            <a:spLocks noGrp="1"/>
          </p:cNvSpPr>
          <p:nvPr>
            <p:ph type="dt" sz="half" idx="10"/>
          </p:nvPr>
        </p:nvSpPr>
        <p:spPr/>
        <p:txBody>
          <a:bodyPr/>
          <a:lstStyle>
            <a:lvl1pPr>
              <a:defRPr/>
            </a:lvl1pPr>
          </a:lstStyle>
          <a:p>
            <a:pPr>
              <a:defRPr/>
            </a:pPr>
            <a:fld id="{88F84F1B-8EF2-4F2F-AC11-D45EE372043E}" type="datetime1">
              <a:rPr lang="cs-CZ"/>
              <a:pPr>
                <a:defRPr/>
              </a:pPr>
              <a:t>03.02.2025</a:t>
            </a:fld>
            <a:endParaRPr lang="cs-CZ"/>
          </a:p>
        </p:txBody>
      </p:sp>
      <p:sp>
        <p:nvSpPr>
          <p:cNvPr id="7" name="Footer Placeholder 3"/>
          <p:cNvSpPr>
            <a:spLocks noGrp="1"/>
          </p:cNvSpPr>
          <p:nvPr>
            <p:ph type="ftr" sz="quarter" idx="11"/>
          </p:nvPr>
        </p:nvSpPr>
        <p:spPr/>
        <p:txBody>
          <a:bodyPr/>
          <a:lstStyle>
            <a:lvl1pPr>
              <a:defRPr/>
            </a:lvl1pPr>
          </a:lstStyle>
          <a:p>
            <a:pPr>
              <a:defRPr/>
            </a:pPr>
            <a:endParaRPr lang="cs-CZ"/>
          </a:p>
        </p:txBody>
      </p:sp>
      <p:sp>
        <p:nvSpPr>
          <p:cNvPr id="8" name="Slide Number Placeholder 4"/>
          <p:cNvSpPr>
            <a:spLocks noGrp="1"/>
          </p:cNvSpPr>
          <p:nvPr>
            <p:ph type="sldNum" sz="quarter" idx="12"/>
          </p:nvPr>
        </p:nvSpPr>
        <p:spPr/>
        <p:txBody>
          <a:bodyPr/>
          <a:lstStyle>
            <a:lvl1pPr>
              <a:defRPr/>
            </a:lvl1pPr>
          </a:lstStyle>
          <a:p>
            <a:pPr>
              <a:defRPr/>
            </a:pPr>
            <a:fld id="{10C077E0-F50C-413A-8E2B-AE44D8CA71A3}" type="slidenum">
              <a:rPr lang="cs-CZ" altLang="cs-CZ"/>
              <a:pPr>
                <a:defRPr/>
              </a:pPr>
              <a:t>‹#›</a:t>
            </a:fld>
            <a:endParaRPr lang="cs-CZ" altLang="cs-CZ"/>
          </a:p>
        </p:txBody>
      </p:sp>
    </p:spTree>
    <p:extLst>
      <p:ext uri="{BB962C8B-B14F-4D97-AF65-F5344CB8AC3E}">
        <p14:creationId xmlns:p14="http://schemas.microsoft.com/office/powerpoint/2010/main" val="3768819294"/>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B7D827-6757-4AD5-A3C0-B2642A114EFD}"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E5CBBFEB-DE81-46BB-BB96-330C88C360BC}" type="slidenum">
              <a:rPr lang="cs-CZ" altLang="cs-CZ"/>
              <a:pPr>
                <a:defRPr/>
              </a:pPr>
              <a:t>‹#›</a:t>
            </a:fld>
            <a:endParaRPr lang="cs-CZ" altLang="cs-CZ"/>
          </a:p>
        </p:txBody>
      </p:sp>
    </p:spTree>
    <p:extLst>
      <p:ext uri="{BB962C8B-B14F-4D97-AF65-F5344CB8AC3E}">
        <p14:creationId xmlns:p14="http://schemas.microsoft.com/office/powerpoint/2010/main" val="3272776500"/>
      </p:ext>
    </p:extLst>
  </p:cSld>
  <p:clrMapOvr>
    <a:masterClrMapping/>
  </p:clrMapOvr>
  <p:transition spd="med">
    <p:dissolv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760FFA-2669-4C6E-A779-86D9D17647CD}" type="datetime1">
              <a:rPr lang="cs-CZ"/>
              <a:pPr>
                <a:defRPr/>
              </a:pPr>
              <a:t>03.02.2025</a:t>
            </a:fld>
            <a:endParaRPr lang="cs-CZ"/>
          </a:p>
        </p:txBody>
      </p:sp>
      <p:sp>
        <p:nvSpPr>
          <p:cNvPr id="3" name="Footer Placeholder 4"/>
          <p:cNvSpPr>
            <a:spLocks noGrp="1"/>
          </p:cNvSpPr>
          <p:nvPr>
            <p:ph type="ftr" sz="quarter" idx="11"/>
          </p:nvPr>
        </p:nvSpPr>
        <p:spPr/>
        <p:txBody>
          <a:bodyPr/>
          <a:lstStyle>
            <a:lvl1pPr>
              <a:defRPr/>
            </a:lvl1pPr>
          </a:lstStyle>
          <a:p>
            <a:pPr>
              <a:defRPr/>
            </a:pPr>
            <a:endParaRPr lang="cs-CZ"/>
          </a:p>
        </p:txBody>
      </p:sp>
      <p:sp>
        <p:nvSpPr>
          <p:cNvPr id="4" name="Slide Number Placeholder 5"/>
          <p:cNvSpPr>
            <a:spLocks noGrp="1"/>
          </p:cNvSpPr>
          <p:nvPr>
            <p:ph type="sldNum" sz="quarter" idx="12"/>
          </p:nvPr>
        </p:nvSpPr>
        <p:spPr/>
        <p:txBody>
          <a:bodyPr/>
          <a:lstStyle>
            <a:lvl1pPr>
              <a:defRPr/>
            </a:lvl1pPr>
          </a:lstStyle>
          <a:p>
            <a:pPr>
              <a:defRPr/>
            </a:pPr>
            <a:fld id="{3F70C1D0-B35F-4217-927B-C53898D9C348}" type="slidenum">
              <a:rPr lang="cs-CZ" altLang="cs-CZ"/>
              <a:pPr>
                <a:defRPr/>
              </a:pPr>
              <a:t>‹#›</a:t>
            </a:fld>
            <a:endParaRPr lang="cs-CZ" altLang="cs-CZ"/>
          </a:p>
        </p:txBody>
      </p:sp>
    </p:spTree>
    <p:extLst>
      <p:ext uri="{BB962C8B-B14F-4D97-AF65-F5344CB8AC3E}">
        <p14:creationId xmlns:p14="http://schemas.microsoft.com/office/powerpoint/2010/main" val="1922359461"/>
      </p:ext>
    </p:extLst>
  </p:cSld>
  <p:clrMapOvr>
    <a:masterClrMapping/>
  </p:clrMapOvr>
  <p:transition spd="med">
    <p:dissolv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947523" y="285728"/>
            <a:ext cx="5629071"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cs-CZ"/>
              <a:t>Klepnutím lze upravit styl předlohy nadpisů.</a:t>
            </a:r>
            <a:endParaRPr lang="en-US"/>
          </a:p>
        </p:txBody>
      </p:sp>
      <p:sp>
        <p:nvSpPr>
          <p:cNvPr id="3" name="Content Placeholder 2"/>
          <p:cNvSpPr>
            <a:spLocks noGrp="1"/>
          </p:cNvSpPr>
          <p:nvPr>
            <p:ph idx="1"/>
          </p:nvPr>
        </p:nvSpPr>
        <p:spPr>
          <a:xfrm>
            <a:off x="3941245" y="1446219"/>
            <a:ext cx="5635349"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504033" y="285730"/>
            <a:ext cx="3316456"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3"/>
          <p:cNvSpPr>
            <a:spLocks noGrp="1"/>
          </p:cNvSpPr>
          <p:nvPr>
            <p:ph type="dt" sz="half" idx="10"/>
          </p:nvPr>
        </p:nvSpPr>
        <p:spPr/>
        <p:txBody>
          <a:bodyPr/>
          <a:lstStyle>
            <a:lvl1pPr>
              <a:defRPr/>
            </a:lvl1pPr>
          </a:lstStyle>
          <a:p>
            <a:pPr>
              <a:defRPr/>
            </a:pPr>
            <a:fld id="{D7847D0C-6F4D-4BBB-B908-8E4CA16306BD}" type="datetime1">
              <a:rPr lang="cs-CZ"/>
              <a:pPr>
                <a:defRPr/>
              </a:pPr>
              <a:t>03.02.2025</a:t>
            </a:fld>
            <a:endParaRPr lang="cs-CZ"/>
          </a:p>
        </p:txBody>
      </p:sp>
      <p:sp>
        <p:nvSpPr>
          <p:cNvPr id="6" name="Footer Placeholder 4"/>
          <p:cNvSpPr>
            <a:spLocks noGrp="1"/>
          </p:cNvSpPr>
          <p:nvPr>
            <p:ph type="ftr" sz="quarter" idx="11"/>
          </p:nvPr>
        </p:nvSpPr>
        <p:spPr/>
        <p:txBody>
          <a:bodyPr/>
          <a:lstStyle>
            <a:lvl1pPr>
              <a:defRPr/>
            </a:lvl1pPr>
          </a:lstStyle>
          <a:p>
            <a:pPr>
              <a:defRPr/>
            </a:pPr>
            <a:endParaRPr lang="cs-CZ"/>
          </a:p>
        </p:txBody>
      </p:sp>
      <p:sp>
        <p:nvSpPr>
          <p:cNvPr id="7" name="Slide Number Placeholder 5"/>
          <p:cNvSpPr>
            <a:spLocks noGrp="1"/>
          </p:cNvSpPr>
          <p:nvPr>
            <p:ph type="sldNum" sz="quarter" idx="12"/>
          </p:nvPr>
        </p:nvSpPr>
        <p:spPr/>
        <p:txBody>
          <a:bodyPr/>
          <a:lstStyle>
            <a:lvl1pPr>
              <a:defRPr/>
            </a:lvl1pPr>
          </a:lstStyle>
          <a:p>
            <a:pPr>
              <a:defRPr/>
            </a:pPr>
            <a:fld id="{54A7AEA5-BD11-44D3-9EF6-8AB4A133E9F5}" type="slidenum">
              <a:rPr lang="cs-CZ" altLang="cs-CZ"/>
              <a:pPr>
                <a:defRPr/>
              </a:pPr>
              <a:t>‹#›</a:t>
            </a:fld>
            <a:endParaRPr lang="cs-CZ" altLang="cs-CZ"/>
          </a:p>
        </p:txBody>
      </p:sp>
    </p:spTree>
    <p:extLst>
      <p:ext uri="{BB962C8B-B14F-4D97-AF65-F5344CB8AC3E}">
        <p14:creationId xmlns:p14="http://schemas.microsoft.com/office/powerpoint/2010/main" val="3313400443"/>
      </p:ext>
    </p:extLst>
  </p:cSld>
  <p:clrMapOvr>
    <a:masterClrMapping/>
  </p:clrMapOvr>
  <p:transition spd="med">
    <p:dissolv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505551" y="615868"/>
            <a:ext cx="1023821"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cs-CZ"/>
              <a:t>Klepnutím lze upravit styl předlohy nadpisů.</a:t>
            </a:r>
            <a:endParaRPr lang="en-US"/>
          </a:p>
        </p:txBody>
      </p:sp>
      <p:sp>
        <p:nvSpPr>
          <p:cNvPr id="3" name="Picture Placeholder 2"/>
          <p:cNvSpPr>
            <a:spLocks noGrp="1"/>
          </p:cNvSpPr>
          <p:nvPr>
            <p:ph type="pic" idx="1"/>
          </p:nvPr>
        </p:nvSpPr>
        <p:spPr>
          <a:xfrm>
            <a:off x="787519" y="612778"/>
            <a:ext cx="7560522"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en-US" noProof="0"/>
          </a:p>
        </p:txBody>
      </p:sp>
      <p:sp>
        <p:nvSpPr>
          <p:cNvPr id="4" name="Text Placeholder 3"/>
          <p:cNvSpPr>
            <a:spLocks noGrp="1"/>
          </p:cNvSpPr>
          <p:nvPr>
            <p:ph type="body" sz="half" idx="2"/>
          </p:nvPr>
        </p:nvSpPr>
        <p:spPr>
          <a:xfrm>
            <a:off x="787519" y="5500702"/>
            <a:ext cx="7560522"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lvl1pPr>
              <a:defRPr/>
            </a:lvl1pPr>
          </a:lstStyle>
          <a:p>
            <a:pPr>
              <a:defRPr/>
            </a:pPr>
            <a:fld id="{00810D9A-A05B-45E4-9133-D59529FF0A2F}" type="datetime1">
              <a:rPr lang="cs-CZ"/>
              <a:pPr>
                <a:defRPr/>
              </a:pPr>
              <a:t>03.02.2025</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E7941B29-0504-419A-BCA4-E3BAE84A7A8C}" type="slidenum">
              <a:rPr lang="cs-CZ" altLang="cs-CZ"/>
              <a:pPr>
                <a:defRPr/>
              </a:pPr>
              <a:t>‹#›</a:t>
            </a:fld>
            <a:endParaRPr lang="cs-CZ" altLang="cs-CZ"/>
          </a:p>
        </p:txBody>
      </p:sp>
    </p:spTree>
    <p:extLst>
      <p:ext uri="{BB962C8B-B14F-4D97-AF65-F5344CB8AC3E}">
        <p14:creationId xmlns:p14="http://schemas.microsoft.com/office/powerpoint/2010/main" val="833217517"/>
      </p:ext>
    </p:extLst>
  </p:cSld>
  <p:clrMapOvr>
    <a:overrideClrMapping bg1="lt1" tx1="dk1" bg2="lt2" tx2="dk2" accent1="accent1" accent2="accent2" accent3="accent3" accent4="accent4" accent5="accent5" accent6="accent6" hlink="hlink" folHlink="folHlink"/>
  </p:clrMapOvr>
  <p:transition spd="med">
    <p:dissolv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grpSp>
        <p:nvGrpSpPr>
          <p:cNvPr id="4" name="Group 6"/>
          <p:cNvGrpSpPr>
            <a:grpSpLocks/>
          </p:cNvGrpSpPr>
          <p:nvPr/>
        </p:nvGrpSpPr>
        <p:grpSpPr bwMode="auto">
          <a:xfrm>
            <a:off x="2433638" y="1331913"/>
            <a:ext cx="7146925" cy="144462"/>
            <a:chOff x="2214546" y="1427612"/>
            <a:chExt cx="6482858" cy="144000"/>
          </a:xfrm>
        </p:grpSpPr>
        <p:sp>
          <p:nvSpPr>
            <p:cNvPr id="5" name="Chevron 7"/>
            <p:cNvSpPr/>
            <p:nvPr userDrawn="1"/>
          </p:nvSpPr>
          <p:spPr>
            <a:xfrm flipH="1">
              <a:off x="8644124" y="1427612"/>
              <a:ext cx="53280"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6" name="Rectangle 8"/>
            <p:cNvSpPr/>
            <p:nvPr userDrawn="1"/>
          </p:nvSpPr>
          <p:spPr>
            <a:xfrm>
              <a:off x="2214546" y="1490909"/>
              <a:ext cx="6429578"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1600200"/>
            <a:ext cx="9072563" cy="4829196"/>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389D2C33-6BDA-4B56-9887-CD3AB342B7C0}"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1DA04CB5-F42B-4EE7-8D9E-D7363C804D7B}" type="slidenum">
              <a:rPr lang="cs-CZ" altLang="cs-CZ"/>
              <a:pPr>
                <a:defRPr/>
              </a:pPr>
              <a:t>‹#›</a:t>
            </a:fld>
            <a:endParaRPr lang="cs-CZ" altLang="cs-CZ"/>
          </a:p>
        </p:txBody>
      </p:sp>
    </p:spTree>
    <p:extLst>
      <p:ext uri="{BB962C8B-B14F-4D97-AF65-F5344CB8AC3E}">
        <p14:creationId xmlns:p14="http://schemas.microsoft.com/office/powerpoint/2010/main" val="1225640697"/>
      </p:ext>
    </p:extLst>
  </p:cSld>
  <p:clrMapOvr>
    <a:masterClrMapping/>
  </p:clrMapOvr>
  <p:transition spd="med">
    <p:dissolv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4264" y="274638"/>
            <a:ext cx="1622330" cy="6154758"/>
          </a:xfrm>
        </p:spPr>
        <p:txBody>
          <a:bodyPr vert="eaVert"/>
          <a:lstStyle>
            <a:lvl1pPr>
              <a:defRPr>
                <a:effectLst>
                  <a:outerShdw blurRad="50800" dist="50800" dir="18900000" algn="tl" rotWithShape="0">
                    <a:srgbClr val="000000">
                      <a:alpha val="43137"/>
                    </a:srgbClr>
                  </a:outerShdw>
                </a:effectLst>
              </a:defRPr>
            </a:lvl1pPr>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8"/>
            <a:ext cx="7371477" cy="6154758"/>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lvl1pPr>
              <a:defRPr/>
            </a:lvl1pPr>
          </a:lstStyle>
          <a:p>
            <a:pPr>
              <a:defRPr/>
            </a:pPr>
            <a:fld id="{3233EFE6-7669-4897-82E2-76226C7DABC1}" type="datetime1">
              <a:rPr lang="cs-CZ"/>
              <a:pPr>
                <a:defRPr/>
              </a:pPr>
              <a:t>03.02.2025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98F7D06E-6080-4DB1-892A-5745DB79A04D}" type="slidenum">
              <a:rPr lang="cs-CZ" altLang="cs-CZ"/>
              <a:pPr>
                <a:defRPr/>
              </a:pPr>
              <a:t>‹#›</a:t>
            </a:fld>
            <a:endParaRPr lang="cs-CZ" altLang="cs-CZ"/>
          </a:p>
        </p:txBody>
      </p:sp>
    </p:spTree>
    <p:extLst>
      <p:ext uri="{BB962C8B-B14F-4D97-AF65-F5344CB8AC3E}">
        <p14:creationId xmlns:p14="http://schemas.microsoft.com/office/powerpoint/2010/main" val="2094614357"/>
      </p:ext>
    </p:extLst>
  </p:cSld>
  <p:clrMapOvr>
    <a:masterClrMapping/>
  </p:clrMapOvr>
  <p:transition spd="med">
    <p:dissolv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19E7D2AC-B027-46A7-905A-DC11C9EFFE09}"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2533791463"/>
      </p:ext>
    </p:extLst>
  </p:cSld>
  <p:clrMapOvr>
    <a:masterClrMapping/>
  </p:clrMapOvr>
  <p:transition spd="med">
    <p:dissolv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50B82E5D-C654-4FD7-9E58-A521CFD11C7C}"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5DA41185-9307-4FA4-AEB9-F8A1E20927A8}" type="slidenum">
              <a:rPr lang="cs-CZ" altLang="cs-CZ"/>
              <a:pPr>
                <a:defRPr/>
              </a:pPr>
              <a:t>‹#›</a:t>
            </a:fld>
            <a:endParaRPr lang="cs-CZ" altLang="cs-CZ"/>
          </a:p>
        </p:txBody>
      </p:sp>
    </p:spTree>
    <p:extLst>
      <p:ext uri="{BB962C8B-B14F-4D97-AF65-F5344CB8AC3E}">
        <p14:creationId xmlns:p14="http://schemas.microsoft.com/office/powerpoint/2010/main" val="60806351"/>
      </p:ext>
    </p:extLst>
  </p:cSld>
  <p:clrMapOvr>
    <a:masterClrMapping/>
  </p:clrMapOvr>
  <p:transition spd="med">
    <p:dissolv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625A431F-5D7F-4D3D-8016-CA5FC2F334CE}"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4B847044-B41E-4F4C-BC0D-1C1A531CB670}" type="slidenum">
              <a:rPr lang="cs-CZ" altLang="cs-CZ"/>
              <a:pPr>
                <a:defRPr/>
              </a:pPr>
              <a:t>‹#›</a:t>
            </a:fld>
            <a:endParaRPr lang="cs-CZ" altLang="cs-CZ"/>
          </a:p>
        </p:txBody>
      </p:sp>
    </p:spTree>
    <p:extLst>
      <p:ext uri="{BB962C8B-B14F-4D97-AF65-F5344CB8AC3E}">
        <p14:creationId xmlns:p14="http://schemas.microsoft.com/office/powerpoint/2010/main" val="3875024360"/>
      </p:ext>
    </p:extLst>
  </p:cSld>
  <p:clrMapOvr>
    <a:masterClrMapping/>
  </p:clrMapOvr>
  <p:transition spd="med">
    <p:dissolv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AE36B09A-F4A7-4004-92D7-909544FE5CE4}"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F3811E33-080B-4E23-A932-F1F0659B8DB1}" type="slidenum">
              <a:rPr lang="cs-CZ" altLang="cs-CZ"/>
              <a:pPr>
                <a:defRPr/>
              </a:pPr>
              <a:t>‹#›</a:t>
            </a:fld>
            <a:endParaRPr lang="cs-CZ" altLang="cs-CZ"/>
          </a:p>
        </p:txBody>
      </p:sp>
    </p:spTree>
    <p:extLst>
      <p:ext uri="{BB962C8B-B14F-4D97-AF65-F5344CB8AC3E}">
        <p14:creationId xmlns:p14="http://schemas.microsoft.com/office/powerpoint/2010/main" val="2975820759"/>
      </p:ext>
    </p:extLst>
  </p:cSld>
  <p:clrMapOvr>
    <a:masterClrMapping/>
  </p:clrMapOvr>
  <p:transition spd="med">
    <p:dissolv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283DC221-69D1-4E94-8ADB-D8CDFE0F4271}"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3120B472-8B23-407C-9993-331DD0FA43E8}" type="slidenum">
              <a:rPr lang="cs-CZ" altLang="cs-CZ"/>
              <a:pPr>
                <a:defRPr/>
              </a:pPr>
              <a:t>‹#›</a:t>
            </a:fld>
            <a:endParaRPr lang="cs-CZ" altLang="cs-CZ"/>
          </a:p>
        </p:txBody>
      </p:sp>
    </p:spTree>
    <p:extLst>
      <p:ext uri="{BB962C8B-B14F-4D97-AF65-F5344CB8AC3E}">
        <p14:creationId xmlns:p14="http://schemas.microsoft.com/office/powerpoint/2010/main" val="2191232689"/>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C56FD20-6D54-421B-AD7E-500E8DB6D78F}"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270966A0-F512-4A7B-84F2-A686CCC288C9}" type="slidenum">
              <a:rPr lang="cs-CZ" altLang="cs-CZ"/>
              <a:pPr>
                <a:defRPr/>
              </a:pPr>
              <a:t>‹#›</a:t>
            </a:fld>
            <a:endParaRPr lang="cs-CZ" altLang="cs-CZ"/>
          </a:p>
        </p:txBody>
      </p:sp>
    </p:spTree>
    <p:extLst>
      <p:ext uri="{BB962C8B-B14F-4D97-AF65-F5344CB8AC3E}">
        <p14:creationId xmlns:p14="http://schemas.microsoft.com/office/powerpoint/2010/main" val="3954038911"/>
      </p:ext>
    </p:extLst>
  </p:cSld>
  <p:clrMapOvr>
    <a:masterClrMapping/>
  </p:clrMapOvr>
  <p:transition spd="med">
    <p:dissolv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F4407C15-514B-4F1B-9E04-B2CF44D4748F}"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FA81CC02-77F8-4066-9E87-876DF7608BD5}" type="slidenum">
              <a:rPr lang="cs-CZ" altLang="cs-CZ"/>
              <a:pPr>
                <a:defRPr/>
              </a:pPr>
              <a:t>‹#›</a:t>
            </a:fld>
            <a:endParaRPr lang="cs-CZ" altLang="cs-CZ"/>
          </a:p>
        </p:txBody>
      </p:sp>
    </p:spTree>
    <p:extLst>
      <p:ext uri="{BB962C8B-B14F-4D97-AF65-F5344CB8AC3E}">
        <p14:creationId xmlns:p14="http://schemas.microsoft.com/office/powerpoint/2010/main" val="399004841"/>
      </p:ext>
    </p:extLst>
  </p:cSld>
  <p:clrMapOvr>
    <a:masterClrMapping/>
  </p:clrMapOvr>
  <p:transition spd="med">
    <p:dissolve/>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2EBD9-413A-447C-AF63-4DDFAB7B379D}"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C2C8A3A8-652A-4EAF-AE81-360D0B53F3F3}" type="slidenum">
              <a:rPr lang="cs-CZ" altLang="cs-CZ"/>
              <a:pPr>
                <a:defRPr/>
              </a:pPr>
              <a:t>‹#›</a:t>
            </a:fld>
            <a:endParaRPr lang="cs-CZ" altLang="cs-CZ"/>
          </a:p>
        </p:txBody>
      </p:sp>
    </p:spTree>
    <p:extLst>
      <p:ext uri="{BB962C8B-B14F-4D97-AF65-F5344CB8AC3E}">
        <p14:creationId xmlns:p14="http://schemas.microsoft.com/office/powerpoint/2010/main" val="3083739878"/>
      </p:ext>
    </p:extLst>
  </p:cSld>
  <p:clrMapOvr>
    <a:masterClrMapping/>
  </p:clrMapOvr>
  <p:transition spd="med">
    <p:dissolv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048476A7-469F-4B8E-B5C1-4B9DF1AF671B}"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798A0F68-9CBC-4573-9905-086E4036BB73}" type="slidenum">
              <a:rPr lang="cs-CZ" altLang="cs-CZ"/>
              <a:pPr>
                <a:defRPr/>
              </a:pPr>
              <a:t>‹#›</a:t>
            </a:fld>
            <a:endParaRPr lang="cs-CZ" altLang="cs-CZ"/>
          </a:p>
        </p:txBody>
      </p:sp>
    </p:spTree>
    <p:extLst>
      <p:ext uri="{BB962C8B-B14F-4D97-AF65-F5344CB8AC3E}">
        <p14:creationId xmlns:p14="http://schemas.microsoft.com/office/powerpoint/2010/main" val="1637776367"/>
      </p:ext>
    </p:extLst>
  </p:cSld>
  <p:clrMapOvr>
    <a:masterClrMapping/>
  </p:clrMapOvr>
  <p:transition spd="med">
    <p:dissolv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91411694-8503-46DB-8E23-8566FC62958D}"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7DB772D-2645-4E86-856C-B0542260B164}" type="slidenum">
              <a:rPr lang="cs-CZ" altLang="cs-CZ"/>
              <a:pPr>
                <a:defRPr/>
              </a:pPr>
              <a:t>‹#›</a:t>
            </a:fld>
            <a:endParaRPr lang="cs-CZ" altLang="cs-CZ"/>
          </a:p>
        </p:txBody>
      </p:sp>
    </p:spTree>
    <p:extLst>
      <p:ext uri="{BB962C8B-B14F-4D97-AF65-F5344CB8AC3E}">
        <p14:creationId xmlns:p14="http://schemas.microsoft.com/office/powerpoint/2010/main" val="3955238639"/>
      </p:ext>
    </p:extLst>
  </p:cSld>
  <p:clrMapOvr>
    <a:masterClrMapping/>
  </p:clrMapOvr>
  <p:transition spd="med">
    <p:dissolv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E8E0D480-A622-477C-8BAA-B6A94DF727F4}"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106BB2E-4E75-46D0-8EBA-EB7DB10A24D6}" type="slidenum">
              <a:rPr lang="cs-CZ" altLang="cs-CZ"/>
              <a:pPr>
                <a:defRPr/>
              </a:pPr>
              <a:t>‹#›</a:t>
            </a:fld>
            <a:endParaRPr lang="cs-CZ" altLang="cs-CZ"/>
          </a:p>
        </p:txBody>
      </p:sp>
    </p:spTree>
    <p:extLst>
      <p:ext uri="{BB962C8B-B14F-4D97-AF65-F5344CB8AC3E}">
        <p14:creationId xmlns:p14="http://schemas.microsoft.com/office/powerpoint/2010/main" val="3125352647"/>
      </p:ext>
    </p:extLst>
  </p:cSld>
  <p:clrMapOvr>
    <a:masterClrMapping/>
  </p:clrMapOvr>
  <p:transition spd="med">
    <p:dissolv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5EF5EC16-8E25-493C-A279-16325AFA768F}"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74F10EE-C02F-4AFD-9DE4-3EA3F1292627}" type="slidenum">
              <a:rPr lang="cs-CZ" altLang="cs-CZ"/>
              <a:pPr>
                <a:defRPr/>
              </a:pPr>
              <a:t>‹#›</a:t>
            </a:fld>
            <a:endParaRPr lang="cs-CZ" altLang="cs-CZ"/>
          </a:p>
        </p:txBody>
      </p:sp>
    </p:spTree>
    <p:extLst>
      <p:ext uri="{BB962C8B-B14F-4D97-AF65-F5344CB8AC3E}">
        <p14:creationId xmlns:p14="http://schemas.microsoft.com/office/powerpoint/2010/main" val="1588976121"/>
      </p:ext>
    </p:extLst>
  </p:cSld>
  <p:clrMapOvr>
    <a:masterClrMapping/>
  </p:clrMapOvr>
  <p:transition spd="med">
    <p:dissolv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E6AC9CA5-056E-4FCE-AE62-5457BD6FF168}"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EDE33326-A8D6-49A5-8B67-84C0879F1CD0}" type="slidenum">
              <a:rPr lang="cs-CZ" altLang="cs-CZ"/>
              <a:pPr>
                <a:defRPr/>
              </a:pPr>
              <a:t>‹#›</a:t>
            </a:fld>
            <a:endParaRPr lang="cs-CZ" altLang="cs-CZ"/>
          </a:p>
        </p:txBody>
      </p:sp>
    </p:spTree>
    <p:extLst>
      <p:ext uri="{BB962C8B-B14F-4D97-AF65-F5344CB8AC3E}">
        <p14:creationId xmlns:p14="http://schemas.microsoft.com/office/powerpoint/2010/main" val="4137535857"/>
      </p:ext>
    </p:extLst>
  </p:cSld>
  <p:clrMapOvr>
    <a:masterClrMapping/>
  </p:clrMapOvr>
  <p:transition spd="med">
    <p:dissolv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EC62A2EE-CAC5-4D59-A967-856E480007DA}"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B6C32C16-9BD0-4659-A790-AC413F88DE7D}" type="slidenum">
              <a:rPr lang="cs-CZ" altLang="cs-CZ"/>
              <a:pPr>
                <a:defRPr/>
              </a:pPr>
              <a:t>‹#›</a:t>
            </a:fld>
            <a:endParaRPr lang="cs-CZ" altLang="cs-CZ"/>
          </a:p>
        </p:txBody>
      </p:sp>
    </p:spTree>
    <p:extLst>
      <p:ext uri="{BB962C8B-B14F-4D97-AF65-F5344CB8AC3E}">
        <p14:creationId xmlns:p14="http://schemas.microsoft.com/office/powerpoint/2010/main" val="895095786"/>
      </p:ext>
    </p:extLst>
  </p:cSld>
  <p:clrMapOvr>
    <a:masterClrMapping/>
  </p:clrMapOvr>
  <p:transition spd="med">
    <p:dissolv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E7F216BF-95AE-456D-8C48-99147F33A67A}"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8741D458-1ADF-4F4B-8716-686432B7A264}" type="slidenum">
              <a:rPr lang="cs-CZ" altLang="cs-CZ"/>
              <a:pPr>
                <a:defRPr/>
              </a:pPr>
              <a:t>‹#›</a:t>
            </a:fld>
            <a:endParaRPr lang="cs-CZ" altLang="cs-CZ"/>
          </a:p>
        </p:txBody>
      </p:sp>
    </p:spTree>
    <p:extLst>
      <p:ext uri="{BB962C8B-B14F-4D97-AF65-F5344CB8AC3E}">
        <p14:creationId xmlns:p14="http://schemas.microsoft.com/office/powerpoint/2010/main" val="3148864809"/>
      </p:ext>
    </p:extLst>
  </p:cSld>
  <p:clrMapOvr>
    <a:masterClrMapping/>
  </p:clrMapOvr>
  <p:transition spd="med">
    <p:dissolv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12C6E83D-A13A-4BBE-AA47-8BD0BA3979A0}"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3166805694"/>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F117E9F2-F489-4F2D-B7CB-2FC45F713F70}"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AA95791-3908-43A3-9263-BD81A6166BFD}" type="slidenum">
              <a:rPr lang="cs-CZ" altLang="cs-CZ"/>
              <a:pPr>
                <a:defRPr/>
              </a:pPr>
              <a:t>‹#›</a:t>
            </a:fld>
            <a:endParaRPr lang="cs-CZ" altLang="cs-CZ"/>
          </a:p>
        </p:txBody>
      </p:sp>
    </p:spTree>
    <p:extLst>
      <p:ext uri="{BB962C8B-B14F-4D97-AF65-F5344CB8AC3E}">
        <p14:creationId xmlns:p14="http://schemas.microsoft.com/office/powerpoint/2010/main" val="3433781345"/>
      </p:ext>
    </p:extLst>
  </p:cSld>
  <p:clrMapOvr>
    <a:masterClrMapping/>
  </p:clrMapOvr>
  <p:transition spd="med">
    <p:dissolv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B6A1A21B-9C81-4138-8209-27881EECB73E}"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00185951-A8E3-4ECC-951A-B81CE4AB6998}" type="slidenum">
              <a:rPr lang="cs-CZ" altLang="cs-CZ"/>
              <a:pPr>
                <a:defRPr/>
              </a:pPr>
              <a:t>‹#›</a:t>
            </a:fld>
            <a:endParaRPr lang="cs-CZ" altLang="cs-CZ"/>
          </a:p>
        </p:txBody>
      </p:sp>
    </p:spTree>
    <p:extLst>
      <p:ext uri="{BB962C8B-B14F-4D97-AF65-F5344CB8AC3E}">
        <p14:creationId xmlns:p14="http://schemas.microsoft.com/office/powerpoint/2010/main" val="1187909329"/>
      </p:ext>
    </p:extLst>
  </p:cSld>
  <p:clrMapOvr>
    <a:masterClrMapping/>
  </p:clrMapOvr>
  <p:transition spd="med">
    <p:dissolv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0D08A83C-D63C-4F6A-BEE2-215BFF0E7CC6}"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904188DC-B4A1-4F24-A124-D6041953CD10}" type="slidenum">
              <a:rPr lang="cs-CZ" altLang="cs-CZ"/>
              <a:pPr>
                <a:defRPr/>
              </a:pPr>
              <a:t>‹#›</a:t>
            </a:fld>
            <a:endParaRPr lang="cs-CZ" altLang="cs-CZ"/>
          </a:p>
        </p:txBody>
      </p:sp>
    </p:spTree>
    <p:extLst>
      <p:ext uri="{BB962C8B-B14F-4D97-AF65-F5344CB8AC3E}">
        <p14:creationId xmlns:p14="http://schemas.microsoft.com/office/powerpoint/2010/main" val="3509946418"/>
      </p:ext>
    </p:extLst>
  </p:cSld>
  <p:clrMapOvr>
    <a:masterClrMapping/>
  </p:clrMapOvr>
  <p:transition spd="med">
    <p:dissolv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11CD7FED-34BE-4303-9DDB-BB504BF471C0}"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6EF343E8-C09E-4000-89B4-699D4229BDBF}" type="slidenum">
              <a:rPr lang="cs-CZ" altLang="cs-CZ"/>
              <a:pPr>
                <a:defRPr/>
              </a:pPr>
              <a:t>‹#›</a:t>
            </a:fld>
            <a:endParaRPr lang="cs-CZ" altLang="cs-CZ"/>
          </a:p>
        </p:txBody>
      </p:sp>
    </p:spTree>
    <p:extLst>
      <p:ext uri="{BB962C8B-B14F-4D97-AF65-F5344CB8AC3E}">
        <p14:creationId xmlns:p14="http://schemas.microsoft.com/office/powerpoint/2010/main" val="3165807130"/>
      </p:ext>
    </p:extLst>
  </p:cSld>
  <p:clrMapOvr>
    <a:masterClrMapping/>
  </p:clrMapOvr>
  <p:transition spd="med">
    <p:dissolv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1FF4B857-E50C-4448-9297-19328BEFC202}"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114E7A63-BF79-4A44-9FC3-E6FDFEA28B91}" type="slidenum">
              <a:rPr lang="cs-CZ" altLang="cs-CZ"/>
              <a:pPr>
                <a:defRPr/>
              </a:pPr>
              <a:t>‹#›</a:t>
            </a:fld>
            <a:endParaRPr lang="cs-CZ" altLang="cs-CZ"/>
          </a:p>
        </p:txBody>
      </p:sp>
    </p:spTree>
    <p:extLst>
      <p:ext uri="{BB962C8B-B14F-4D97-AF65-F5344CB8AC3E}">
        <p14:creationId xmlns:p14="http://schemas.microsoft.com/office/powerpoint/2010/main" val="449267774"/>
      </p:ext>
    </p:extLst>
  </p:cSld>
  <p:clrMapOvr>
    <a:masterClrMapping/>
  </p:clrMapOvr>
  <p:transition spd="med">
    <p:dissolv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C507825B-60EC-4D85-B674-52AC0FA2FEF2}"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73EFF3B2-AF81-40F1-B16C-B66C367994E2}" type="slidenum">
              <a:rPr lang="cs-CZ" altLang="cs-CZ"/>
              <a:pPr>
                <a:defRPr/>
              </a:pPr>
              <a:t>‹#›</a:t>
            </a:fld>
            <a:endParaRPr lang="cs-CZ" altLang="cs-CZ"/>
          </a:p>
        </p:txBody>
      </p:sp>
    </p:spTree>
    <p:extLst>
      <p:ext uri="{BB962C8B-B14F-4D97-AF65-F5344CB8AC3E}">
        <p14:creationId xmlns:p14="http://schemas.microsoft.com/office/powerpoint/2010/main" val="1159251729"/>
      </p:ext>
    </p:extLst>
  </p:cSld>
  <p:clrMapOvr>
    <a:masterClrMapping/>
  </p:clrMapOvr>
  <p:transition spd="med">
    <p:dissolv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5CADDA3-F47B-41A8-8600-A67BF394D7FB}"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CB8991E6-A5DB-41D8-A3D0-31FA6B2BE4BD}" type="slidenum">
              <a:rPr lang="cs-CZ" altLang="cs-CZ"/>
              <a:pPr>
                <a:defRPr/>
              </a:pPr>
              <a:t>‹#›</a:t>
            </a:fld>
            <a:endParaRPr lang="cs-CZ" altLang="cs-CZ"/>
          </a:p>
        </p:txBody>
      </p:sp>
    </p:spTree>
    <p:extLst>
      <p:ext uri="{BB962C8B-B14F-4D97-AF65-F5344CB8AC3E}">
        <p14:creationId xmlns:p14="http://schemas.microsoft.com/office/powerpoint/2010/main" val="3001726174"/>
      </p:ext>
    </p:extLst>
  </p:cSld>
  <p:clrMapOvr>
    <a:masterClrMapping/>
  </p:clrMapOvr>
  <p:transition spd="med">
    <p:dissolv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D77CB66C-A8C3-4665-B93B-9FD6575F6064}"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0ED5FEF6-99A6-45DB-ADED-A2729619C576}" type="slidenum">
              <a:rPr lang="cs-CZ" altLang="cs-CZ"/>
              <a:pPr>
                <a:defRPr/>
              </a:pPr>
              <a:t>‹#›</a:t>
            </a:fld>
            <a:endParaRPr lang="cs-CZ" altLang="cs-CZ"/>
          </a:p>
        </p:txBody>
      </p:sp>
    </p:spTree>
    <p:extLst>
      <p:ext uri="{BB962C8B-B14F-4D97-AF65-F5344CB8AC3E}">
        <p14:creationId xmlns:p14="http://schemas.microsoft.com/office/powerpoint/2010/main" val="3229707513"/>
      </p:ext>
    </p:extLst>
  </p:cSld>
  <p:clrMapOvr>
    <a:masterClrMapping/>
  </p:clrMapOvr>
  <p:transition spd="med">
    <p:dissolv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770C8E2B-61B2-402B-AD3A-C32F7A558C56}"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5D7ED06-F067-43A7-9C1A-8E21A2036D34}" type="slidenum">
              <a:rPr lang="cs-CZ" altLang="cs-CZ"/>
              <a:pPr>
                <a:defRPr/>
              </a:pPr>
              <a:t>‹#›</a:t>
            </a:fld>
            <a:endParaRPr lang="cs-CZ" altLang="cs-CZ"/>
          </a:p>
        </p:txBody>
      </p:sp>
    </p:spTree>
    <p:extLst>
      <p:ext uri="{BB962C8B-B14F-4D97-AF65-F5344CB8AC3E}">
        <p14:creationId xmlns:p14="http://schemas.microsoft.com/office/powerpoint/2010/main" val="776901077"/>
      </p:ext>
    </p:extLst>
  </p:cSld>
  <p:clrMapOvr>
    <a:masterClrMapping/>
  </p:clrMapOvr>
  <p:transition spd="med">
    <p:dissolv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9A55336B-51ED-4911-96E1-4F7F9AD35226}"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E3E7375E-0F4F-41C3-AD5B-0DE996166217}" type="slidenum">
              <a:rPr lang="cs-CZ" altLang="cs-CZ"/>
              <a:pPr>
                <a:defRPr/>
              </a:pPr>
              <a:t>‹#›</a:t>
            </a:fld>
            <a:endParaRPr lang="cs-CZ" altLang="cs-CZ"/>
          </a:p>
        </p:txBody>
      </p:sp>
    </p:spTree>
    <p:extLst>
      <p:ext uri="{BB962C8B-B14F-4D97-AF65-F5344CB8AC3E}">
        <p14:creationId xmlns:p14="http://schemas.microsoft.com/office/powerpoint/2010/main" val="3325590507"/>
      </p:ext>
    </p:extLst>
  </p:cSld>
  <p:clrMapOvr>
    <a:masterClrMapping/>
  </p:clrMapOvr>
  <p:transition spd="med">
    <p:dissolv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ECEC191C-B57B-4085-B404-3428C9EDB02D}"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88C5AB54-5951-4C86-ABF6-E4DDCE3F17C5}" type="slidenum">
              <a:rPr lang="cs-CZ" altLang="cs-CZ"/>
              <a:pPr>
                <a:defRPr/>
              </a:pPr>
              <a:t>‹#›</a:t>
            </a:fld>
            <a:endParaRPr lang="cs-CZ" altLang="cs-CZ"/>
          </a:p>
        </p:txBody>
      </p:sp>
    </p:spTree>
    <p:extLst>
      <p:ext uri="{BB962C8B-B14F-4D97-AF65-F5344CB8AC3E}">
        <p14:creationId xmlns:p14="http://schemas.microsoft.com/office/powerpoint/2010/main" val="3783371229"/>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E9121EF9-92E7-4C7A-B185-C1B2184327EE}"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2F19B708-FAA7-4B42-ACDD-D125DA59C0AF}" type="slidenum">
              <a:rPr lang="cs-CZ" altLang="cs-CZ"/>
              <a:pPr>
                <a:defRPr/>
              </a:pPr>
              <a:t>‹#›</a:t>
            </a:fld>
            <a:endParaRPr lang="cs-CZ" altLang="cs-CZ"/>
          </a:p>
        </p:txBody>
      </p:sp>
    </p:spTree>
    <p:extLst>
      <p:ext uri="{BB962C8B-B14F-4D97-AF65-F5344CB8AC3E}">
        <p14:creationId xmlns:p14="http://schemas.microsoft.com/office/powerpoint/2010/main" val="52723692"/>
      </p:ext>
    </p:extLst>
  </p:cSld>
  <p:clrMapOvr>
    <a:masterClrMapping/>
  </p:clrMapOvr>
  <p:transition spd="med">
    <p:dissolv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FBAFC1C6-DE30-47FB-8B96-CCB3D08E4AA7}"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A53D42E2-6CA7-440E-9062-5C9D8E6AA93E}" type="slidenum">
              <a:rPr lang="cs-CZ" altLang="cs-CZ"/>
              <a:pPr>
                <a:defRPr/>
              </a:pPr>
              <a:t>‹#›</a:t>
            </a:fld>
            <a:endParaRPr lang="cs-CZ" altLang="cs-CZ"/>
          </a:p>
        </p:txBody>
      </p:sp>
    </p:spTree>
    <p:extLst>
      <p:ext uri="{BB962C8B-B14F-4D97-AF65-F5344CB8AC3E}">
        <p14:creationId xmlns:p14="http://schemas.microsoft.com/office/powerpoint/2010/main" val="1269313625"/>
      </p:ext>
    </p:extLst>
  </p:cSld>
  <p:clrMapOvr>
    <a:masterClrMapping/>
  </p:clrMapOvr>
  <p:transition spd="med">
    <p:dissolv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0D143654-1DC8-4A03-9089-74DB88D57CF7}"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E5BB737F-22FD-49F1-988C-B9E2F3BDDBE9}" type="slidenum">
              <a:rPr lang="cs-CZ" altLang="cs-CZ"/>
              <a:pPr>
                <a:defRPr/>
              </a:pPr>
              <a:t>‹#›</a:t>
            </a:fld>
            <a:endParaRPr lang="cs-CZ" altLang="cs-CZ"/>
          </a:p>
        </p:txBody>
      </p:sp>
    </p:spTree>
    <p:extLst>
      <p:ext uri="{BB962C8B-B14F-4D97-AF65-F5344CB8AC3E}">
        <p14:creationId xmlns:p14="http://schemas.microsoft.com/office/powerpoint/2010/main" val="1049929120"/>
      </p:ext>
    </p:extLst>
  </p:cSld>
  <p:clrMapOvr>
    <a:masterClrMapping/>
  </p:clrMapOvr>
  <p:transition spd="med">
    <p:dissolv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75775FAC-14D3-4D93-82C1-EFEEFD106287}"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DDFB5699-C5C8-403A-9089-ACCE660D133C}" type="slidenum">
              <a:rPr lang="cs-CZ" altLang="cs-CZ"/>
              <a:pPr>
                <a:defRPr/>
              </a:pPr>
              <a:t>‹#›</a:t>
            </a:fld>
            <a:endParaRPr lang="cs-CZ" altLang="cs-CZ"/>
          </a:p>
        </p:txBody>
      </p:sp>
    </p:spTree>
    <p:extLst>
      <p:ext uri="{BB962C8B-B14F-4D97-AF65-F5344CB8AC3E}">
        <p14:creationId xmlns:p14="http://schemas.microsoft.com/office/powerpoint/2010/main" val="565388821"/>
      </p:ext>
    </p:extLst>
  </p:cSld>
  <p:clrMapOvr>
    <a:masterClrMapping/>
  </p:clrMapOvr>
  <p:transition spd="med">
    <p:dissolv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FEE32017-81B6-4845-A0B1-EA4577547B15}" type="datetime1">
              <a:rPr lang="cs-CZ"/>
              <a:pPr>
                <a:defRPr/>
              </a:pPr>
              <a:t>03.02.2025</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013403CC-AA26-473B-9075-00F94AFFECE6}" type="slidenum">
              <a:rPr lang="en-US" altLang="cs-CZ"/>
              <a:pPr>
                <a:defRPr/>
              </a:pPr>
              <a:t>‹#›</a:t>
            </a:fld>
            <a:endParaRPr lang="en-US" altLang="cs-CZ"/>
          </a:p>
        </p:txBody>
      </p:sp>
    </p:spTree>
    <p:extLst>
      <p:ext uri="{BB962C8B-B14F-4D97-AF65-F5344CB8AC3E}">
        <p14:creationId xmlns:p14="http://schemas.microsoft.com/office/powerpoint/2010/main" val="3806858829"/>
      </p:ext>
    </p:extLst>
  </p:cSld>
  <p:clrMapOvr>
    <a:masterClrMapping/>
  </p:clrMapOvr>
  <p:transition spd="med">
    <p:dissolv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DB8A7276-D570-49B1-ABAE-A51110680BF4}"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0C966924-8D41-476C-AD83-F1B1E9CD3D5C}" type="slidenum">
              <a:rPr lang="cs-CZ" altLang="cs-CZ"/>
              <a:pPr>
                <a:defRPr/>
              </a:pPr>
              <a:t>‹#›</a:t>
            </a:fld>
            <a:endParaRPr lang="cs-CZ" altLang="cs-CZ"/>
          </a:p>
        </p:txBody>
      </p:sp>
    </p:spTree>
    <p:extLst>
      <p:ext uri="{BB962C8B-B14F-4D97-AF65-F5344CB8AC3E}">
        <p14:creationId xmlns:p14="http://schemas.microsoft.com/office/powerpoint/2010/main" val="2227004219"/>
      </p:ext>
    </p:extLst>
  </p:cSld>
  <p:clrMapOvr>
    <a:masterClrMapping/>
  </p:clrMapOvr>
  <p:transition spd="med">
    <p:dissolv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90199908-6332-482C-B0CE-0CC71D06A2F0}" type="datetime1">
              <a:rPr lang="cs-CZ"/>
              <a:pPr>
                <a:defRPr/>
              </a:pPr>
              <a:t>03.02.2025</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E2321E9F-E107-4E75-A862-D211B42A1FAC}" type="slidenum">
              <a:rPr lang="cs-CZ" altLang="cs-CZ"/>
              <a:pPr>
                <a:defRPr/>
              </a:pPr>
              <a:t>‹#›</a:t>
            </a:fld>
            <a:endParaRPr lang="cs-CZ" altLang="cs-CZ"/>
          </a:p>
        </p:txBody>
      </p:sp>
    </p:spTree>
    <p:extLst>
      <p:ext uri="{BB962C8B-B14F-4D97-AF65-F5344CB8AC3E}">
        <p14:creationId xmlns:p14="http://schemas.microsoft.com/office/powerpoint/2010/main" val="3937273457"/>
      </p:ext>
    </p:extLst>
  </p:cSld>
  <p:clrMapOvr>
    <a:masterClrMapping/>
  </p:clrMapOvr>
  <p:transition spd="med">
    <p:dissolv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197F3A63-FC8E-4295-BCC1-5E602754B781}" type="datetime1">
              <a:rPr lang="cs-CZ"/>
              <a:pPr>
                <a:defRPr/>
              </a:pPr>
              <a:t>03.02.2025</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834861EE-BC69-48B8-B408-63548D72C51B}" type="slidenum">
              <a:rPr lang="cs-CZ" altLang="cs-CZ"/>
              <a:pPr>
                <a:defRPr/>
              </a:pPr>
              <a:t>‹#›</a:t>
            </a:fld>
            <a:endParaRPr lang="cs-CZ" altLang="cs-CZ"/>
          </a:p>
        </p:txBody>
      </p:sp>
    </p:spTree>
    <p:extLst>
      <p:ext uri="{BB962C8B-B14F-4D97-AF65-F5344CB8AC3E}">
        <p14:creationId xmlns:p14="http://schemas.microsoft.com/office/powerpoint/2010/main" val="2261082580"/>
      </p:ext>
    </p:extLst>
  </p:cSld>
  <p:clrMapOvr>
    <a:masterClrMapping/>
  </p:clrMapOvr>
  <p:transition spd="med">
    <p:dissolv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C9EC1898-CCD2-44D7-BB30-FB91BBE2612A}" type="datetime1">
              <a:rPr lang="cs-CZ"/>
              <a:pPr>
                <a:defRPr/>
              </a:pPr>
              <a:t>03.02.2025</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5BF8E646-BA4F-471F-AF48-826BA9594756}" type="slidenum">
              <a:rPr lang="cs-CZ" altLang="cs-CZ"/>
              <a:pPr>
                <a:defRPr/>
              </a:pPr>
              <a:t>‹#›</a:t>
            </a:fld>
            <a:endParaRPr lang="cs-CZ" altLang="cs-CZ"/>
          </a:p>
        </p:txBody>
      </p:sp>
    </p:spTree>
    <p:extLst>
      <p:ext uri="{BB962C8B-B14F-4D97-AF65-F5344CB8AC3E}">
        <p14:creationId xmlns:p14="http://schemas.microsoft.com/office/powerpoint/2010/main" val="1492663410"/>
      </p:ext>
    </p:extLst>
  </p:cSld>
  <p:clrMapOvr>
    <a:masterClrMapping/>
  </p:clrMapOvr>
  <p:transition spd="med">
    <p:dissolv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39B84D04-AA47-438D-9396-1759AA5DC1E3}" type="datetime1">
              <a:rPr lang="cs-CZ"/>
              <a:pPr>
                <a:defRPr/>
              </a:pPr>
              <a:t>03.02.2025</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39C32285-1011-432A-A0D6-E7C2C4CEDC6C}" type="slidenum">
              <a:rPr lang="cs-CZ" altLang="cs-CZ"/>
              <a:pPr>
                <a:defRPr/>
              </a:pPr>
              <a:t>‹#›</a:t>
            </a:fld>
            <a:endParaRPr lang="cs-CZ" altLang="cs-CZ"/>
          </a:p>
        </p:txBody>
      </p:sp>
    </p:spTree>
    <p:extLst>
      <p:ext uri="{BB962C8B-B14F-4D97-AF65-F5344CB8AC3E}">
        <p14:creationId xmlns:p14="http://schemas.microsoft.com/office/powerpoint/2010/main" val="640307389"/>
      </p:ext>
    </p:extLst>
  </p:cSld>
  <p:clrMapOvr>
    <a:masterClrMapping/>
  </p:clrMapOvr>
  <p:transition spd="med">
    <p:dissolv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CD02D2FD-A1CE-41DE-B2C7-84C71496F117}"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4C5EE969-CF05-4D9B-97C8-BD2335176156}" type="slidenum">
              <a:rPr lang="cs-CZ" altLang="cs-CZ"/>
              <a:pPr>
                <a:defRPr/>
              </a:pPr>
              <a:t>‹#›</a:t>
            </a:fld>
            <a:endParaRPr lang="cs-CZ" altLang="cs-CZ"/>
          </a:p>
        </p:txBody>
      </p:sp>
    </p:spTree>
    <p:extLst>
      <p:ext uri="{BB962C8B-B14F-4D97-AF65-F5344CB8AC3E}">
        <p14:creationId xmlns:p14="http://schemas.microsoft.com/office/powerpoint/2010/main" val="4099050452"/>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7CA9FCD5-71B7-4F66-972E-2D231AD07F4B}"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A3BA5A49-11A4-4F55-844C-2C670DD289F1}" type="slidenum">
              <a:rPr lang="cs-CZ" altLang="cs-CZ"/>
              <a:pPr>
                <a:defRPr/>
              </a:pPr>
              <a:t>‹#›</a:t>
            </a:fld>
            <a:endParaRPr lang="cs-CZ" altLang="cs-CZ"/>
          </a:p>
        </p:txBody>
      </p:sp>
    </p:spTree>
    <p:extLst>
      <p:ext uri="{BB962C8B-B14F-4D97-AF65-F5344CB8AC3E}">
        <p14:creationId xmlns:p14="http://schemas.microsoft.com/office/powerpoint/2010/main" val="3414283104"/>
      </p:ext>
    </p:extLst>
  </p:cSld>
  <p:clrMapOvr>
    <a:masterClrMapping/>
  </p:clrMapOvr>
  <p:transition spd="med">
    <p:dissolv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85988841-D788-4487-B95B-187A972231B7}"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AC1276B3-1F7E-446C-B7A9-E1DE12228B78}" type="slidenum">
              <a:rPr lang="cs-CZ" altLang="cs-CZ"/>
              <a:pPr>
                <a:defRPr/>
              </a:pPr>
              <a:t>‹#›</a:t>
            </a:fld>
            <a:endParaRPr lang="cs-CZ" altLang="cs-CZ"/>
          </a:p>
        </p:txBody>
      </p:sp>
    </p:spTree>
    <p:extLst>
      <p:ext uri="{BB962C8B-B14F-4D97-AF65-F5344CB8AC3E}">
        <p14:creationId xmlns:p14="http://schemas.microsoft.com/office/powerpoint/2010/main" val="2288256393"/>
      </p:ext>
    </p:extLst>
  </p:cSld>
  <p:clrMapOvr>
    <a:masterClrMapping/>
  </p:clrMapOvr>
  <p:transition spd="med">
    <p:dissolv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1B9DE6F0-F33D-4DF4-9CEF-A05A20EA703F}"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FC79F504-C083-40D6-AE2B-60220A9A0E3F}" type="slidenum">
              <a:rPr lang="cs-CZ" altLang="cs-CZ"/>
              <a:pPr>
                <a:defRPr/>
              </a:pPr>
              <a:t>‹#›</a:t>
            </a:fld>
            <a:endParaRPr lang="cs-CZ" altLang="cs-CZ"/>
          </a:p>
        </p:txBody>
      </p:sp>
    </p:spTree>
    <p:extLst>
      <p:ext uri="{BB962C8B-B14F-4D97-AF65-F5344CB8AC3E}">
        <p14:creationId xmlns:p14="http://schemas.microsoft.com/office/powerpoint/2010/main" val="2975818758"/>
      </p:ext>
    </p:extLst>
  </p:cSld>
  <p:clrMapOvr>
    <a:masterClrMapping/>
  </p:clrMapOvr>
  <p:transition spd="med">
    <p:dissolv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C8D6A98D-325C-471D-8F24-C54D5C106F48}"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6BC3E06A-BF8D-422F-92EF-003EE49C6B7C}" type="slidenum">
              <a:rPr lang="cs-CZ" altLang="cs-CZ"/>
              <a:pPr>
                <a:defRPr/>
              </a:pPr>
              <a:t>‹#›</a:t>
            </a:fld>
            <a:endParaRPr lang="cs-CZ" altLang="cs-CZ"/>
          </a:p>
        </p:txBody>
      </p:sp>
    </p:spTree>
    <p:extLst>
      <p:ext uri="{BB962C8B-B14F-4D97-AF65-F5344CB8AC3E}">
        <p14:creationId xmlns:p14="http://schemas.microsoft.com/office/powerpoint/2010/main" val="1548360629"/>
      </p:ext>
    </p:extLst>
  </p:cSld>
  <p:clrMapOvr>
    <a:masterClrMapping/>
  </p:clrMapOvr>
  <p:transition spd="med">
    <p:dissolv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CD1CDB1F-9A6C-4F62-A7EA-820EE6882630}"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7EBD57C9-FB76-4E48-B419-A2F8AD0B77D2}" type="slidenum">
              <a:rPr lang="cs-CZ" altLang="cs-CZ"/>
              <a:pPr>
                <a:defRPr/>
              </a:pPr>
              <a:t>‹#›</a:t>
            </a:fld>
            <a:endParaRPr lang="cs-CZ" altLang="cs-CZ"/>
          </a:p>
        </p:txBody>
      </p:sp>
    </p:spTree>
    <p:extLst>
      <p:ext uri="{BB962C8B-B14F-4D97-AF65-F5344CB8AC3E}">
        <p14:creationId xmlns:p14="http://schemas.microsoft.com/office/powerpoint/2010/main" val="1916413090"/>
      </p:ext>
    </p:extLst>
  </p:cSld>
  <p:clrMapOvr>
    <a:masterClrMapping/>
  </p:clrMapOvr>
  <p:transition spd="med">
    <p:dissolv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Rectangle 2"/>
          <p:cNvSpPr>
            <a:spLocks noGrp="1"/>
          </p:cNvSpPr>
          <p:nvPr>
            <p:ph type="ctrTitle"/>
          </p:nvPr>
        </p:nvSpPr>
        <p:spPr>
          <a:xfrm>
            <a:off x="756047" y="2130426"/>
            <a:ext cx="8568531" cy="1470025"/>
          </a:xfrm>
        </p:spPr>
        <p:txBody>
          <a:bodyPr/>
          <a:lstStyle>
            <a:lvl1pPr algn="ctr">
              <a:defRPr sz="5500"/>
            </a:lvl1pPr>
          </a:lstStyle>
          <a:p>
            <a:r>
              <a:rPr lang="cs-CZ" altLang="ko-KR"/>
              <a:t>Klepnutím lze upravit styl předlohy nadpisů.</a:t>
            </a:r>
            <a:endParaRPr lang="ko-KR" altLang="ko-KR"/>
          </a:p>
        </p:txBody>
      </p:sp>
      <p:sp>
        <p:nvSpPr>
          <p:cNvPr id="5" name="Rectangle 3"/>
          <p:cNvSpPr>
            <a:spLocks noGrp="1"/>
          </p:cNvSpPr>
          <p:nvPr>
            <p:ph type="subTitle" idx="1"/>
          </p:nvPr>
        </p:nvSpPr>
        <p:spPr>
          <a:xfrm>
            <a:off x="1512094" y="3753728"/>
            <a:ext cx="7056438" cy="1752600"/>
          </a:xfrm>
        </p:spPr>
        <p:txBody>
          <a:bodyPr>
            <a:normAutofit/>
          </a:bodyPr>
          <a:lstStyle>
            <a:lvl1pPr marL="0" indent="0" algn="ctr">
              <a:buNone/>
              <a:defRPr sz="2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ltLang="ko-KR"/>
              <a:t>Klepnutím lze upravit styl předlohy podnadpisů.</a:t>
            </a:r>
            <a:endParaRPr lang="ko-KR" altLang="ko-KR"/>
          </a:p>
        </p:txBody>
      </p:sp>
      <p:sp>
        <p:nvSpPr>
          <p:cNvPr id="4" name="Rectangle 4"/>
          <p:cNvSpPr>
            <a:spLocks noGrp="1"/>
          </p:cNvSpPr>
          <p:nvPr>
            <p:ph type="dt" sz="half" idx="10"/>
          </p:nvPr>
        </p:nvSpPr>
        <p:spPr/>
        <p:txBody>
          <a:bodyPr/>
          <a:lstStyle>
            <a:lvl1pPr>
              <a:defRPr/>
            </a:lvl1pPr>
          </a:lstStyle>
          <a:p>
            <a:pPr>
              <a:defRPr/>
            </a:pPr>
            <a:fld id="{20033CCC-CBD2-4FC4-908D-19713612C6E9}" type="datetime1">
              <a:rPr lang="cs-CZ"/>
              <a:pPr>
                <a:defRPr/>
              </a:pPr>
              <a:t>03.02.2025</a:t>
            </a:fld>
            <a:endParaRPr lang="cs-CZ"/>
          </a:p>
        </p:txBody>
      </p:sp>
      <p:sp>
        <p:nvSpPr>
          <p:cNvPr id="6" name="Rectangle 5"/>
          <p:cNvSpPr>
            <a:spLocks noGrp="1"/>
          </p:cNvSpPr>
          <p:nvPr>
            <p:ph type="ftr" sz="quarter" idx="11"/>
          </p:nvPr>
        </p:nvSpPr>
        <p:spPr/>
        <p:txBody>
          <a:bodyPr/>
          <a:lstStyle>
            <a:lvl1pPr>
              <a:defRPr/>
            </a:lvl1pPr>
          </a:lstStyle>
          <a:p>
            <a:pPr>
              <a:defRPr/>
            </a:pPr>
            <a:endParaRPr lang="cs-CZ"/>
          </a:p>
        </p:txBody>
      </p:sp>
      <p:sp>
        <p:nvSpPr>
          <p:cNvPr id="7" name="Rectangle 6"/>
          <p:cNvSpPr>
            <a:spLocks noGrp="1"/>
          </p:cNvSpPr>
          <p:nvPr>
            <p:ph type="sldNum" sz="quarter" idx="12"/>
          </p:nvPr>
        </p:nvSpPr>
        <p:spPr/>
        <p:txBody>
          <a:bodyPr/>
          <a:lstStyle>
            <a:lvl1pPr>
              <a:defRPr/>
            </a:lvl1pPr>
          </a:lstStyle>
          <a:p>
            <a:pPr>
              <a:defRPr/>
            </a:pPr>
            <a:fld id="{FABA09A9-6C15-41E5-8D9E-5AC252726328}" type="slidenum">
              <a:rPr lang="en-US" altLang="cs-CZ"/>
              <a:pPr>
                <a:defRPr/>
              </a:pPr>
              <a:t>‹#›</a:t>
            </a:fld>
            <a:endParaRPr lang="en-US" altLang="cs-CZ"/>
          </a:p>
        </p:txBody>
      </p:sp>
    </p:spTree>
    <p:extLst>
      <p:ext uri="{BB962C8B-B14F-4D97-AF65-F5344CB8AC3E}">
        <p14:creationId xmlns:p14="http://schemas.microsoft.com/office/powerpoint/2010/main" val="3238953"/>
      </p:ext>
    </p:extLst>
  </p:cSld>
  <p:clrMapOvr>
    <a:masterClrMapping/>
  </p:clrMapOvr>
  <p:transition spd="med">
    <p:dissolv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idx="1"/>
          </p:nvPr>
        </p:nvSpPr>
        <p:spPr/>
        <p:txBody>
          <a:bodyPr/>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536E8355-B914-4B9E-971D-EB12C6A88544}" type="datetime1">
              <a:rPr lang="cs-CZ"/>
              <a:pPr>
                <a:defRPr/>
              </a:pPr>
              <a:t>03.02.2025</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474E590B-79C0-4BD4-B4AF-2F2D4E05F6B1}" type="slidenum">
              <a:rPr lang="cs-CZ" altLang="cs-CZ"/>
              <a:pPr>
                <a:defRPr/>
              </a:pPr>
              <a:t>‹#›</a:t>
            </a:fld>
            <a:endParaRPr lang="cs-CZ" altLang="cs-CZ"/>
          </a:p>
        </p:txBody>
      </p:sp>
    </p:spTree>
    <p:extLst>
      <p:ext uri="{BB962C8B-B14F-4D97-AF65-F5344CB8AC3E}">
        <p14:creationId xmlns:p14="http://schemas.microsoft.com/office/powerpoint/2010/main" val="2987349875"/>
      </p:ext>
    </p:extLst>
  </p:cSld>
  <p:clrMapOvr>
    <a:masterClrMapping/>
  </p:clrMapOvr>
  <p:transition spd="med">
    <p:dissolv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56047" y="2905126"/>
            <a:ext cx="8568531" cy="1362075"/>
          </a:xfrm>
        </p:spPr>
        <p:txBody>
          <a:bodyPr anchor="t"/>
          <a:lstStyle>
            <a:lvl1pPr algn="l">
              <a:defRPr sz="4300" b="1"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756047" y="1376363"/>
            <a:ext cx="856853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571983C8-59AE-4C0D-9E65-02F08FA565CA}" type="datetime1">
              <a:rPr lang="cs-CZ"/>
              <a:pPr>
                <a:defRPr/>
              </a:pPr>
              <a:t>03.02.2025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631E3634-BB2D-4296-8EC4-624FBDB2A23E}" type="slidenum">
              <a:rPr lang="cs-CZ" altLang="cs-CZ"/>
              <a:pPr>
                <a:defRPr/>
              </a:pPr>
              <a:t>‹#›</a:t>
            </a:fld>
            <a:endParaRPr lang="cs-CZ" altLang="cs-CZ"/>
          </a:p>
        </p:txBody>
      </p:sp>
    </p:spTree>
    <p:extLst>
      <p:ext uri="{BB962C8B-B14F-4D97-AF65-F5344CB8AC3E}">
        <p14:creationId xmlns:p14="http://schemas.microsoft.com/office/powerpoint/2010/main" val="1021787203"/>
      </p:ext>
    </p:extLst>
  </p:cSld>
  <p:clrMapOvr>
    <a:masterClrMapping/>
  </p:clrMapOvr>
  <p:transition spd="med">
    <p:dissolv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sz="half" idx="1"/>
          </p:nvPr>
        </p:nvSpPr>
        <p:spPr>
          <a:xfrm>
            <a:off x="504031" y="1600201"/>
            <a:ext cx="4452276"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124318" y="1600201"/>
            <a:ext cx="4452276"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lvl1pPr>
              <a:defRPr/>
            </a:lvl1pPr>
          </a:lstStyle>
          <a:p>
            <a:pPr>
              <a:defRPr/>
            </a:pPr>
            <a:fld id="{95FC6220-5C35-4226-AA80-45CC09EC1B52}" type="datetime1">
              <a:rPr lang="cs-CZ"/>
              <a:pPr>
                <a:defRPr/>
              </a:pPr>
              <a:t>03.02.2025</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46F211A1-7ED5-4E4D-9F70-EEC00D993B14}" type="slidenum">
              <a:rPr lang="cs-CZ" altLang="cs-CZ"/>
              <a:pPr>
                <a:defRPr/>
              </a:pPr>
              <a:t>‹#›</a:t>
            </a:fld>
            <a:endParaRPr lang="cs-CZ" altLang="cs-CZ"/>
          </a:p>
        </p:txBody>
      </p:sp>
    </p:spTree>
    <p:extLst>
      <p:ext uri="{BB962C8B-B14F-4D97-AF65-F5344CB8AC3E}">
        <p14:creationId xmlns:p14="http://schemas.microsoft.com/office/powerpoint/2010/main" val="2686801976"/>
      </p:ext>
    </p:extLst>
  </p:cSld>
  <p:clrMapOvr>
    <a:masterClrMapping/>
  </p:clrMapOvr>
  <p:transition spd="med">
    <p:dissolv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535113"/>
            <a:ext cx="4454027"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120818" y="1535113"/>
            <a:ext cx="4455776"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lvl1pPr>
              <a:defRPr/>
            </a:lvl1pPr>
          </a:lstStyle>
          <a:p>
            <a:pPr>
              <a:defRPr/>
            </a:pPr>
            <a:fld id="{F876C0FB-5FC2-4CF5-8C69-D5B3477A4EE7}" type="datetime1">
              <a:rPr lang="cs-CZ"/>
              <a:pPr>
                <a:defRPr/>
              </a:pPr>
              <a:t>03.02.2025</a:t>
            </a:fld>
            <a:endParaRPr lang="cs-CZ"/>
          </a:p>
        </p:txBody>
      </p:sp>
      <p:sp>
        <p:nvSpPr>
          <p:cNvPr id="8" name="Footer Placeholder 7"/>
          <p:cNvSpPr>
            <a:spLocks noGrp="1"/>
          </p:cNvSpPr>
          <p:nvPr>
            <p:ph type="ftr" sz="quarter" idx="11"/>
          </p:nvPr>
        </p:nvSpPr>
        <p:spPr/>
        <p:txBody>
          <a:bodyPr/>
          <a:lstStyle>
            <a:lvl1pPr>
              <a:defRPr/>
            </a:lvl1pPr>
          </a:lstStyle>
          <a:p>
            <a:pPr>
              <a:defRPr/>
            </a:pPr>
            <a:endParaRPr lang="cs-CZ"/>
          </a:p>
        </p:txBody>
      </p:sp>
      <p:sp>
        <p:nvSpPr>
          <p:cNvPr id="9" name="Slide Number Placeholder 8"/>
          <p:cNvSpPr>
            <a:spLocks noGrp="1"/>
          </p:cNvSpPr>
          <p:nvPr>
            <p:ph type="sldNum" sz="quarter" idx="12"/>
          </p:nvPr>
        </p:nvSpPr>
        <p:spPr/>
        <p:txBody>
          <a:bodyPr/>
          <a:lstStyle>
            <a:lvl1pPr>
              <a:defRPr/>
            </a:lvl1pPr>
          </a:lstStyle>
          <a:p>
            <a:pPr>
              <a:defRPr/>
            </a:pPr>
            <a:fld id="{80808553-C7A2-4A5F-849F-6EE2341D9E55}" type="slidenum">
              <a:rPr lang="cs-CZ" altLang="cs-CZ"/>
              <a:pPr>
                <a:defRPr/>
              </a:pPr>
              <a:t>‹#›</a:t>
            </a:fld>
            <a:endParaRPr lang="cs-CZ" altLang="cs-CZ"/>
          </a:p>
        </p:txBody>
      </p:sp>
    </p:spTree>
    <p:extLst>
      <p:ext uri="{BB962C8B-B14F-4D97-AF65-F5344CB8AC3E}">
        <p14:creationId xmlns:p14="http://schemas.microsoft.com/office/powerpoint/2010/main" val="2196865053"/>
      </p:ext>
    </p:extLst>
  </p:cSld>
  <p:clrMapOvr>
    <a:masterClrMapping/>
  </p:clrMapOvr>
  <p:transition spd="med">
    <p:dissolv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type="dt" sz="half" idx="10"/>
          </p:nvPr>
        </p:nvSpPr>
        <p:spPr/>
        <p:txBody>
          <a:bodyPr/>
          <a:lstStyle>
            <a:lvl1pPr>
              <a:defRPr/>
            </a:lvl1pPr>
          </a:lstStyle>
          <a:p>
            <a:pPr>
              <a:defRPr/>
            </a:pPr>
            <a:fld id="{B4D5A542-4A42-4FC2-B8A0-49752554D7F8}" type="datetime1">
              <a:rPr lang="cs-CZ"/>
              <a:pPr>
                <a:defRPr/>
              </a:pPr>
              <a:t>03.02.2025</a:t>
            </a:fld>
            <a:endParaRPr lang="cs-CZ"/>
          </a:p>
        </p:txBody>
      </p:sp>
      <p:sp>
        <p:nvSpPr>
          <p:cNvPr id="4" name="Rectangle 4"/>
          <p:cNvSpPr>
            <a:spLocks noGrp="1"/>
          </p:cNvSpPr>
          <p:nvPr>
            <p:ph type="ftr" sz="quarter" idx="11"/>
          </p:nvPr>
        </p:nvSpPr>
        <p:spPr/>
        <p:txBody>
          <a:bodyPr/>
          <a:lstStyle>
            <a:lvl1pPr>
              <a:defRPr/>
            </a:lvl1pPr>
          </a:lstStyle>
          <a:p>
            <a:pPr>
              <a:defRPr/>
            </a:pPr>
            <a:endParaRPr lang="cs-CZ"/>
          </a:p>
        </p:txBody>
      </p:sp>
      <p:sp>
        <p:nvSpPr>
          <p:cNvPr id="5" name="Rectangle 5"/>
          <p:cNvSpPr>
            <a:spLocks noGrp="1"/>
          </p:cNvSpPr>
          <p:nvPr>
            <p:ph type="sldNum" sz="quarter" idx="12"/>
          </p:nvPr>
        </p:nvSpPr>
        <p:spPr/>
        <p:txBody>
          <a:bodyPr/>
          <a:lstStyle>
            <a:lvl1pPr>
              <a:defRPr/>
            </a:lvl1pPr>
          </a:lstStyle>
          <a:p>
            <a:pPr>
              <a:defRPr/>
            </a:pPr>
            <a:fld id="{857072D7-AF09-4D66-A130-F799348B3CC3}" type="slidenum">
              <a:rPr lang="cs-CZ" altLang="cs-CZ"/>
              <a:pPr>
                <a:defRPr/>
              </a:pPr>
              <a:t>‹#›</a:t>
            </a:fld>
            <a:endParaRPr lang="cs-CZ" altLang="cs-CZ"/>
          </a:p>
        </p:txBody>
      </p:sp>
    </p:spTree>
    <p:extLst>
      <p:ext uri="{BB962C8B-B14F-4D97-AF65-F5344CB8AC3E}">
        <p14:creationId xmlns:p14="http://schemas.microsoft.com/office/powerpoint/2010/main" val="1006502693"/>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4DFC264F-02C9-4EA8-A773-77BA8F40A808}"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90984FF4-7D2C-4F67-85D1-905EFD8730C7}" type="slidenum">
              <a:rPr lang="cs-CZ" altLang="cs-CZ"/>
              <a:pPr>
                <a:defRPr/>
              </a:pPr>
              <a:t>‹#›</a:t>
            </a:fld>
            <a:endParaRPr lang="cs-CZ" altLang="cs-CZ"/>
          </a:p>
        </p:txBody>
      </p:sp>
    </p:spTree>
    <p:extLst>
      <p:ext uri="{BB962C8B-B14F-4D97-AF65-F5344CB8AC3E}">
        <p14:creationId xmlns:p14="http://schemas.microsoft.com/office/powerpoint/2010/main" val="267259956"/>
      </p:ext>
    </p:extLst>
  </p:cSld>
  <p:clrMapOvr>
    <a:masterClrMapping/>
  </p:clrMapOvr>
  <p:transition spd="med">
    <p:dissolv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lvl1pPr>
              <a:defRPr/>
            </a:lvl1pPr>
          </a:lstStyle>
          <a:p>
            <a:pPr>
              <a:defRPr/>
            </a:pPr>
            <a:fld id="{D5DC143C-ACE3-4F92-A389-36EE8A833237}" type="datetime1">
              <a:rPr lang="cs-CZ"/>
              <a:pPr>
                <a:defRPr/>
              </a:pPr>
              <a:t>03.02.2025</a:t>
            </a:fld>
            <a:endParaRPr lang="cs-CZ"/>
          </a:p>
        </p:txBody>
      </p:sp>
      <p:sp>
        <p:nvSpPr>
          <p:cNvPr id="3" name="Rectangle 3"/>
          <p:cNvSpPr>
            <a:spLocks noGrp="1"/>
          </p:cNvSpPr>
          <p:nvPr>
            <p:ph type="ftr" sz="quarter" idx="11"/>
          </p:nvPr>
        </p:nvSpPr>
        <p:spPr/>
        <p:txBody>
          <a:bodyPr/>
          <a:lstStyle>
            <a:lvl1pPr>
              <a:defRPr/>
            </a:lvl1pPr>
          </a:lstStyle>
          <a:p>
            <a:pPr>
              <a:defRPr/>
            </a:pPr>
            <a:endParaRPr lang="cs-CZ"/>
          </a:p>
        </p:txBody>
      </p:sp>
      <p:sp>
        <p:nvSpPr>
          <p:cNvPr id="4" name="Rectangle 4"/>
          <p:cNvSpPr>
            <a:spLocks noGrp="1"/>
          </p:cNvSpPr>
          <p:nvPr>
            <p:ph type="sldNum" sz="quarter" idx="12"/>
          </p:nvPr>
        </p:nvSpPr>
        <p:spPr/>
        <p:txBody>
          <a:bodyPr/>
          <a:lstStyle>
            <a:lvl1pPr>
              <a:defRPr/>
            </a:lvl1pPr>
          </a:lstStyle>
          <a:p>
            <a:pPr>
              <a:defRPr/>
            </a:pPr>
            <a:fld id="{CF849C62-E38E-4924-8B0E-E700B1B2F369}" type="slidenum">
              <a:rPr lang="cs-CZ" altLang="cs-CZ"/>
              <a:pPr>
                <a:defRPr/>
              </a:pPr>
              <a:t>‹#›</a:t>
            </a:fld>
            <a:endParaRPr lang="cs-CZ" altLang="cs-CZ"/>
          </a:p>
        </p:txBody>
      </p:sp>
    </p:spTree>
    <p:extLst>
      <p:ext uri="{BB962C8B-B14F-4D97-AF65-F5344CB8AC3E}">
        <p14:creationId xmlns:p14="http://schemas.microsoft.com/office/powerpoint/2010/main" val="3331731240"/>
      </p:ext>
    </p:extLst>
  </p:cSld>
  <p:clrMapOvr>
    <a:masterClrMapping/>
  </p:clrMapOvr>
  <p:transition spd="med">
    <p:dissolv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4032" y="273050"/>
            <a:ext cx="3316456" cy="1162050"/>
          </a:xfrm>
        </p:spPr>
        <p:txBody>
          <a:bodyPr lIns="45720" rIns="45720" anchor="b">
            <a:sp3d prstMaterial="powder">
              <a:bevelT w="0" h="0"/>
              <a:contourClr>
                <a:schemeClr val="bg2">
                  <a:tint val="85000"/>
                  <a:satMod val="120000"/>
                </a:schemeClr>
              </a:contourClr>
            </a:sp3d>
          </a:bodyPr>
          <a:lstStyle>
            <a:lvl1pPr algn="l">
              <a:defRPr sz="2000" b="1" cap="all" baseline="0">
                <a:effectLst/>
              </a:defRPr>
            </a:lvl1pPr>
          </a:lstStyle>
          <a:p>
            <a:r>
              <a:rPr lang="cs-CZ"/>
              <a:t>Klepnutím lze upravit styl předlohy nadpisů.</a:t>
            </a:r>
            <a:endParaRPr lang="en-US"/>
          </a:p>
        </p:txBody>
      </p:sp>
      <p:sp>
        <p:nvSpPr>
          <p:cNvPr id="3" name="Content Placeholder 2"/>
          <p:cNvSpPr>
            <a:spLocks noGrp="1"/>
          </p:cNvSpPr>
          <p:nvPr>
            <p:ph idx="1"/>
          </p:nvPr>
        </p:nvSpPr>
        <p:spPr>
          <a:xfrm>
            <a:off x="3941245" y="1447799"/>
            <a:ext cx="5635349" cy="4690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04032" y="1447609"/>
            <a:ext cx="3316456" cy="4691063"/>
          </a:xfrm>
        </p:spPr>
        <p:txBody>
          <a:bodyPr lIns="45720" rIns="4572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4"/>
          <p:cNvSpPr>
            <a:spLocks noGrp="1"/>
          </p:cNvSpPr>
          <p:nvPr>
            <p:ph type="dt" sz="half" idx="10"/>
          </p:nvPr>
        </p:nvSpPr>
        <p:spPr/>
        <p:txBody>
          <a:bodyPr/>
          <a:lstStyle>
            <a:lvl1pPr>
              <a:defRPr/>
            </a:lvl1pPr>
          </a:lstStyle>
          <a:p>
            <a:pPr>
              <a:defRPr/>
            </a:pPr>
            <a:fld id="{4F714E15-FEAB-423F-9690-8694CC04DD3E}" type="datetime1">
              <a:rPr lang="cs-CZ"/>
              <a:pPr>
                <a:defRPr/>
              </a:pPr>
              <a:t>03.02.2025</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8097ECD4-CCE4-4D25-A296-35A5DD383CC2}" type="slidenum">
              <a:rPr lang="cs-CZ" altLang="cs-CZ"/>
              <a:pPr>
                <a:defRPr/>
              </a:pPr>
              <a:t>‹#›</a:t>
            </a:fld>
            <a:endParaRPr lang="cs-CZ" altLang="cs-CZ"/>
          </a:p>
        </p:txBody>
      </p:sp>
    </p:spTree>
    <p:extLst>
      <p:ext uri="{BB962C8B-B14F-4D97-AF65-F5344CB8AC3E}">
        <p14:creationId xmlns:p14="http://schemas.microsoft.com/office/powerpoint/2010/main" val="2640711137"/>
      </p:ext>
    </p:extLst>
  </p:cSld>
  <p:clrMapOvr>
    <a:masterClrMapping/>
  </p:clrMapOvr>
  <p:transition spd="med">
    <p:dissolv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5" name="Rectangle 12"/>
          <p:cNvSpPr/>
          <p:nvPr/>
        </p:nvSpPr>
        <p:spPr>
          <a:xfrm rot="21172883" flipH="1">
            <a:off x="4486275" y="1312863"/>
            <a:ext cx="4049713"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6" name="Rectangle 10"/>
          <p:cNvSpPr/>
          <p:nvPr/>
        </p:nvSpPr>
        <p:spPr>
          <a:xfrm rot="21435926" flipH="1">
            <a:off x="4459288" y="1268413"/>
            <a:ext cx="4049712"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7" name="Rectangle 9"/>
          <p:cNvSpPr/>
          <p:nvPr/>
        </p:nvSpPr>
        <p:spPr>
          <a:xfrm>
            <a:off x="4481513" y="1252538"/>
            <a:ext cx="4233862"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8" name="Rectangle 7"/>
          <p:cNvSpPr/>
          <p:nvPr/>
        </p:nvSpPr>
        <p:spPr>
          <a:xfrm rot="293056">
            <a:off x="4546600" y="1181100"/>
            <a:ext cx="4386263"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2" name="Title 1"/>
          <p:cNvSpPr>
            <a:spLocks noGrp="1"/>
          </p:cNvSpPr>
          <p:nvPr>
            <p:ph type="title"/>
          </p:nvPr>
        </p:nvSpPr>
        <p:spPr>
          <a:xfrm>
            <a:off x="634564" y="1041009"/>
            <a:ext cx="3024188" cy="1715088"/>
          </a:xfrm>
        </p:spPr>
        <p:txBody>
          <a:bodyPr lIns="45720" rIns="45720" bIns="0" anchor="b">
            <a:sp3d prstMaterial="powder">
              <a:bevelT w="0" h="0"/>
              <a:contourClr>
                <a:schemeClr val="bg2">
                  <a:tint val="85000"/>
                  <a:satMod val="120000"/>
                </a:schemeClr>
              </a:contourClr>
            </a:sp3d>
          </a:bodyPr>
          <a:lstStyle>
            <a:lvl1pPr algn="l">
              <a:defRPr sz="1900" b="1" cap="all" baseline="0">
                <a:effectLst/>
              </a:defRPr>
            </a:lvl1pPr>
          </a:lstStyle>
          <a:p>
            <a:r>
              <a:rPr lang="cs-CZ"/>
              <a:t>Klepnutím lze upravit styl předlohy nadpisů.</a:t>
            </a:r>
            <a:endParaRPr lang="en-US" dirty="0"/>
          </a:p>
        </p:txBody>
      </p:sp>
      <p:sp>
        <p:nvSpPr>
          <p:cNvPr id="3" name="Picture Placeholder 2"/>
          <p:cNvSpPr>
            <a:spLocks noGrp="1"/>
          </p:cNvSpPr>
          <p:nvPr>
            <p:ph type="pic" idx="1"/>
          </p:nvPr>
        </p:nvSpPr>
        <p:spPr>
          <a:xfrm rot="293056">
            <a:off x="4723032" y="1341705"/>
            <a:ext cx="4032250" cy="3657600"/>
          </a:xfrm>
          <a:prstGeom prst="rect">
            <a:avLst/>
          </a:prstGeom>
          <a:solidFill>
            <a:schemeClr val="bg2"/>
          </a:solidFill>
          <a:ln w="127000">
            <a:noFill/>
            <a:miter lim="800000"/>
          </a:ln>
          <a:effectLst/>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634564" y="2792437"/>
            <a:ext cx="3024188" cy="2194561"/>
          </a:xfrm>
        </p:spPr>
        <p:txBody>
          <a:bodyPr lIns="54864" rIns="45720" bIns="0"/>
          <a:lstStyle>
            <a:lvl1pPr marL="9144"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9" name="Date Placeholder 4"/>
          <p:cNvSpPr>
            <a:spLocks noGrp="1"/>
          </p:cNvSpPr>
          <p:nvPr>
            <p:ph type="dt" sz="half" idx="10"/>
          </p:nvPr>
        </p:nvSpPr>
        <p:spPr/>
        <p:txBody>
          <a:bodyPr/>
          <a:lstStyle>
            <a:lvl1pPr>
              <a:defRPr/>
            </a:lvl1pPr>
          </a:lstStyle>
          <a:p>
            <a:pPr>
              <a:defRPr/>
            </a:pPr>
            <a:fld id="{B7A2DB4C-2721-449A-B632-FF3D7BD952D1}" type="datetime1">
              <a:rPr lang="cs-CZ"/>
              <a:pPr>
                <a:defRPr/>
              </a:pPr>
              <a:t>03.02.2025</a:t>
            </a:fld>
            <a:endParaRPr lang="cs-CZ"/>
          </a:p>
        </p:txBody>
      </p:sp>
      <p:sp>
        <p:nvSpPr>
          <p:cNvPr id="10" name="Footer Placeholder 5"/>
          <p:cNvSpPr>
            <a:spLocks noGrp="1"/>
          </p:cNvSpPr>
          <p:nvPr>
            <p:ph type="ftr" sz="quarter" idx="11"/>
          </p:nvPr>
        </p:nvSpPr>
        <p:spPr/>
        <p:txBody>
          <a:bodyPr/>
          <a:lstStyle>
            <a:lvl1pPr>
              <a:defRPr/>
            </a:lvl1pPr>
          </a:lstStyle>
          <a:p>
            <a:pPr>
              <a:defRPr/>
            </a:pPr>
            <a:endParaRPr lang="cs-CZ"/>
          </a:p>
        </p:txBody>
      </p:sp>
      <p:sp>
        <p:nvSpPr>
          <p:cNvPr id="11" name="Slide Number Placeholder 6"/>
          <p:cNvSpPr>
            <a:spLocks noGrp="1"/>
          </p:cNvSpPr>
          <p:nvPr>
            <p:ph type="sldNum" sz="quarter" idx="12"/>
          </p:nvPr>
        </p:nvSpPr>
        <p:spPr/>
        <p:txBody>
          <a:bodyPr/>
          <a:lstStyle>
            <a:lvl1pPr>
              <a:defRPr/>
            </a:lvl1pPr>
          </a:lstStyle>
          <a:p>
            <a:pPr>
              <a:defRPr/>
            </a:pPr>
            <a:fld id="{41B60749-BDCB-4B48-A45E-16131047BC8D}" type="slidenum">
              <a:rPr lang="cs-CZ" altLang="cs-CZ"/>
              <a:pPr>
                <a:defRPr/>
              </a:pPr>
              <a:t>‹#›</a:t>
            </a:fld>
            <a:endParaRPr lang="cs-CZ" altLang="cs-CZ"/>
          </a:p>
        </p:txBody>
      </p:sp>
    </p:spTree>
    <p:extLst>
      <p:ext uri="{BB962C8B-B14F-4D97-AF65-F5344CB8AC3E}">
        <p14:creationId xmlns:p14="http://schemas.microsoft.com/office/powerpoint/2010/main" val="1179386926"/>
      </p:ext>
    </p:extLst>
  </p:cSld>
  <p:clrMapOvr>
    <a:masterClrMapping/>
  </p:clrMapOvr>
  <p:transition spd="med">
    <p:dissolv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type="body" orient="vert" idx="1"/>
          </p:nvPr>
        </p:nvSpPr>
        <p:spPr/>
        <p:txBody>
          <a:bodyPr vert="eaVert"/>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3490561E-C1BA-47B2-8B26-C0D1F9B7F0DB}" type="datetime1">
              <a:rPr lang="cs-CZ"/>
              <a:pPr>
                <a:defRPr/>
              </a:pPr>
              <a:t>03.02.2025</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C1C4DA51-CC42-465C-ACFD-57F178F47BC5}" type="slidenum">
              <a:rPr lang="cs-CZ" altLang="cs-CZ"/>
              <a:pPr>
                <a:defRPr/>
              </a:pPr>
              <a:t>‹#›</a:t>
            </a:fld>
            <a:endParaRPr lang="cs-CZ" altLang="cs-CZ"/>
          </a:p>
        </p:txBody>
      </p:sp>
    </p:spTree>
    <p:extLst>
      <p:ext uri="{BB962C8B-B14F-4D97-AF65-F5344CB8AC3E}">
        <p14:creationId xmlns:p14="http://schemas.microsoft.com/office/powerpoint/2010/main" val="3997358416"/>
      </p:ext>
    </p:extLst>
  </p:cSld>
  <p:clrMapOvr>
    <a:masterClrMapping/>
  </p:clrMapOvr>
  <p:transition spd="med">
    <p:dissolv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Rectangle 2"/>
          <p:cNvSpPr>
            <a:spLocks noGrp="1"/>
          </p:cNvSpPr>
          <p:nvPr>
            <p:ph type="title" orient="vert"/>
          </p:nvPr>
        </p:nvSpPr>
        <p:spPr>
          <a:xfrm>
            <a:off x="7308453" y="274639"/>
            <a:ext cx="2268141" cy="5851525"/>
          </a:xfrm>
        </p:spPr>
        <p:txBody>
          <a:bodyPr vert="eaVert"/>
          <a:lstStyle/>
          <a:p>
            <a:r>
              <a:rPr lang="cs-CZ" altLang="ko-KR"/>
              <a:t>Klepnutím lze upravit styl předlohy nadpisů.</a:t>
            </a:r>
            <a:endParaRPr lang="ko-KR" altLang="ko-KR"/>
          </a:p>
        </p:txBody>
      </p:sp>
      <p:sp>
        <p:nvSpPr>
          <p:cNvPr id="3" name="Rectangle 3"/>
          <p:cNvSpPr>
            <a:spLocks noGrp="1"/>
          </p:cNvSpPr>
          <p:nvPr>
            <p:ph type="body" orient="vert" idx="1"/>
          </p:nvPr>
        </p:nvSpPr>
        <p:spPr>
          <a:xfrm>
            <a:off x="504031" y="274639"/>
            <a:ext cx="6636411" cy="5851525"/>
          </a:xfrm>
        </p:spPr>
        <p:txBody>
          <a:bodyPr vert="eaVert"/>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A3483587-1433-4F21-85C9-095EF5B21F76}" type="datetime1">
              <a:rPr lang="cs-CZ"/>
              <a:pPr>
                <a:defRPr/>
              </a:pPr>
              <a:t>03.02.2025</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88506825-8383-41B6-9B3C-922CBA6A21BB}" type="slidenum">
              <a:rPr lang="cs-CZ" altLang="cs-CZ"/>
              <a:pPr>
                <a:defRPr/>
              </a:pPr>
              <a:t>‹#›</a:t>
            </a:fld>
            <a:endParaRPr lang="cs-CZ" altLang="cs-CZ"/>
          </a:p>
        </p:txBody>
      </p:sp>
    </p:spTree>
    <p:extLst>
      <p:ext uri="{BB962C8B-B14F-4D97-AF65-F5344CB8AC3E}">
        <p14:creationId xmlns:p14="http://schemas.microsoft.com/office/powerpoint/2010/main" val="1697992717"/>
      </p:ext>
    </p:extLst>
  </p:cSld>
  <p:clrMapOvr>
    <a:masterClrMapping/>
  </p:clrMapOvr>
  <p:transition spd="med">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6A038687-9380-4BF0-9EB5-02C284FC2D68}"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0408801B-CB7C-47F2-B88D-D4DEB56586BD}" type="slidenum">
              <a:rPr lang="cs-CZ" altLang="cs-CZ"/>
              <a:pPr>
                <a:defRPr/>
              </a:pPr>
              <a:t>‹#›</a:t>
            </a:fld>
            <a:endParaRPr lang="cs-CZ" altLang="cs-CZ"/>
          </a:p>
        </p:txBody>
      </p:sp>
    </p:spTree>
    <p:extLst>
      <p:ext uri="{BB962C8B-B14F-4D97-AF65-F5344CB8AC3E}">
        <p14:creationId xmlns:p14="http://schemas.microsoft.com/office/powerpoint/2010/main" val="3933695746"/>
      </p:ext>
    </p:extLst>
  </p:cSld>
  <p:clrMapOvr>
    <a:masterClrMapping/>
  </p:clrMapOvr>
  <p:transition spd="med">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CE1CDF77-3ED0-41EC-B034-4A31EB6F64F7}"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D2975E3F-ED8C-4CCD-9310-F7701814CC3A}" type="slidenum">
              <a:rPr lang="cs-CZ" altLang="cs-CZ"/>
              <a:pPr>
                <a:defRPr/>
              </a:pPr>
              <a:t>‹#›</a:t>
            </a:fld>
            <a:endParaRPr lang="cs-CZ" altLang="cs-CZ"/>
          </a:p>
        </p:txBody>
      </p:sp>
    </p:spTree>
    <p:extLst>
      <p:ext uri="{BB962C8B-B14F-4D97-AF65-F5344CB8AC3E}">
        <p14:creationId xmlns:p14="http://schemas.microsoft.com/office/powerpoint/2010/main" val="3789962218"/>
      </p:ext>
    </p:extLst>
  </p:cSld>
  <p:clrMapOvr>
    <a:masterClrMapping/>
  </p:clrMapOvr>
  <p:transition spd="med">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74BFF679-8764-4354-BAF6-5A27176C8D2A}" type="datetime1">
              <a:rPr lang="cs-CZ"/>
              <a:pPr>
                <a:defRPr/>
              </a:pPr>
              <a:t>03.02.2025</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C136D4B2-9729-48AC-9731-F6BEB712583A}" type="slidenum">
              <a:rPr lang="en-US" altLang="cs-CZ"/>
              <a:pPr>
                <a:defRPr/>
              </a:pPr>
              <a:t>‹#›</a:t>
            </a:fld>
            <a:endParaRPr lang="en-US" altLang="cs-CZ"/>
          </a:p>
        </p:txBody>
      </p:sp>
    </p:spTree>
    <p:extLst>
      <p:ext uri="{BB962C8B-B14F-4D97-AF65-F5344CB8AC3E}">
        <p14:creationId xmlns:p14="http://schemas.microsoft.com/office/powerpoint/2010/main" val="3049459305"/>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8D3BF523-7AFA-41FE-BEA5-4FCB11C56CBA}"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7B8B5B42-15AF-454A-B59F-5715D4011245}" type="slidenum">
              <a:rPr lang="cs-CZ" altLang="cs-CZ"/>
              <a:pPr>
                <a:defRPr/>
              </a:pPr>
              <a:t>‹#›</a:t>
            </a:fld>
            <a:endParaRPr lang="cs-CZ" altLang="cs-CZ"/>
          </a:p>
        </p:txBody>
      </p:sp>
    </p:spTree>
    <p:extLst>
      <p:ext uri="{BB962C8B-B14F-4D97-AF65-F5344CB8AC3E}">
        <p14:creationId xmlns:p14="http://schemas.microsoft.com/office/powerpoint/2010/main" val="4086205647"/>
      </p:ext>
    </p:extLst>
  </p:cSld>
  <p:clrMapOvr>
    <a:masterClrMapping/>
  </p:clrMapOvr>
  <p:transition spd="med">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41D0393F-7A0B-4349-823A-4E244681EE91}"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B82EEA1C-70E4-468A-9041-2064895F72AF}" type="slidenum">
              <a:rPr lang="cs-CZ" altLang="cs-CZ"/>
              <a:pPr>
                <a:defRPr/>
              </a:pPr>
              <a:t>‹#›</a:t>
            </a:fld>
            <a:endParaRPr lang="cs-CZ" altLang="cs-CZ"/>
          </a:p>
        </p:txBody>
      </p:sp>
    </p:spTree>
    <p:extLst>
      <p:ext uri="{BB962C8B-B14F-4D97-AF65-F5344CB8AC3E}">
        <p14:creationId xmlns:p14="http://schemas.microsoft.com/office/powerpoint/2010/main" val="1199214267"/>
      </p:ext>
    </p:extLst>
  </p:cSld>
  <p:clrMapOvr>
    <a:masterClrMapping/>
  </p:clrMapOvr>
  <p:transition spd="med">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87F9577F-97E1-4593-91A9-3761E7639214}" type="datetime1">
              <a:rPr lang="cs-CZ"/>
              <a:pPr>
                <a:defRPr/>
              </a:pPr>
              <a:t>03.02.2025</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1AA9C82D-B548-4733-978C-5D23BB1A0DD2}" type="slidenum">
              <a:rPr lang="cs-CZ" altLang="cs-CZ"/>
              <a:pPr>
                <a:defRPr/>
              </a:pPr>
              <a:t>‹#›</a:t>
            </a:fld>
            <a:endParaRPr lang="cs-CZ" altLang="cs-CZ"/>
          </a:p>
        </p:txBody>
      </p:sp>
    </p:spTree>
    <p:extLst>
      <p:ext uri="{BB962C8B-B14F-4D97-AF65-F5344CB8AC3E}">
        <p14:creationId xmlns:p14="http://schemas.microsoft.com/office/powerpoint/2010/main" val="2891214723"/>
      </p:ext>
    </p:extLst>
  </p:cSld>
  <p:clrMapOvr>
    <a:masterClrMapping/>
  </p:clrMapOvr>
  <p:transition spd="med">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1207BE4A-DFCA-4412-953C-C836ED9D2195}" type="datetime1">
              <a:rPr lang="cs-CZ"/>
              <a:pPr>
                <a:defRPr/>
              </a:pPr>
              <a:t>03.02.2025</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DB06FA8A-9BDA-4217-A4C4-7B6168C835BE}" type="slidenum">
              <a:rPr lang="cs-CZ" altLang="cs-CZ"/>
              <a:pPr>
                <a:defRPr/>
              </a:pPr>
              <a:t>‹#›</a:t>
            </a:fld>
            <a:endParaRPr lang="cs-CZ" altLang="cs-CZ"/>
          </a:p>
        </p:txBody>
      </p:sp>
    </p:spTree>
    <p:extLst>
      <p:ext uri="{BB962C8B-B14F-4D97-AF65-F5344CB8AC3E}">
        <p14:creationId xmlns:p14="http://schemas.microsoft.com/office/powerpoint/2010/main" val="3095759292"/>
      </p:ext>
    </p:extLst>
  </p:cSld>
  <p:clrMapOvr>
    <a:masterClrMapping/>
  </p:clrMapOvr>
  <p:transition spd="med">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9FC6AA20-54B4-4388-A5B2-7F3970A137F7}" type="datetime1">
              <a:rPr lang="cs-CZ"/>
              <a:pPr>
                <a:defRPr/>
              </a:pPr>
              <a:t>03.02.2025</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956A2FA9-547E-4404-9947-579D3325EA01}" type="slidenum">
              <a:rPr lang="cs-CZ" altLang="cs-CZ"/>
              <a:pPr>
                <a:defRPr/>
              </a:pPr>
              <a:t>‹#›</a:t>
            </a:fld>
            <a:endParaRPr lang="cs-CZ" altLang="cs-CZ"/>
          </a:p>
        </p:txBody>
      </p:sp>
    </p:spTree>
    <p:extLst>
      <p:ext uri="{BB962C8B-B14F-4D97-AF65-F5344CB8AC3E}">
        <p14:creationId xmlns:p14="http://schemas.microsoft.com/office/powerpoint/2010/main" val="1562005598"/>
      </p:ext>
    </p:extLst>
  </p:cSld>
  <p:clrMapOvr>
    <a:masterClrMapping/>
  </p:clrMapOvr>
  <p:transition spd="med">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CF8F2D6D-195F-4DBA-B7E7-D2045C962706}" type="datetime1">
              <a:rPr lang="cs-CZ"/>
              <a:pPr>
                <a:defRPr/>
              </a:pPr>
              <a:t>03.02.2025</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D884F35C-A616-455F-8BCB-B04307A083B8}" type="slidenum">
              <a:rPr lang="cs-CZ" altLang="cs-CZ"/>
              <a:pPr>
                <a:defRPr/>
              </a:pPr>
              <a:t>‹#›</a:t>
            </a:fld>
            <a:endParaRPr lang="cs-CZ" altLang="cs-CZ"/>
          </a:p>
        </p:txBody>
      </p:sp>
    </p:spTree>
    <p:extLst>
      <p:ext uri="{BB962C8B-B14F-4D97-AF65-F5344CB8AC3E}">
        <p14:creationId xmlns:p14="http://schemas.microsoft.com/office/powerpoint/2010/main" val="2849261287"/>
      </p:ext>
    </p:extLst>
  </p:cSld>
  <p:clrMapOvr>
    <a:masterClrMapping/>
  </p:clrMapOvr>
  <p:transition spd="med">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9F6ED1E2-8FF3-4E97-A73D-1FBE25282EAF}"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D1010CBB-2228-44B4-92EA-A7F6EE51F8B7}" type="slidenum">
              <a:rPr lang="cs-CZ" altLang="cs-CZ"/>
              <a:pPr>
                <a:defRPr/>
              </a:pPr>
              <a:t>‹#›</a:t>
            </a:fld>
            <a:endParaRPr lang="cs-CZ" altLang="cs-CZ"/>
          </a:p>
        </p:txBody>
      </p:sp>
    </p:spTree>
    <p:extLst>
      <p:ext uri="{BB962C8B-B14F-4D97-AF65-F5344CB8AC3E}">
        <p14:creationId xmlns:p14="http://schemas.microsoft.com/office/powerpoint/2010/main" val="3624821576"/>
      </p:ext>
    </p:extLst>
  </p:cSld>
  <p:clrMapOvr>
    <a:masterClrMapping/>
  </p:clrMapOvr>
  <p:transition spd="med">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026D5F15-6B46-4F5A-A4E2-F00EB79F0202}"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3F7FE4DE-CEC9-4D88-8FC3-381E8C7A72B7}" type="slidenum">
              <a:rPr lang="cs-CZ" altLang="cs-CZ"/>
              <a:pPr>
                <a:defRPr/>
              </a:pPr>
              <a:t>‹#›</a:t>
            </a:fld>
            <a:endParaRPr lang="cs-CZ" altLang="cs-CZ"/>
          </a:p>
        </p:txBody>
      </p:sp>
    </p:spTree>
    <p:extLst>
      <p:ext uri="{BB962C8B-B14F-4D97-AF65-F5344CB8AC3E}">
        <p14:creationId xmlns:p14="http://schemas.microsoft.com/office/powerpoint/2010/main" val="3502315065"/>
      </p:ext>
    </p:extLst>
  </p:cSld>
  <p:clrMapOvr>
    <a:masterClrMapping/>
  </p:clrMapOvr>
  <p:transition spd="med">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04536A94-13D9-4DA5-BDA5-253D654686FC}"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4F0FA1EF-B414-43FE-AEDA-79057D1DE70B}" type="slidenum">
              <a:rPr lang="cs-CZ" altLang="cs-CZ"/>
              <a:pPr>
                <a:defRPr/>
              </a:pPr>
              <a:t>‹#›</a:t>
            </a:fld>
            <a:endParaRPr lang="cs-CZ" altLang="cs-CZ"/>
          </a:p>
        </p:txBody>
      </p:sp>
    </p:spTree>
    <p:extLst>
      <p:ext uri="{BB962C8B-B14F-4D97-AF65-F5344CB8AC3E}">
        <p14:creationId xmlns:p14="http://schemas.microsoft.com/office/powerpoint/2010/main" val="2148636417"/>
      </p:ext>
    </p:extLst>
  </p:cSld>
  <p:clrMapOvr>
    <a:masterClrMapping/>
  </p:clrMapOvr>
  <p:transition spd="med">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2556EAD4-41EA-4424-8846-281AFEEEFAF1}"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059EF828-B364-49DC-AFA5-8F21E404F8F2}" type="slidenum">
              <a:rPr lang="cs-CZ" altLang="cs-CZ"/>
              <a:pPr>
                <a:defRPr/>
              </a:pPr>
              <a:t>‹#›</a:t>
            </a:fld>
            <a:endParaRPr lang="cs-CZ" altLang="cs-CZ"/>
          </a:p>
        </p:txBody>
      </p:sp>
    </p:spTree>
    <p:extLst>
      <p:ext uri="{BB962C8B-B14F-4D97-AF65-F5344CB8AC3E}">
        <p14:creationId xmlns:p14="http://schemas.microsoft.com/office/powerpoint/2010/main" val="3111872593"/>
      </p:ext>
    </p:extLst>
  </p:cSld>
  <p:clrMapOvr>
    <a:masterClrMapping/>
  </p:clrMapOvr>
  <p:transition spd="med">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17210057-BAC0-46F1-8DC7-120849BE34DB}"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CA36A621-6470-4252-A88E-EDBCE51EE77C}" type="slidenum">
              <a:rPr lang="cs-CZ" altLang="cs-CZ"/>
              <a:pPr>
                <a:defRPr/>
              </a:pPr>
              <a:t>‹#›</a:t>
            </a:fld>
            <a:endParaRPr lang="cs-CZ" altLang="cs-CZ"/>
          </a:p>
        </p:txBody>
      </p:sp>
    </p:spTree>
    <p:extLst>
      <p:ext uri="{BB962C8B-B14F-4D97-AF65-F5344CB8AC3E}">
        <p14:creationId xmlns:p14="http://schemas.microsoft.com/office/powerpoint/2010/main" val="1020574325"/>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6D054F86-B475-42DF-A3A7-DED66AE0C454}"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C5ECDCE-F514-4B6B-8DDE-6C4138C40F76}" type="slidenum">
              <a:rPr lang="cs-CZ" altLang="cs-CZ"/>
              <a:pPr>
                <a:defRPr/>
              </a:pPr>
              <a:t>‹#›</a:t>
            </a:fld>
            <a:endParaRPr lang="cs-CZ" altLang="cs-CZ"/>
          </a:p>
        </p:txBody>
      </p:sp>
    </p:spTree>
    <p:extLst>
      <p:ext uri="{BB962C8B-B14F-4D97-AF65-F5344CB8AC3E}">
        <p14:creationId xmlns:p14="http://schemas.microsoft.com/office/powerpoint/2010/main" val="405328080"/>
      </p:ext>
    </p:extLst>
  </p:cSld>
  <p:clrMapOvr>
    <a:masterClrMapping/>
  </p:clrMapOvr>
  <p:transition spd="med">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421D921D-CB11-424D-8910-5256FDDD5A5C}"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2474932329"/>
      </p:ext>
    </p:extLst>
  </p:cSld>
  <p:clrMapOvr>
    <a:masterClrMapping/>
  </p:clrMapOvr>
  <p:transitio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CC6AB175-B8EC-4D03-99DD-EF4A3701B773}"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7B8798E-2F54-4D7E-9D70-BED6FFA71731}" type="slidenum">
              <a:rPr lang="cs-CZ" altLang="cs-CZ"/>
              <a:pPr>
                <a:defRPr/>
              </a:pPr>
              <a:t>‹#›</a:t>
            </a:fld>
            <a:endParaRPr lang="cs-CZ" altLang="cs-CZ"/>
          </a:p>
        </p:txBody>
      </p:sp>
    </p:spTree>
    <p:extLst>
      <p:ext uri="{BB962C8B-B14F-4D97-AF65-F5344CB8AC3E}">
        <p14:creationId xmlns:p14="http://schemas.microsoft.com/office/powerpoint/2010/main" val="984637084"/>
      </p:ext>
    </p:extLst>
  </p:cSld>
  <p:clrMapOvr>
    <a:masterClrMapping/>
  </p:clrMapOvr>
  <p:transitio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7EDA7612-F525-4E68-921C-6EA0C489DF11}"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FB31FCEE-6DAC-4C06-B52C-B77E51503287}" type="slidenum">
              <a:rPr lang="cs-CZ" altLang="cs-CZ"/>
              <a:pPr>
                <a:defRPr/>
              </a:pPr>
              <a:t>‹#›</a:t>
            </a:fld>
            <a:endParaRPr lang="cs-CZ" altLang="cs-CZ"/>
          </a:p>
        </p:txBody>
      </p:sp>
    </p:spTree>
    <p:extLst>
      <p:ext uri="{BB962C8B-B14F-4D97-AF65-F5344CB8AC3E}">
        <p14:creationId xmlns:p14="http://schemas.microsoft.com/office/powerpoint/2010/main" val="2819421106"/>
      </p:ext>
    </p:extLst>
  </p:cSld>
  <p:clrMapOvr>
    <a:masterClrMapping/>
  </p:clrMapOvr>
  <p:transitio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57F23ADE-4DEE-4B24-9FFB-C31E6790F4B0}"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951CAC4-48C7-4E8E-8B92-6B63CC1A2C11}" type="slidenum">
              <a:rPr lang="cs-CZ" altLang="cs-CZ"/>
              <a:pPr>
                <a:defRPr/>
              </a:pPr>
              <a:t>‹#›</a:t>
            </a:fld>
            <a:endParaRPr lang="cs-CZ" altLang="cs-CZ"/>
          </a:p>
        </p:txBody>
      </p:sp>
    </p:spTree>
    <p:extLst>
      <p:ext uri="{BB962C8B-B14F-4D97-AF65-F5344CB8AC3E}">
        <p14:creationId xmlns:p14="http://schemas.microsoft.com/office/powerpoint/2010/main" val="592546920"/>
      </p:ext>
    </p:extLst>
  </p:cSld>
  <p:clrMapOvr>
    <a:masterClrMapping/>
  </p:clrMapOvr>
  <p:transitio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E5F73501-39DF-4222-A031-A8F6179165AB}"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1E0B31F0-81D2-4B00-BFE7-3208A2E55103}" type="slidenum">
              <a:rPr lang="cs-CZ" altLang="cs-CZ"/>
              <a:pPr>
                <a:defRPr/>
              </a:pPr>
              <a:t>‹#›</a:t>
            </a:fld>
            <a:endParaRPr lang="cs-CZ" altLang="cs-CZ"/>
          </a:p>
        </p:txBody>
      </p:sp>
    </p:spTree>
    <p:extLst>
      <p:ext uri="{BB962C8B-B14F-4D97-AF65-F5344CB8AC3E}">
        <p14:creationId xmlns:p14="http://schemas.microsoft.com/office/powerpoint/2010/main" val="3250470373"/>
      </p:ext>
    </p:extLst>
  </p:cSld>
  <p:clrMapOvr>
    <a:masterClrMapping/>
  </p:clrMapOvr>
  <p:transitio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59AE428E-5EBB-479F-B1F3-249DF0595484}"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FE616DB2-0C2E-45AA-8923-D4F99770D45F}" type="slidenum">
              <a:rPr lang="cs-CZ" altLang="cs-CZ"/>
              <a:pPr>
                <a:defRPr/>
              </a:pPr>
              <a:t>‹#›</a:t>
            </a:fld>
            <a:endParaRPr lang="cs-CZ" altLang="cs-CZ"/>
          </a:p>
        </p:txBody>
      </p:sp>
    </p:spTree>
    <p:extLst>
      <p:ext uri="{BB962C8B-B14F-4D97-AF65-F5344CB8AC3E}">
        <p14:creationId xmlns:p14="http://schemas.microsoft.com/office/powerpoint/2010/main" val="2364660884"/>
      </p:ext>
    </p:extLst>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C7242B-CE65-4637-8B92-75C971101B75}"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E21761E3-E11C-471B-9CBC-E8B246B97027}" type="slidenum">
              <a:rPr lang="cs-CZ" altLang="cs-CZ"/>
              <a:pPr>
                <a:defRPr/>
              </a:pPr>
              <a:t>‹#›</a:t>
            </a:fld>
            <a:endParaRPr lang="cs-CZ" altLang="cs-CZ"/>
          </a:p>
        </p:txBody>
      </p:sp>
    </p:spTree>
    <p:extLst>
      <p:ext uri="{BB962C8B-B14F-4D97-AF65-F5344CB8AC3E}">
        <p14:creationId xmlns:p14="http://schemas.microsoft.com/office/powerpoint/2010/main" val="1201015329"/>
      </p:ext>
    </p:extLst>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B735F63C-4EF9-4B7F-9964-C65FA3486A9E}"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27ACE938-02D0-4447-8AA9-5B7A976C7D8B}" type="slidenum">
              <a:rPr lang="cs-CZ" altLang="cs-CZ"/>
              <a:pPr>
                <a:defRPr/>
              </a:pPr>
              <a:t>‹#›</a:t>
            </a:fld>
            <a:endParaRPr lang="cs-CZ" altLang="cs-CZ"/>
          </a:p>
        </p:txBody>
      </p:sp>
    </p:spTree>
    <p:extLst>
      <p:ext uri="{BB962C8B-B14F-4D97-AF65-F5344CB8AC3E}">
        <p14:creationId xmlns:p14="http://schemas.microsoft.com/office/powerpoint/2010/main" val="161735066"/>
      </p:ext>
    </p:extLst>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12589FF1-FD72-4501-9DC6-0DA101820564}"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DD80317-659E-4991-9518-BAB0E30BE08A}" type="slidenum">
              <a:rPr lang="cs-CZ" altLang="cs-CZ"/>
              <a:pPr>
                <a:defRPr/>
              </a:pPr>
              <a:t>‹#›</a:t>
            </a:fld>
            <a:endParaRPr lang="cs-CZ" altLang="cs-CZ"/>
          </a:p>
        </p:txBody>
      </p:sp>
    </p:spTree>
    <p:extLst>
      <p:ext uri="{BB962C8B-B14F-4D97-AF65-F5344CB8AC3E}">
        <p14:creationId xmlns:p14="http://schemas.microsoft.com/office/powerpoint/2010/main" val="46914496"/>
      </p:ext>
    </p:extLst>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D9AE688C-40AA-4411-A9A7-B8A06A5BC528}"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24858377-95FA-432B-BD4C-B17CE8D81799}" type="slidenum">
              <a:rPr lang="cs-CZ" altLang="cs-CZ"/>
              <a:pPr>
                <a:defRPr/>
              </a:pPr>
              <a:t>‹#›</a:t>
            </a:fld>
            <a:endParaRPr lang="cs-CZ" altLang="cs-CZ"/>
          </a:p>
        </p:txBody>
      </p:sp>
    </p:spTree>
    <p:extLst>
      <p:ext uri="{BB962C8B-B14F-4D97-AF65-F5344CB8AC3E}">
        <p14:creationId xmlns:p14="http://schemas.microsoft.com/office/powerpoint/2010/main" val="3449916764"/>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24331CC4-2711-4CFC-8E5C-4708AA21E6E7}"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6F89651E-05D8-49D2-9CED-02BB0A0D195E}" type="slidenum">
              <a:rPr lang="cs-CZ" altLang="cs-CZ"/>
              <a:pPr>
                <a:defRPr/>
              </a:pPr>
              <a:t>‹#›</a:t>
            </a:fld>
            <a:endParaRPr lang="cs-CZ" altLang="cs-CZ"/>
          </a:p>
        </p:txBody>
      </p:sp>
    </p:spTree>
    <p:extLst>
      <p:ext uri="{BB962C8B-B14F-4D97-AF65-F5344CB8AC3E}">
        <p14:creationId xmlns:p14="http://schemas.microsoft.com/office/powerpoint/2010/main" val="286808511"/>
      </p:ext>
    </p:extLst>
  </p:cSld>
  <p:clrMapOvr>
    <a:masterClrMapping/>
  </p:clrMapOvr>
  <p:transition spd="med">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D229BDF0-9F0E-4421-A0C5-C8C6A03B8AA1}"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23642584-EB10-4F7A-B7CB-2AE7B103B675}" type="slidenum">
              <a:rPr lang="cs-CZ" altLang="cs-CZ"/>
              <a:pPr>
                <a:defRPr/>
              </a:pPr>
              <a:t>‹#›</a:t>
            </a:fld>
            <a:endParaRPr lang="cs-CZ" altLang="cs-CZ"/>
          </a:p>
        </p:txBody>
      </p:sp>
    </p:spTree>
    <p:extLst>
      <p:ext uri="{BB962C8B-B14F-4D97-AF65-F5344CB8AC3E}">
        <p14:creationId xmlns:p14="http://schemas.microsoft.com/office/powerpoint/2010/main" val="2287450928"/>
      </p:ext>
    </p:extLst>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13B186D2-93FD-471E-A1B1-B5A1E6EE901F}"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F5B53045-669D-4911-8318-F7CDB36E0915}" type="slidenum">
              <a:rPr lang="cs-CZ" altLang="cs-CZ"/>
              <a:pPr>
                <a:defRPr/>
              </a:pPr>
              <a:t>‹#›</a:t>
            </a:fld>
            <a:endParaRPr lang="cs-CZ" altLang="cs-CZ"/>
          </a:p>
        </p:txBody>
      </p:sp>
    </p:spTree>
    <p:extLst>
      <p:ext uri="{BB962C8B-B14F-4D97-AF65-F5344CB8AC3E}">
        <p14:creationId xmlns:p14="http://schemas.microsoft.com/office/powerpoint/2010/main" val="3431833906"/>
      </p:ext>
    </p:extLst>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93530764-C772-4526-A327-9EA1985DD53D}"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BF8EE581-B011-4742-8109-DE4FF3AB316E}" type="slidenum">
              <a:rPr lang="cs-CZ" altLang="cs-CZ"/>
              <a:pPr>
                <a:defRPr/>
              </a:pPr>
              <a:t>‹#›</a:t>
            </a:fld>
            <a:endParaRPr lang="cs-CZ" altLang="cs-CZ"/>
          </a:p>
        </p:txBody>
      </p:sp>
    </p:spTree>
    <p:extLst>
      <p:ext uri="{BB962C8B-B14F-4D97-AF65-F5344CB8AC3E}">
        <p14:creationId xmlns:p14="http://schemas.microsoft.com/office/powerpoint/2010/main" val="3153113586"/>
      </p:ext>
    </p:extLst>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93687C23-94F2-4E15-A6A3-53B6517B23A5}"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3FB8242B-614C-4D1D-B463-B5036316AE6F}" type="slidenum">
              <a:rPr lang="cs-CZ" altLang="cs-CZ"/>
              <a:pPr>
                <a:defRPr/>
              </a:pPr>
              <a:t>‹#›</a:t>
            </a:fld>
            <a:endParaRPr lang="cs-CZ" altLang="cs-CZ"/>
          </a:p>
        </p:txBody>
      </p:sp>
    </p:spTree>
    <p:extLst>
      <p:ext uri="{BB962C8B-B14F-4D97-AF65-F5344CB8AC3E}">
        <p14:creationId xmlns:p14="http://schemas.microsoft.com/office/powerpoint/2010/main" val="166947673"/>
      </p:ext>
    </p:extLst>
  </p:cSld>
  <p:clrMapOvr>
    <a:masterClrMapping/>
  </p:clrMapOvr>
  <p:transition spd="med">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62D01045-6840-4B9A-A89B-B118EF354A2C}"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3990936303"/>
      </p:ext>
    </p:extLst>
  </p:cSld>
  <p:clrMapOvr>
    <a:masterClrMapping/>
  </p:clrMapOvr>
  <p:transition spd="med">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072D0CF4-5F81-45AC-95BA-1BB9810B5173}"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BFA54495-CFFA-4FFC-ABE7-34D071584FDB}" type="slidenum">
              <a:rPr lang="cs-CZ" altLang="cs-CZ"/>
              <a:pPr>
                <a:defRPr/>
              </a:pPr>
              <a:t>‹#›</a:t>
            </a:fld>
            <a:endParaRPr lang="cs-CZ" altLang="cs-CZ"/>
          </a:p>
        </p:txBody>
      </p:sp>
    </p:spTree>
    <p:extLst>
      <p:ext uri="{BB962C8B-B14F-4D97-AF65-F5344CB8AC3E}">
        <p14:creationId xmlns:p14="http://schemas.microsoft.com/office/powerpoint/2010/main" val="565076148"/>
      </p:ext>
    </p:extLst>
  </p:cSld>
  <p:clrMapOvr>
    <a:masterClrMapping/>
  </p:clrMapOvr>
  <p:transition spd="med">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1F965B03-9761-4F0B-B234-46E3D7F67222}"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FFFB51C3-0379-44CE-B92C-E2ABA08B0862}" type="slidenum">
              <a:rPr lang="cs-CZ" altLang="cs-CZ"/>
              <a:pPr>
                <a:defRPr/>
              </a:pPr>
              <a:t>‹#›</a:t>
            </a:fld>
            <a:endParaRPr lang="cs-CZ" altLang="cs-CZ"/>
          </a:p>
        </p:txBody>
      </p:sp>
    </p:spTree>
    <p:extLst>
      <p:ext uri="{BB962C8B-B14F-4D97-AF65-F5344CB8AC3E}">
        <p14:creationId xmlns:p14="http://schemas.microsoft.com/office/powerpoint/2010/main" val="1137349580"/>
      </p:ext>
    </p:extLst>
  </p:cSld>
  <p:clrMapOvr>
    <a:masterClrMapping/>
  </p:clrMapOvr>
  <p:transition spd="med">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CA5ECA1B-216A-4510-914B-C81AA9EE6CD7}"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0544562B-B364-4F03-AAF0-D3A0821F3F7A}" type="slidenum">
              <a:rPr lang="cs-CZ" altLang="cs-CZ"/>
              <a:pPr>
                <a:defRPr/>
              </a:pPr>
              <a:t>‹#›</a:t>
            </a:fld>
            <a:endParaRPr lang="cs-CZ" altLang="cs-CZ"/>
          </a:p>
        </p:txBody>
      </p:sp>
    </p:spTree>
    <p:extLst>
      <p:ext uri="{BB962C8B-B14F-4D97-AF65-F5344CB8AC3E}">
        <p14:creationId xmlns:p14="http://schemas.microsoft.com/office/powerpoint/2010/main" val="1764584998"/>
      </p:ext>
    </p:extLst>
  </p:cSld>
  <p:clrMapOvr>
    <a:masterClrMapping/>
  </p:clrMapOvr>
  <p:transition spd="med">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190A9D02-4C03-4EC8-AE4B-BAB09D5F1B9B}"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4DCEEA69-B5AC-48EF-840F-CDEF344A7D94}" type="slidenum">
              <a:rPr lang="cs-CZ" altLang="cs-CZ"/>
              <a:pPr>
                <a:defRPr/>
              </a:pPr>
              <a:t>‹#›</a:t>
            </a:fld>
            <a:endParaRPr lang="cs-CZ" altLang="cs-CZ"/>
          </a:p>
        </p:txBody>
      </p:sp>
    </p:spTree>
    <p:extLst>
      <p:ext uri="{BB962C8B-B14F-4D97-AF65-F5344CB8AC3E}">
        <p14:creationId xmlns:p14="http://schemas.microsoft.com/office/powerpoint/2010/main" val="50736343"/>
      </p:ext>
    </p:extLst>
  </p:cSld>
  <p:clrMapOvr>
    <a:masterClrMapping/>
  </p:clrMapOvr>
  <p:transition spd="med">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4B5F3F78-E837-4CA4-AB7A-F340BA7C700E}"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FE755C90-6E5C-4FD1-B783-9D92152F3B16}" type="slidenum">
              <a:rPr lang="cs-CZ" altLang="cs-CZ"/>
              <a:pPr>
                <a:defRPr/>
              </a:pPr>
              <a:t>‹#›</a:t>
            </a:fld>
            <a:endParaRPr lang="cs-CZ" altLang="cs-CZ"/>
          </a:p>
        </p:txBody>
      </p:sp>
    </p:spTree>
    <p:extLst>
      <p:ext uri="{BB962C8B-B14F-4D97-AF65-F5344CB8AC3E}">
        <p14:creationId xmlns:p14="http://schemas.microsoft.com/office/powerpoint/2010/main" val="2611887214"/>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D7119EA3-6464-4C31-9718-D849AC9C8E8C}"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D55A578D-FCB0-4BE9-925B-214B0A8CAA52}" type="slidenum">
              <a:rPr lang="cs-CZ" altLang="cs-CZ"/>
              <a:pPr>
                <a:defRPr/>
              </a:pPr>
              <a:t>‹#›</a:t>
            </a:fld>
            <a:endParaRPr lang="cs-CZ" altLang="cs-CZ"/>
          </a:p>
        </p:txBody>
      </p:sp>
    </p:spTree>
    <p:extLst>
      <p:ext uri="{BB962C8B-B14F-4D97-AF65-F5344CB8AC3E}">
        <p14:creationId xmlns:p14="http://schemas.microsoft.com/office/powerpoint/2010/main" val="3914058227"/>
      </p:ext>
    </p:extLst>
  </p:cSld>
  <p:clrMapOvr>
    <a:masterClrMapping/>
  </p:clrMapOvr>
  <p:transition spd="med">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4DE091-9C88-45E2-A2EB-34E824ACDDEE}"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D9EE6600-DF03-4156-9008-58D47DFBE6AA}" type="slidenum">
              <a:rPr lang="cs-CZ" altLang="cs-CZ"/>
              <a:pPr>
                <a:defRPr/>
              </a:pPr>
              <a:t>‹#›</a:t>
            </a:fld>
            <a:endParaRPr lang="cs-CZ" altLang="cs-CZ"/>
          </a:p>
        </p:txBody>
      </p:sp>
    </p:spTree>
    <p:extLst>
      <p:ext uri="{BB962C8B-B14F-4D97-AF65-F5344CB8AC3E}">
        <p14:creationId xmlns:p14="http://schemas.microsoft.com/office/powerpoint/2010/main" val="3028047864"/>
      </p:ext>
    </p:extLst>
  </p:cSld>
  <p:clrMapOvr>
    <a:masterClrMapping/>
  </p:clrMapOvr>
  <p:transition spd="med">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4C679BFE-09E4-4E2C-9BCA-6C0859BEBA52}"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2FA8BCC8-D45C-4A0A-8945-A3795144EDD8}" type="slidenum">
              <a:rPr lang="cs-CZ" altLang="cs-CZ"/>
              <a:pPr>
                <a:defRPr/>
              </a:pPr>
              <a:t>‹#›</a:t>
            </a:fld>
            <a:endParaRPr lang="cs-CZ" altLang="cs-CZ"/>
          </a:p>
        </p:txBody>
      </p:sp>
    </p:spTree>
    <p:extLst>
      <p:ext uri="{BB962C8B-B14F-4D97-AF65-F5344CB8AC3E}">
        <p14:creationId xmlns:p14="http://schemas.microsoft.com/office/powerpoint/2010/main" val="1937656070"/>
      </p:ext>
    </p:extLst>
  </p:cSld>
  <p:clrMapOvr>
    <a:masterClrMapping/>
  </p:clrMapOvr>
  <p:transition spd="med">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8C5F0338-79A6-4705-8B1D-5BEEE3D5C333}"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569A0AD-8854-42CD-87B0-EF69AEA44721}" type="slidenum">
              <a:rPr lang="cs-CZ" altLang="cs-CZ"/>
              <a:pPr>
                <a:defRPr/>
              </a:pPr>
              <a:t>‹#›</a:t>
            </a:fld>
            <a:endParaRPr lang="cs-CZ" altLang="cs-CZ"/>
          </a:p>
        </p:txBody>
      </p:sp>
    </p:spTree>
    <p:extLst>
      <p:ext uri="{BB962C8B-B14F-4D97-AF65-F5344CB8AC3E}">
        <p14:creationId xmlns:p14="http://schemas.microsoft.com/office/powerpoint/2010/main" val="3717313250"/>
      </p:ext>
    </p:extLst>
  </p:cSld>
  <p:clrMapOvr>
    <a:masterClrMapping/>
  </p:clrMapOvr>
  <p:transition spd="med">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B4FFEA60-1F93-4F62-90AA-09E39421987C}"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60ED2ED2-D2ED-4365-8437-46CFE41ED275}" type="slidenum">
              <a:rPr lang="cs-CZ" altLang="cs-CZ"/>
              <a:pPr>
                <a:defRPr/>
              </a:pPr>
              <a:t>‹#›</a:t>
            </a:fld>
            <a:endParaRPr lang="cs-CZ" altLang="cs-CZ"/>
          </a:p>
        </p:txBody>
      </p:sp>
    </p:spTree>
    <p:extLst>
      <p:ext uri="{BB962C8B-B14F-4D97-AF65-F5344CB8AC3E}">
        <p14:creationId xmlns:p14="http://schemas.microsoft.com/office/powerpoint/2010/main" val="1046567292"/>
      </p:ext>
    </p:extLst>
  </p:cSld>
  <p:clrMapOvr>
    <a:masterClrMapping/>
  </p:clrMapOvr>
  <p:transition spd="med">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8453" y="990600"/>
            <a:ext cx="2268141" cy="52578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504031" y="990600"/>
            <a:ext cx="6636411" cy="52578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5BD9AA6A-90E8-4CBA-B460-A901313EEFB2}"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A5C9F375-28FE-4EE3-B6E8-93E1EDAC8A13}" type="slidenum">
              <a:rPr lang="cs-CZ" altLang="cs-CZ"/>
              <a:pPr>
                <a:defRPr/>
              </a:pPr>
              <a:t>‹#›</a:t>
            </a:fld>
            <a:endParaRPr lang="cs-CZ" altLang="cs-CZ"/>
          </a:p>
        </p:txBody>
      </p:sp>
    </p:spTree>
    <p:extLst>
      <p:ext uri="{BB962C8B-B14F-4D97-AF65-F5344CB8AC3E}">
        <p14:creationId xmlns:p14="http://schemas.microsoft.com/office/powerpoint/2010/main" val="3544847531"/>
      </p:ext>
    </p:extLst>
  </p:cSld>
  <p:clrMapOvr>
    <a:masterClrMapping/>
  </p:clrMapOvr>
  <p:transition spd="med">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504031" y="990600"/>
            <a:ext cx="9072563" cy="52578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fld id="{FE4B3619-9C75-4E49-BB62-4308E95387D5}"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26674127-0D12-41C3-9A5B-0798816F4B5D}" type="slidenum">
              <a:rPr lang="cs-CZ" altLang="cs-CZ"/>
              <a:pPr>
                <a:defRPr/>
              </a:pPr>
              <a:t>‹#›</a:t>
            </a:fld>
            <a:endParaRPr lang="cs-CZ" altLang="cs-CZ"/>
          </a:p>
        </p:txBody>
      </p:sp>
    </p:spTree>
    <p:extLst>
      <p:ext uri="{BB962C8B-B14F-4D97-AF65-F5344CB8AC3E}">
        <p14:creationId xmlns:p14="http://schemas.microsoft.com/office/powerpoint/2010/main" val="1923151872"/>
      </p:ext>
    </p:extLst>
  </p:cSld>
  <p:clrMapOvr>
    <a:masterClrMapping/>
  </p:clrMapOvr>
  <p:transition spd="med">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C246113D-A96A-4966-AFF3-37E757FD1D97}"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755DBCD2-DA25-4C87-8FB5-456400F7D368}" type="slidenum">
              <a:rPr lang="cs-CZ" altLang="cs-CZ"/>
              <a:pPr>
                <a:defRPr/>
              </a:pPr>
              <a:t>‹#›</a:t>
            </a:fld>
            <a:endParaRPr lang="cs-CZ" altLang="cs-CZ"/>
          </a:p>
        </p:txBody>
      </p:sp>
    </p:spTree>
    <p:extLst>
      <p:ext uri="{BB962C8B-B14F-4D97-AF65-F5344CB8AC3E}">
        <p14:creationId xmlns:p14="http://schemas.microsoft.com/office/powerpoint/2010/main" val="3092702625"/>
      </p:ext>
    </p:extLst>
  </p:cSld>
  <p:clrMapOvr>
    <a:masterClrMapping/>
  </p:clrMapOvr>
  <p:transition spd="med">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504031" y="990600"/>
            <a:ext cx="7896490" cy="8382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504031" y="1905000"/>
            <a:ext cx="4452276"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24318" y="19050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24318" y="4152900"/>
            <a:ext cx="4452276"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fld id="{22D54427-4D9D-4082-AC5F-34FBAED91A9E}" type="datetime1">
              <a:rPr lang="cs-CZ"/>
              <a:pPr>
                <a:defRPr/>
              </a:pPr>
              <a:t>03.02.2025</a:t>
            </a:fld>
            <a:endParaRPr lang="cs-CZ"/>
          </a:p>
        </p:txBody>
      </p:sp>
      <p:sp>
        <p:nvSpPr>
          <p:cNvPr id="7" name="Rectangle 14"/>
          <p:cNvSpPr>
            <a:spLocks noGrp="1" noChangeArrowheads="1"/>
          </p:cNvSpPr>
          <p:nvPr>
            <p:ph type="sldNum" sz="quarter" idx="11"/>
          </p:nvPr>
        </p:nvSpPr>
        <p:spPr>
          <a:ln/>
        </p:spPr>
        <p:txBody>
          <a:bodyPr/>
          <a:lstStyle>
            <a:lvl1pPr>
              <a:defRPr/>
            </a:lvl1pPr>
          </a:lstStyle>
          <a:p>
            <a:pPr>
              <a:defRPr/>
            </a:pPr>
            <a:fld id="{E76F8F5F-92B4-46A6-AE6C-C23DF2875F28}" type="slidenum">
              <a:rPr lang="cs-CZ" altLang="cs-CZ"/>
              <a:pPr>
                <a:defRPr/>
              </a:pPr>
              <a:t>‹#›</a:t>
            </a:fld>
            <a:endParaRPr lang="cs-CZ" altLang="cs-CZ"/>
          </a:p>
        </p:txBody>
      </p:sp>
    </p:spTree>
    <p:extLst>
      <p:ext uri="{BB962C8B-B14F-4D97-AF65-F5344CB8AC3E}">
        <p14:creationId xmlns:p14="http://schemas.microsoft.com/office/powerpoint/2010/main" val="2643374454"/>
      </p:ext>
    </p:extLst>
  </p:cSld>
  <p:clrMapOvr>
    <a:masterClrMapping/>
  </p:clrMapOvr>
  <p:transition spd="med">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20"/>
          <p:cNvSpPr/>
          <p:nvPr/>
        </p:nvSpPr>
        <p:spPr>
          <a:xfrm>
            <a:off x="996950" y="3648075"/>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32"/>
          <p:cNvSpPr/>
          <p:nvPr/>
        </p:nvSpPr>
        <p:spPr>
          <a:xfrm>
            <a:off x="1008063" y="5048250"/>
            <a:ext cx="80645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21"/>
          <p:cNvSpPr/>
          <p:nvPr/>
        </p:nvSpPr>
        <p:spPr>
          <a:xfrm>
            <a:off x="996950" y="3648075"/>
            <a:ext cx="252413"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31"/>
          <p:cNvSpPr/>
          <p:nvPr/>
        </p:nvSpPr>
        <p:spPr>
          <a:xfrm>
            <a:off x="1008063" y="5048250"/>
            <a:ext cx="252412"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344083" y="3733800"/>
            <a:ext cx="7560469" cy="1143000"/>
          </a:xfrm>
        </p:spPr>
        <p:txBody>
          <a:bodyPr anchor="ctr"/>
          <a:lstStyle>
            <a:lvl1pPr algn="r">
              <a:defRPr sz="3200">
                <a:solidFill>
                  <a:schemeClr val="tx1"/>
                </a:solidFill>
              </a:defRPr>
            </a:lvl1pPr>
          </a:lstStyle>
          <a:p>
            <a:r>
              <a:rPr lang="cs-CZ"/>
              <a:t>Klepnutím lze upravit styl předlohy nadpisů.</a:t>
            </a:r>
            <a:endParaRPr lang="en-US"/>
          </a:p>
        </p:txBody>
      </p:sp>
      <p:sp>
        <p:nvSpPr>
          <p:cNvPr id="9" name="Subtitle 8"/>
          <p:cNvSpPr>
            <a:spLocks noGrp="1"/>
          </p:cNvSpPr>
          <p:nvPr>
            <p:ph type="subTitle" idx="1"/>
          </p:nvPr>
        </p:nvSpPr>
        <p:spPr>
          <a:xfrm>
            <a:off x="1344083" y="5124450"/>
            <a:ext cx="7560469" cy="533400"/>
          </a:xfrm>
        </p:spPr>
        <p:txBody>
          <a:bodyPr anchor="ct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t>Klepnutím lze upravit styl předlohy podnadpisů.</a:t>
            </a:r>
            <a:endParaRPr lang="en-US"/>
          </a:p>
        </p:txBody>
      </p:sp>
      <p:sp>
        <p:nvSpPr>
          <p:cNvPr id="10" name="Date Placeholder 27"/>
          <p:cNvSpPr>
            <a:spLocks noGrp="1"/>
          </p:cNvSpPr>
          <p:nvPr>
            <p:ph type="dt" sz="half" idx="10"/>
          </p:nvPr>
        </p:nvSpPr>
        <p:spPr>
          <a:xfrm>
            <a:off x="7056438" y="6354763"/>
            <a:ext cx="2520950" cy="366712"/>
          </a:xfrm>
        </p:spPr>
        <p:txBody>
          <a:bodyPr/>
          <a:lstStyle>
            <a:lvl1pPr>
              <a:defRPr/>
            </a:lvl1pPr>
          </a:lstStyle>
          <a:p>
            <a:pPr>
              <a:defRPr/>
            </a:pPr>
            <a:fld id="{593817C6-FB84-4006-B8E1-5B14F8F05CA1}" type="datetime1">
              <a:rPr lang="cs-CZ"/>
              <a:pPr>
                <a:defRPr/>
              </a:pPr>
              <a:t>03.02.2025</a:t>
            </a:fld>
            <a:endParaRPr lang="cs-CZ"/>
          </a:p>
        </p:txBody>
      </p:sp>
      <p:sp>
        <p:nvSpPr>
          <p:cNvPr id="11" name="Footer Placeholder 16"/>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12" name="Slide Number Placeholder 28"/>
          <p:cNvSpPr>
            <a:spLocks noGrp="1"/>
          </p:cNvSpPr>
          <p:nvPr>
            <p:ph type="sldNum" sz="quarter" idx="12"/>
          </p:nvPr>
        </p:nvSpPr>
        <p:spPr>
          <a:xfrm>
            <a:off x="1339850" y="6354763"/>
            <a:ext cx="1344613" cy="366712"/>
          </a:xfrm>
        </p:spPr>
        <p:txBody>
          <a:bodyPr/>
          <a:lstStyle>
            <a:lvl1pPr>
              <a:defRPr/>
            </a:lvl1pPr>
          </a:lstStyle>
          <a:p>
            <a:pPr>
              <a:defRPr/>
            </a:pPr>
            <a:fld id="{A4D72EF4-CFAB-4A3A-ADEF-3419FB1947B2}" type="slidenum">
              <a:rPr lang="en-US" altLang="cs-CZ"/>
              <a:pPr>
                <a:defRPr/>
              </a:pPr>
              <a:t>‹#›</a:t>
            </a:fld>
            <a:endParaRPr lang="en-US" altLang="cs-CZ"/>
          </a:p>
        </p:txBody>
      </p:sp>
    </p:spTree>
    <p:extLst>
      <p:ext uri="{BB962C8B-B14F-4D97-AF65-F5344CB8AC3E}">
        <p14:creationId xmlns:p14="http://schemas.microsoft.com/office/powerpoint/2010/main" val="2885655997"/>
      </p:ext>
    </p:extLst>
  </p:cSld>
  <p:clrMapOvr>
    <a:masterClrMapping/>
  </p:clrMapOvr>
  <p:transition spd="med">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8" name="Content Placeholder 7"/>
          <p:cNvSpPr>
            <a:spLocks noGrp="1"/>
          </p:cNvSpPr>
          <p:nvPr>
            <p:ph sz="quarter" idx="1"/>
          </p:nvPr>
        </p:nvSpPr>
        <p:spPr>
          <a:xfrm>
            <a:off x="504031" y="1219200"/>
            <a:ext cx="9072563"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77FFD484-AA75-4C7C-A653-D3273E300E4D}"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BFCA831B-2498-42EE-80CD-32265E9DF9EC}" type="slidenum">
              <a:rPr lang="cs-CZ" altLang="cs-CZ"/>
              <a:pPr>
                <a:defRPr/>
              </a:pPr>
              <a:t>‹#›</a:t>
            </a:fld>
            <a:endParaRPr lang="cs-CZ" altLang="cs-CZ"/>
          </a:p>
        </p:txBody>
      </p:sp>
    </p:spTree>
    <p:extLst>
      <p:ext uri="{BB962C8B-B14F-4D97-AF65-F5344CB8AC3E}">
        <p14:creationId xmlns:p14="http://schemas.microsoft.com/office/powerpoint/2010/main" val="1483327787"/>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CE27300-A4E6-4888-819C-D58254986D4D}"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BA069E81-3861-4C07-A516-B10CA0C77DC0}" type="slidenum">
              <a:rPr lang="cs-CZ" altLang="cs-CZ"/>
              <a:pPr>
                <a:defRPr/>
              </a:pPr>
              <a:t>‹#›</a:t>
            </a:fld>
            <a:endParaRPr lang="cs-CZ" altLang="cs-CZ"/>
          </a:p>
        </p:txBody>
      </p:sp>
    </p:spTree>
    <p:extLst>
      <p:ext uri="{BB962C8B-B14F-4D97-AF65-F5344CB8AC3E}">
        <p14:creationId xmlns:p14="http://schemas.microsoft.com/office/powerpoint/2010/main" val="3417142552"/>
      </p:ext>
    </p:extLst>
  </p:cSld>
  <p:clrMapOvr>
    <a:masterClrMapping/>
  </p:clrMapOvr>
  <p:transition spd="med">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4" name="Rectangle 6"/>
          <p:cNvSpPr/>
          <p:nvPr/>
        </p:nvSpPr>
        <p:spPr>
          <a:xfrm>
            <a:off x="1008063" y="2819400"/>
            <a:ext cx="80645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7"/>
          <p:cNvSpPr/>
          <p:nvPr/>
        </p:nvSpPr>
        <p:spPr>
          <a:xfrm>
            <a:off x="1008063" y="2819400"/>
            <a:ext cx="252412"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344083" y="2971800"/>
            <a:ext cx="7560469" cy="1066800"/>
          </a:xfrm>
        </p:spPr>
        <p:txBody>
          <a:bodyPr anchor="t"/>
          <a:lstStyle>
            <a:lvl1pPr algn="r">
              <a:buNone/>
              <a:defRPr sz="3200" b="0"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1428088" y="4267200"/>
            <a:ext cx="7476464"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cs-CZ"/>
              <a:t>Klepnutím lze upravit styly předlohy textu.</a:t>
            </a:r>
          </a:p>
        </p:txBody>
      </p:sp>
      <p:sp>
        <p:nvSpPr>
          <p:cNvPr id="6" name="Date Placeholder 3"/>
          <p:cNvSpPr>
            <a:spLocks noGrp="1"/>
          </p:cNvSpPr>
          <p:nvPr>
            <p:ph type="dt" sz="half" idx="10"/>
          </p:nvPr>
        </p:nvSpPr>
        <p:spPr>
          <a:xfrm>
            <a:off x="7056438" y="6354763"/>
            <a:ext cx="2520950" cy="366712"/>
          </a:xfrm>
        </p:spPr>
        <p:txBody>
          <a:bodyPr/>
          <a:lstStyle>
            <a:lvl1pPr>
              <a:defRPr/>
            </a:lvl1pPr>
          </a:lstStyle>
          <a:p>
            <a:pPr>
              <a:defRPr/>
            </a:pPr>
            <a:fld id="{CE831546-88AD-401C-B394-3652DBE34E3D}" type="datetime1">
              <a:rPr lang="cs-CZ"/>
              <a:pPr>
                <a:defRPr/>
              </a:pPr>
              <a:t>03.02.2025</a:t>
            </a:fld>
            <a:endParaRPr lang="cs-CZ"/>
          </a:p>
        </p:txBody>
      </p:sp>
      <p:sp>
        <p:nvSpPr>
          <p:cNvPr id="7" name="Footer Placeholder 4"/>
          <p:cNvSpPr>
            <a:spLocks noGrp="1"/>
          </p:cNvSpPr>
          <p:nvPr>
            <p:ph type="ftr" sz="quarter" idx="11"/>
          </p:nvPr>
        </p:nvSpPr>
        <p:spPr>
          <a:xfrm>
            <a:off x="3195638" y="6354763"/>
            <a:ext cx="3830637" cy="366712"/>
          </a:xfrm>
        </p:spPr>
        <p:txBody>
          <a:bodyPr/>
          <a:lstStyle>
            <a:lvl1pPr>
              <a:defRPr/>
            </a:lvl1pPr>
          </a:lstStyle>
          <a:p>
            <a:pPr>
              <a:defRPr/>
            </a:pPr>
            <a:endParaRPr lang="cs-CZ"/>
          </a:p>
        </p:txBody>
      </p:sp>
      <p:sp>
        <p:nvSpPr>
          <p:cNvPr id="8" name="Slide Number Placeholder 5"/>
          <p:cNvSpPr>
            <a:spLocks noGrp="1"/>
          </p:cNvSpPr>
          <p:nvPr>
            <p:ph type="sldNum" sz="quarter" idx="12"/>
          </p:nvPr>
        </p:nvSpPr>
        <p:spPr>
          <a:xfrm>
            <a:off x="1179513" y="6354763"/>
            <a:ext cx="1676400" cy="366712"/>
          </a:xfrm>
        </p:spPr>
        <p:txBody>
          <a:bodyPr/>
          <a:lstStyle>
            <a:lvl1pPr>
              <a:defRPr/>
            </a:lvl1pPr>
          </a:lstStyle>
          <a:p>
            <a:pPr>
              <a:defRPr/>
            </a:pPr>
            <a:fld id="{AB7243DD-3BC6-4AAE-BD66-3900DCFC8EEC}" type="slidenum">
              <a:rPr lang="cs-CZ" altLang="cs-CZ"/>
              <a:pPr>
                <a:defRPr/>
              </a:pPr>
              <a:t>‹#›</a:t>
            </a:fld>
            <a:endParaRPr lang="cs-CZ" altLang="cs-CZ"/>
          </a:p>
        </p:txBody>
      </p:sp>
    </p:spTree>
    <p:extLst>
      <p:ext uri="{BB962C8B-B14F-4D97-AF65-F5344CB8AC3E}">
        <p14:creationId xmlns:p14="http://schemas.microsoft.com/office/powerpoint/2010/main" val="4084390615"/>
      </p:ext>
    </p:extLst>
  </p:cSld>
  <p:clrMapOvr>
    <a:masterClrMapping/>
  </p:clrMapOvr>
  <p:transition spd="med">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9" name="Content Placeholder 8"/>
          <p:cNvSpPr>
            <a:spLocks noGrp="1"/>
          </p:cNvSpPr>
          <p:nvPr>
            <p:ph sz="quarter" idx="1"/>
          </p:nvPr>
        </p:nvSpPr>
        <p:spPr>
          <a:xfrm>
            <a:off x="504031" y="1219200"/>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2"/>
          </p:nvPr>
        </p:nvSpPr>
        <p:spPr>
          <a:xfrm>
            <a:off x="5106677" y="1216152"/>
            <a:ext cx="4455636" cy="493776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13"/>
          <p:cNvSpPr>
            <a:spLocks noGrp="1"/>
          </p:cNvSpPr>
          <p:nvPr>
            <p:ph type="dt" sz="half" idx="10"/>
          </p:nvPr>
        </p:nvSpPr>
        <p:spPr/>
        <p:txBody>
          <a:bodyPr/>
          <a:lstStyle>
            <a:lvl1pPr>
              <a:defRPr/>
            </a:lvl1pPr>
          </a:lstStyle>
          <a:p>
            <a:pPr>
              <a:defRPr/>
            </a:pPr>
            <a:fld id="{422B7340-B7B8-4912-B1C5-469B21CC09E4}" type="datetime1">
              <a:rPr lang="cs-CZ"/>
              <a:pPr>
                <a:defRPr/>
              </a:pPr>
              <a:t>03.02.2025</a:t>
            </a:fld>
            <a:endParaRPr lang="cs-CZ"/>
          </a:p>
        </p:txBody>
      </p:sp>
      <p:sp>
        <p:nvSpPr>
          <p:cNvPr id="6" name="Footer Placeholder 2"/>
          <p:cNvSpPr>
            <a:spLocks noGrp="1"/>
          </p:cNvSpPr>
          <p:nvPr>
            <p:ph type="ftr" sz="quarter" idx="11"/>
          </p:nvPr>
        </p:nvSpPr>
        <p:spPr/>
        <p:txBody>
          <a:bodyPr/>
          <a:lstStyle>
            <a:lvl1pPr>
              <a:defRPr/>
            </a:lvl1pPr>
          </a:lstStyle>
          <a:p>
            <a:pPr>
              <a:defRPr/>
            </a:pPr>
            <a:endParaRPr lang="cs-CZ"/>
          </a:p>
        </p:txBody>
      </p:sp>
      <p:sp>
        <p:nvSpPr>
          <p:cNvPr id="7" name="Slide Number Placeholder 22"/>
          <p:cNvSpPr>
            <a:spLocks noGrp="1"/>
          </p:cNvSpPr>
          <p:nvPr>
            <p:ph type="sldNum" sz="quarter" idx="12"/>
          </p:nvPr>
        </p:nvSpPr>
        <p:spPr/>
        <p:txBody>
          <a:bodyPr/>
          <a:lstStyle>
            <a:lvl1pPr>
              <a:defRPr/>
            </a:lvl1pPr>
          </a:lstStyle>
          <a:p>
            <a:pPr>
              <a:defRPr/>
            </a:pPr>
            <a:fld id="{AEED2CD4-5814-4858-9702-A8B77C628461}" type="slidenum">
              <a:rPr lang="cs-CZ" altLang="cs-CZ"/>
              <a:pPr>
                <a:defRPr/>
              </a:pPr>
              <a:t>‹#›</a:t>
            </a:fld>
            <a:endParaRPr lang="cs-CZ" altLang="cs-CZ"/>
          </a:p>
        </p:txBody>
      </p:sp>
    </p:spTree>
    <p:extLst>
      <p:ext uri="{BB962C8B-B14F-4D97-AF65-F5344CB8AC3E}">
        <p14:creationId xmlns:p14="http://schemas.microsoft.com/office/powerpoint/2010/main" val="3498006954"/>
      </p:ext>
    </p:extLst>
  </p:cSld>
  <p:clrMapOvr>
    <a:masterClrMapping/>
  </p:clrMapOvr>
  <p:transition spd="med">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04031" y="228600"/>
            <a:ext cx="9072563" cy="914400"/>
          </a:xfrm>
        </p:spPr>
        <p:txBody>
          <a:bodyPr anchor="ct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285875"/>
            <a:ext cx="445402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4" name="Text Placeholder 3"/>
          <p:cNvSpPr>
            <a:spLocks noGrp="1"/>
          </p:cNvSpPr>
          <p:nvPr>
            <p:ph type="body" sz="half" idx="3"/>
          </p:nvPr>
        </p:nvSpPr>
        <p:spPr>
          <a:xfrm>
            <a:off x="5124318" y="1295400"/>
            <a:ext cx="4455776"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cs-CZ"/>
              <a:t>Klepnutím lze upravit styly předlohy textu.</a:t>
            </a:r>
          </a:p>
        </p:txBody>
      </p:sp>
      <p:sp>
        <p:nvSpPr>
          <p:cNvPr id="11" name="Content Placeholder 10"/>
          <p:cNvSpPr>
            <a:spLocks noGrp="1"/>
          </p:cNvSpPr>
          <p:nvPr>
            <p:ph sz="quarter" idx="2"/>
          </p:nvPr>
        </p:nvSpPr>
        <p:spPr>
          <a:xfrm>
            <a:off x="504031"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3" name="Content Placeholder 12"/>
          <p:cNvSpPr>
            <a:spLocks noGrp="1"/>
          </p:cNvSpPr>
          <p:nvPr>
            <p:ph sz="quarter" idx="4"/>
          </p:nvPr>
        </p:nvSpPr>
        <p:spPr>
          <a:xfrm>
            <a:off x="5124318" y="2133600"/>
            <a:ext cx="4452276" cy="4038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13"/>
          <p:cNvSpPr>
            <a:spLocks noGrp="1"/>
          </p:cNvSpPr>
          <p:nvPr>
            <p:ph type="dt" sz="half" idx="10"/>
          </p:nvPr>
        </p:nvSpPr>
        <p:spPr/>
        <p:txBody>
          <a:bodyPr/>
          <a:lstStyle>
            <a:lvl1pPr>
              <a:defRPr/>
            </a:lvl1pPr>
          </a:lstStyle>
          <a:p>
            <a:pPr>
              <a:defRPr/>
            </a:pPr>
            <a:fld id="{D2E1F81D-3AA4-4944-B144-D51A6495C1F0}" type="datetime1">
              <a:rPr lang="cs-CZ"/>
              <a:pPr>
                <a:defRPr/>
              </a:pPr>
              <a:t>03.02.2025</a:t>
            </a:fld>
            <a:endParaRPr lang="cs-CZ"/>
          </a:p>
        </p:txBody>
      </p:sp>
      <p:sp>
        <p:nvSpPr>
          <p:cNvPr id="8" name="Footer Placeholder 2"/>
          <p:cNvSpPr>
            <a:spLocks noGrp="1"/>
          </p:cNvSpPr>
          <p:nvPr>
            <p:ph type="ftr" sz="quarter" idx="11"/>
          </p:nvPr>
        </p:nvSpPr>
        <p:spPr/>
        <p:txBody>
          <a:bodyPr/>
          <a:lstStyle>
            <a:lvl1pPr>
              <a:defRPr/>
            </a:lvl1pPr>
          </a:lstStyle>
          <a:p>
            <a:pPr>
              <a:defRPr/>
            </a:pPr>
            <a:endParaRPr lang="cs-CZ"/>
          </a:p>
        </p:txBody>
      </p:sp>
      <p:sp>
        <p:nvSpPr>
          <p:cNvPr id="9" name="Slide Number Placeholder 22"/>
          <p:cNvSpPr>
            <a:spLocks noGrp="1"/>
          </p:cNvSpPr>
          <p:nvPr>
            <p:ph type="sldNum" sz="quarter" idx="12"/>
          </p:nvPr>
        </p:nvSpPr>
        <p:spPr/>
        <p:txBody>
          <a:bodyPr/>
          <a:lstStyle>
            <a:lvl1pPr>
              <a:defRPr/>
            </a:lvl1pPr>
          </a:lstStyle>
          <a:p>
            <a:pPr>
              <a:defRPr/>
            </a:pPr>
            <a:fld id="{AD348D08-7468-4AC1-99AD-CCF2D9A552B1}" type="slidenum">
              <a:rPr lang="cs-CZ" altLang="cs-CZ"/>
              <a:pPr>
                <a:defRPr/>
              </a:pPr>
              <a:t>‹#›</a:t>
            </a:fld>
            <a:endParaRPr lang="cs-CZ" altLang="cs-CZ"/>
          </a:p>
        </p:txBody>
      </p:sp>
    </p:spTree>
    <p:extLst>
      <p:ext uri="{BB962C8B-B14F-4D97-AF65-F5344CB8AC3E}">
        <p14:creationId xmlns:p14="http://schemas.microsoft.com/office/powerpoint/2010/main" val="4013028192"/>
      </p:ext>
    </p:extLst>
  </p:cSld>
  <p:clrMapOvr>
    <a:masterClrMapping/>
  </p:clrMapOvr>
  <p:transition spd="med">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228600"/>
            <a:ext cx="9072563" cy="914400"/>
          </a:xfrm>
        </p:spPr>
        <p:txBody>
          <a:bodyPr/>
          <a:lstStyle/>
          <a:p>
            <a:r>
              <a:rPr lang="cs-CZ"/>
              <a:t>Klepnutím lze upravit styl předlohy nadpisů.</a:t>
            </a:r>
            <a:endParaRPr lang="en-US"/>
          </a:p>
        </p:txBody>
      </p:sp>
      <p:sp>
        <p:nvSpPr>
          <p:cNvPr id="4" name="Date Placeholder 2"/>
          <p:cNvSpPr>
            <a:spLocks noGrp="1"/>
          </p:cNvSpPr>
          <p:nvPr>
            <p:ph type="dt" sz="half" idx="10"/>
          </p:nvPr>
        </p:nvSpPr>
        <p:spPr/>
        <p:txBody>
          <a:bodyPr/>
          <a:lstStyle>
            <a:lvl1pPr>
              <a:defRPr/>
            </a:lvl1pPr>
          </a:lstStyle>
          <a:p>
            <a:pPr>
              <a:defRPr/>
            </a:pPr>
            <a:fld id="{789E040B-D27D-4C59-9B30-0346E38BFCB8}" type="datetime1">
              <a:rPr lang="cs-CZ"/>
              <a:pPr>
                <a:defRPr/>
              </a:pPr>
              <a:t>03.02.2025</a:t>
            </a:fld>
            <a:endParaRPr lang="cs-CZ"/>
          </a:p>
        </p:txBody>
      </p:sp>
      <p:sp>
        <p:nvSpPr>
          <p:cNvPr id="5" name="Footer Placeholder 3"/>
          <p:cNvSpPr>
            <a:spLocks noGrp="1"/>
          </p:cNvSpPr>
          <p:nvPr>
            <p:ph type="ftr" sz="quarter" idx="11"/>
          </p:nvPr>
        </p:nvSpPr>
        <p:spPr/>
        <p:txBody>
          <a:bodyPr/>
          <a:lstStyle>
            <a:lvl1pPr>
              <a:defRPr/>
            </a:lvl1pPr>
          </a:lstStyle>
          <a:p>
            <a:pPr>
              <a:defRPr/>
            </a:pPr>
            <a:endParaRPr lang="cs-CZ"/>
          </a:p>
        </p:txBody>
      </p:sp>
      <p:sp>
        <p:nvSpPr>
          <p:cNvPr id="6" name="Slide Number Placeholder 4"/>
          <p:cNvSpPr>
            <a:spLocks noGrp="1"/>
          </p:cNvSpPr>
          <p:nvPr>
            <p:ph type="sldNum" sz="quarter" idx="12"/>
          </p:nvPr>
        </p:nvSpPr>
        <p:spPr/>
        <p:txBody>
          <a:bodyPr/>
          <a:lstStyle>
            <a:lvl1pPr>
              <a:defRPr/>
            </a:lvl1pPr>
          </a:lstStyle>
          <a:p>
            <a:pPr>
              <a:defRPr/>
            </a:pPr>
            <a:fld id="{FC1540A5-285B-4796-9C15-E59961F02D2B}" type="slidenum">
              <a:rPr lang="cs-CZ" altLang="cs-CZ"/>
              <a:pPr>
                <a:defRPr/>
              </a:pPr>
              <a:t>‹#›</a:t>
            </a:fld>
            <a:endParaRPr lang="cs-CZ" altLang="cs-CZ"/>
          </a:p>
        </p:txBody>
      </p:sp>
    </p:spTree>
    <p:extLst>
      <p:ext uri="{BB962C8B-B14F-4D97-AF65-F5344CB8AC3E}">
        <p14:creationId xmlns:p14="http://schemas.microsoft.com/office/powerpoint/2010/main" val="3911618769"/>
      </p:ext>
    </p:extLst>
  </p:cSld>
  <p:clrMapOvr>
    <a:masterClrMapping/>
  </p:clrMapOvr>
  <p:transition spd="med">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Straight Connector 4"/>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 name="Isosceles Triangle 5"/>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fld id="{456AA3BB-84E0-4AD0-976D-D98A9DB29448}"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3"/>
          <p:cNvSpPr>
            <a:spLocks noGrp="1"/>
          </p:cNvSpPr>
          <p:nvPr>
            <p:ph type="sldNum" sz="quarter" idx="12"/>
          </p:nvPr>
        </p:nvSpPr>
        <p:spPr/>
        <p:txBody>
          <a:bodyPr/>
          <a:lstStyle>
            <a:lvl1pPr>
              <a:defRPr/>
            </a:lvl1pPr>
          </a:lstStyle>
          <a:p>
            <a:pPr>
              <a:defRPr/>
            </a:pPr>
            <a:fld id="{5C6CA67F-E544-4FC5-9786-48C5AA36C3EC}" type="slidenum">
              <a:rPr lang="cs-CZ" altLang="cs-CZ"/>
              <a:pPr>
                <a:defRPr/>
              </a:pPr>
              <a:t>‹#›</a:t>
            </a:fld>
            <a:endParaRPr lang="cs-CZ" altLang="cs-CZ"/>
          </a:p>
        </p:txBody>
      </p:sp>
    </p:spTree>
    <p:extLst>
      <p:ext uri="{BB962C8B-B14F-4D97-AF65-F5344CB8AC3E}">
        <p14:creationId xmlns:p14="http://schemas.microsoft.com/office/powerpoint/2010/main" val="643763079"/>
      </p:ext>
    </p:extLst>
  </p:cSld>
  <p:clrMapOvr>
    <a:masterClrMapping/>
  </p:clrMapOvr>
  <p:transition spd="med">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Straight Connector 9"/>
          <p:cNvSpPr>
            <a:spLocks noChangeShapeType="1"/>
          </p:cNvSpPr>
          <p:nvPr/>
        </p:nvSpPr>
        <p:spPr bwMode="auto">
          <a:xfrm rot="5400000">
            <a:off x="3794125"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972432" y="304800"/>
            <a:ext cx="2772172" cy="838200"/>
          </a:xfrm>
        </p:spPr>
        <p:txBody>
          <a:bodyPr>
            <a:noAutofit/>
          </a:bodyPr>
          <a:lstStyle>
            <a:lvl1pPr algn="l">
              <a:buNone/>
              <a:defRPr sz="2000" b="1">
                <a:solidFill>
                  <a:schemeClr val="tx2"/>
                </a:solidFill>
                <a:latin typeface="+mn-lt"/>
                <a:ea typeface="+mn-ea"/>
                <a:cs typeface="+mn-cs"/>
              </a:defRPr>
            </a:lvl1pPr>
          </a:lstStyle>
          <a:p>
            <a:r>
              <a:rPr lang="cs-CZ"/>
              <a:t>Klepnutím lze upravit styl předlohy nadpisů.</a:t>
            </a:r>
            <a:endParaRPr lang="en-US"/>
          </a:p>
        </p:txBody>
      </p:sp>
      <p:sp>
        <p:nvSpPr>
          <p:cNvPr id="3" name="Text Placeholder 2"/>
          <p:cNvSpPr>
            <a:spLocks noGrp="1"/>
          </p:cNvSpPr>
          <p:nvPr>
            <p:ph type="body" idx="2"/>
          </p:nvPr>
        </p:nvSpPr>
        <p:spPr>
          <a:xfrm>
            <a:off x="6972432" y="1219201"/>
            <a:ext cx="2772172"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cs-CZ"/>
              <a:t>Klepnutím lze upravit styly předlohy textu.</a:t>
            </a:r>
          </a:p>
        </p:txBody>
      </p:sp>
      <p:sp>
        <p:nvSpPr>
          <p:cNvPr id="12" name="Content Placeholder 11"/>
          <p:cNvSpPr>
            <a:spLocks noGrp="1"/>
          </p:cNvSpPr>
          <p:nvPr>
            <p:ph sz="quarter" idx="1"/>
          </p:nvPr>
        </p:nvSpPr>
        <p:spPr>
          <a:xfrm>
            <a:off x="336021" y="304800"/>
            <a:ext cx="6300391" cy="57150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Date Placeholder 4"/>
          <p:cNvSpPr>
            <a:spLocks noGrp="1"/>
          </p:cNvSpPr>
          <p:nvPr>
            <p:ph type="dt" sz="half" idx="10"/>
          </p:nvPr>
        </p:nvSpPr>
        <p:spPr/>
        <p:txBody>
          <a:bodyPr/>
          <a:lstStyle>
            <a:lvl1pPr>
              <a:defRPr/>
            </a:lvl1pPr>
          </a:lstStyle>
          <a:p>
            <a:pPr>
              <a:defRPr/>
            </a:pPr>
            <a:fld id="{38B319BD-E6EC-4755-BB46-AA79AFBF86FB}"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D64D9B6F-331B-4E11-ADF5-3FFC78B3EE05}" type="slidenum">
              <a:rPr lang="cs-CZ" altLang="cs-CZ"/>
              <a:pPr>
                <a:defRPr/>
              </a:pPr>
              <a:t>‹#›</a:t>
            </a:fld>
            <a:endParaRPr lang="cs-CZ" altLang="cs-CZ"/>
          </a:p>
        </p:txBody>
      </p:sp>
    </p:spTree>
    <p:extLst>
      <p:ext uri="{BB962C8B-B14F-4D97-AF65-F5344CB8AC3E}">
        <p14:creationId xmlns:p14="http://schemas.microsoft.com/office/powerpoint/2010/main" val="4000388204"/>
      </p:ext>
    </p:extLst>
  </p:cSld>
  <p:clrMapOvr>
    <a:masterClrMapping/>
  </p:clrMapOvr>
  <p:transition spd="med">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 name="Isosceles Triangle 8"/>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9"/>
          <p:cNvSpPr/>
          <p:nvPr/>
        </p:nvSpPr>
        <p:spPr>
          <a:xfrm>
            <a:off x="504825" y="500063"/>
            <a:ext cx="200025"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504031" y="500856"/>
            <a:ext cx="9072563" cy="674688"/>
          </a:xfrm>
          <a:ln>
            <a:solidFill>
              <a:schemeClr val="accent1"/>
            </a:solidFill>
          </a:ln>
        </p:spPr>
        <p:txBody>
          <a:bodyPr lIns="274320" anchor="ctr"/>
          <a:lstStyle>
            <a:lvl1pPr algn="r">
              <a:buNone/>
              <a:defRPr sz="2000" b="0">
                <a:solidFill>
                  <a:schemeClr val="tx1"/>
                </a:solidFill>
              </a:defRPr>
            </a:lvl1pPr>
          </a:lstStyle>
          <a:p>
            <a:r>
              <a:rPr lang="cs-CZ"/>
              <a:t>Klepnutím lze upravit styl předlohy nadpisů.</a:t>
            </a:r>
            <a:endParaRPr lang="en-US"/>
          </a:p>
        </p:txBody>
      </p:sp>
      <p:sp>
        <p:nvSpPr>
          <p:cNvPr id="3" name="Picture Placeholder 2"/>
          <p:cNvSpPr>
            <a:spLocks noGrp="1"/>
          </p:cNvSpPr>
          <p:nvPr>
            <p:ph type="pic" idx="1"/>
          </p:nvPr>
        </p:nvSpPr>
        <p:spPr>
          <a:xfrm>
            <a:off x="504031" y="1905000"/>
            <a:ext cx="9072563"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504031" y="1219200"/>
            <a:ext cx="9072563"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cs-CZ"/>
              <a:t>Klepnutím lze upravit styly předlohy textu.</a:t>
            </a:r>
          </a:p>
        </p:txBody>
      </p:sp>
      <p:sp>
        <p:nvSpPr>
          <p:cNvPr id="8" name="Date Placeholder 4"/>
          <p:cNvSpPr>
            <a:spLocks noGrp="1"/>
          </p:cNvSpPr>
          <p:nvPr>
            <p:ph type="dt" sz="half" idx="10"/>
          </p:nvPr>
        </p:nvSpPr>
        <p:spPr/>
        <p:txBody>
          <a:bodyPr/>
          <a:lstStyle>
            <a:lvl1pPr>
              <a:defRPr/>
            </a:lvl1pPr>
          </a:lstStyle>
          <a:p>
            <a:pPr>
              <a:defRPr/>
            </a:pPr>
            <a:fld id="{B65270E4-E8BF-46F5-AE44-CB9986D8F21B}" type="datetime1">
              <a:rPr lang="cs-CZ"/>
              <a:pPr>
                <a:defRPr/>
              </a:pPr>
              <a:t>03.02.2025</a:t>
            </a:fld>
            <a:endParaRPr lang="cs-CZ"/>
          </a:p>
        </p:txBody>
      </p:sp>
      <p:sp>
        <p:nvSpPr>
          <p:cNvPr id="9" name="Footer Placeholder 5"/>
          <p:cNvSpPr>
            <a:spLocks noGrp="1"/>
          </p:cNvSpPr>
          <p:nvPr>
            <p:ph type="ftr" sz="quarter" idx="11"/>
          </p:nvPr>
        </p:nvSpPr>
        <p:spPr/>
        <p:txBody>
          <a:bodyPr/>
          <a:lstStyle>
            <a:lvl1pPr>
              <a:defRPr/>
            </a:lvl1pPr>
          </a:lstStyle>
          <a:p>
            <a:pPr>
              <a:defRPr/>
            </a:pPr>
            <a:endParaRPr lang="cs-CZ"/>
          </a:p>
        </p:txBody>
      </p:sp>
      <p:sp>
        <p:nvSpPr>
          <p:cNvPr id="10" name="Slide Number Placeholder 6"/>
          <p:cNvSpPr>
            <a:spLocks noGrp="1"/>
          </p:cNvSpPr>
          <p:nvPr>
            <p:ph type="sldNum" sz="quarter" idx="12"/>
          </p:nvPr>
        </p:nvSpPr>
        <p:spPr/>
        <p:txBody>
          <a:bodyPr/>
          <a:lstStyle>
            <a:lvl1pPr>
              <a:defRPr/>
            </a:lvl1pPr>
          </a:lstStyle>
          <a:p>
            <a:pPr>
              <a:defRPr/>
            </a:pPr>
            <a:fld id="{DE427270-7C15-49C0-B0B8-C189775D506F}" type="slidenum">
              <a:rPr lang="cs-CZ" altLang="cs-CZ"/>
              <a:pPr>
                <a:defRPr/>
              </a:pPr>
              <a:t>‹#›</a:t>
            </a:fld>
            <a:endParaRPr lang="cs-CZ" altLang="cs-CZ"/>
          </a:p>
        </p:txBody>
      </p:sp>
    </p:spTree>
    <p:extLst>
      <p:ext uri="{BB962C8B-B14F-4D97-AF65-F5344CB8AC3E}">
        <p14:creationId xmlns:p14="http://schemas.microsoft.com/office/powerpoint/2010/main" val="1143806610"/>
      </p:ext>
    </p:extLst>
  </p:cSld>
  <p:clrMapOvr>
    <a:masterClrMapping/>
  </p:clrMapOvr>
  <p:transition spd="med">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Vertical Text Placeholder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13"/>
          <p:cNvSpPr>
            <a:spLocks noGrp="1"/>
          </p:cNvSpPr>
          <p:nvPr>
            <p:ph type="dt" sz="half" idx="10"/>
          </p:nvPr>
        </p:nvSpPr>
        <p:spPr/>
        <p:txBody>
          <a:bodyPr/>
          <a:lstStyle>
            <a:lvl1pPr>
              <a:defRPr/>
            </a:lvl1pPr>
          </a:lstStyle>
          <a:p>
            <a:pPr>
              <a:defRPr/>
            </a:pPr>
            <a:fld id="{D1F18289-766A-41AD-81A5-CEADB9712120}" type="datetime1">
              <a:rPr lang="cs-CZ"/>
              <a:pPr>
                <a:defRPr/>
              </a:pPr>
              <a:t>03.02.2025</a:t>
            </a:fld>
            <a:endParaRPr lang="cs-CZ"/>
          </a:p>
        </p:txBody>
      </p:sp>
      <p:sp>
        <p:nvSpPr>
          <p:cNvPr id="5" name="Footer Placeholder 2"/>
          <p:cNvSpPr>
            <a:spLocks noGrp="1"/>
          </p:cNvSpPr>
          <p:nvPr>
            <p:ph type="ftr" sz="quarter" idx="11"/>
          </p:nvPr>
        </p:nvSpPr>
        <p:spPr/>
        <p:txBody>
          <a:bodyPr/>
          <a:lstStyle>
            <a:lvl1pPr>
              <a:defRPr/>
            </a:lvl1pPr>
          </a:lstStyle>
          <a:p>
            <a:pPr>
              <a:defRPr/>
            </a:pPr>
            <a:endParaRPr lang="cs-CZ"/>
          </a:p>
        </p:txBody>
      </p:sp>
      <p:sp>
        <p:nvSpPr>
          <p:cNvPr id="6" name="Slide Number Placeholder 22"/>
          <p:cNvSpPr>
            <a:spLocks noGrp="1"/>
          </p:cNvSpPr>
          <p:nvPr>
            <p:ph type="sldNum" sz="quarter" idx="12"/>
          </p:nvPr>
        </p:nvSpPr>
        <p:spPr/>
        <p:txBody>
          <a:bodyPr/>
          <a:lstStyle>
            <a:lvl1pPr>
              <a:defRPr/>
            </a:lvl1pPr>
          </a:lstStyle>
          <a:p>
            <a:pPr>
              <a:defRPr/>
            </a:pPr>
            <a:fld id="{C3E4A894-10F3-46F0-990B-5DB15911C497}" type="slidenum">
              <a:rPr lang="cs-CZ" altLang="cs-CZ"/>
              <a:pPr>
                <a:defRPr/>
              </a:pPr>
              <a:t>‹#›</a:t>
            </a:fld>
            <a:endParaRPr lang="cs-CZ" altLang="cs-CZ"/>
          </a:p>
        </p:txBody>
      </p:sp>
    </p:spTree>
    <p:extLst>
      <p:ext uri="{BB962C8B-B14F-4D97-AF65-F5344CB8AC3E}">
        <p14:creationId xmlns:p14="http://schemas.microsoft.com/office/powerpoint/2010/main" val="2308736957"/>
      </p:ext>
    </p:extLst>
  </p:cSld>
  <p:clrMapOvr>
    <a:masterClrMapping/>
  </p:clrMapOvr>
  <p:transition spd="med">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03238" y="6353175"/>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5" name="Isosceles Triangle 7"/>
          <p:cNvSpPr>
            <a:spLocks noChangeAspect="1"/>
          </p:cNvSpPr>
          <p:nvPr/>
        </p:nvSpPr>
        <p:spPr>
          <a:xfrm rot="5400000">
            <a:off x="471488" y="6461125"/>
            <a:ext cx="190500" cy="1333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8"/>
          <p:cNvSpPr>
            <a:spLocks noChangeShapeType="1"/>
          </p:cNvSpPr>
          <p:nvPr/>
        </p:nvSpPr>
        <p:spPr bwMode="auto">
          <a:xfrm rot="5400000">
            <a:off x="4302125"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 name="Vertical Title 1"/>
          <p:cNvSpPr>
            <a:spLocks noGrp="1"/>
          </p:cNvSpPr>
          <p:nvPr>
            <p:ph type="title" orient="vert"/>
          </p:nvPr>
        </p:nvSpPr>
        <p:spPr>
          <a:xfrm>
            <a:off x="7308453" y="274639"/>
            <a:ext cx="2268141" cy="5851525"/>
          </a:xfrm>
        </p:spPr>
        <p:txBody>
          <a:bodyPr vert="eaVert"/>
          <a:lstStyle/>
          <a:p>
            <a:r>
              <a:rPr lang="cs-CZ"/>
              <a:t>Klepnutím lze upravit styl předlohy nadpisů.</a:t>
            </a:r>
            <a:endParaRPr lang="en-US"/>
          </a:p>
        </p:txBody>
      </p:sp>
      <p:sp>
        <p:nvSpPr>
          <p:cNvPr id="3" name="Vertical Text Placeholder 2"/>
          <p:cNvSpPr>
            <a:spLocks noGrp="1"/>
          </p:cNvSpPr>
          <p:nvPr>
            <p:ph type="body" orient="vert" idx="1"/>
          </p:nvPr>
        </p:nvSpPr>
        <p:spPr>
          <a:xfrm>
            <a:off x="504031" y="274639"/>
            <a:ext cx="6636411"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lvl1pPr>
              <a:defRPr/>
            </a:lvl1pPr>
          </a:lstStyle>
          <a:p>
            <a:pPr>
              <a:defRPr/>
            </a:pPr>
            <a:fld id="{B8CC4309-F5FC-40DC-94D6-0F92298837D7}" type="datetime1">
              <a:rPr lang="cs-CZ"/>
              <a:pPr>
                <a:defRPr/>
              </a:pPr>
              <a:t>03.02.2025</a:t>
            </a:fld>
            <a:endParaRPr lang="cs-CZ"/>
          </a:p>
        </p:txBody>
      </p:sp>
      <p:sp>
        <p:nvSpPr>
          <p:cNvPr id="8" name="Footer Placeholder 4"/>
          <p:cNvSpPr>
            <a:spLocks noGrp="1"/>
          </p:cNvSpPr>
          <p:nvPr>
            <p:ph type="ftr" sz="quarter" idx="11"/>
          </p:nvPr>
        </p:nvSpPr>
        <p:spPr/>
        <p:txBody>
          <a:bodyPr/>
          <a:lstStyle>
            <a:lvl1pPr>
              <a:defRPr/>
            </a:lvl1pPr>
          </a:lstStyle>
          <a:p>
            <a:pPr>
              <a:defRPr/>
            </a:pPr>
            <a:endParaRPr lang="cs-CZ"/>
          </a:p>
        </p:txBody>
      </p:sp>
      <p:sp>
        <p:nvSpPr>
          <p:cNvPr id="9" name="Slide Number Placeholder 5"/>
          <p:cNvSpPr>
            <a:spLocks noGrp="1"/>
          </p:cNvSpPr>
          <p:nvPr>
            <p:ph type="sldNum" sz="quarter" idx="12"/>
          </p:nvPr>
        </p:nvSpPr>
        <p:spPr/>
        <p:txBody>
          <a:bodyPr/>
          <a:lstStyle>
            <a:lvl1pPr>
              <a:defRPr/>
            </a:lvl1pPr>
          </a:lstStyle>
          <a:p>
            <a:pPr>
              <a:defRPr/>
            </a:pPr>
            <a:fld id="{9ADAC2B9-131F-472A-B023-6C922BDE1259}" type="slidenum">
              <a:rPr lang="cs-CZ" altLang="cs-CZ"/>
              <a:pPr>
                <a:defRPr/>
              </a:pPr>
              <a:t>‹#›</a:t>
            </a:fld>
            <a:endParaRPr lang="cs-CZ" altLang="cs-CZ"/>
          </a:p>
        </p:txBody>
      </p:sp>
    </p:spTree>
    <p:extLst>
      <p:ext uri="{BB962C8B-B14F-4D97-AF65-F5344CB8AC3E}">
        <p14:creationId xmlns:p14="http://schemas.microsoft.com/office/powerpoint/2010/main" val="3020761712"/>
      </p:ext>
    </p:extLst>
  </p:cSld>
  <p:clrMapOvr>
    <a:masterClrMapping/>
  </p:clrMapOvr>
  <p:transition spd="med">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Rectangle 2"/>
          <p:cNvSpPr>
            <a:spLocks noGrp="1"/>
          </p:cNvSpPr>
          <p:nvPr>
            <p:ph type="ctrTitle"/>
          </p:nvPr>
        </p:nvSpPr>
        <p:spPr>
          <a:xfrm>
            <a:off x="756047" y="2130426"/>
            <a:ext cx="8568531" cy="1470025"/>
          </a:xfrm>
        </p:spPr>
        <p:txBody>
          <a:bodyPr/>
          <a:lstStyle>
            <a:lvl1pPr algn="ctr">
              <a:defRPr sz="5500"/>
            </a:lvl1pPr>
          </a:lstStyle>
          <a:p>
            <a:r>
              <a:rPr lang="cs-CZ" altLang="ko-KR"/>
              <a:t>Klepnutím lze upravit styl předlohy nadpisů.</a:t>
            </a:r>
            <a:endParaRPr lang="ko-KR" altLang="ko-KR"/>
          </a:p>
        </p:txBody>
      </p:sp>
      <p:sp>
        <p:nvSpPr>
          <p:cNvPr id="5" name="Rectangle 3"/>
          <p:cNvSpPr>
            <a:spLocks noGrp="1"/>
          </p:cNvSpPr>
          <p:nvPr>
            <p:ph type="subTitle" idx="1"/>
          </p:nvPr>
        </p:nvSpPr>
        <p:spPr>
          <a:xfrm>
            <a:off x="1512094" y="3753728"/>
            <a:ext cx="7056438" cy="1752600"/>
          </a:xfrm>
        </p:spPr>
        <p:txBody>
          <a:bodyPr>
            <a:normAutofit/>
          </a:bodyPr>
          <a:lstStyle>
            <a:lvl1pPr marL="0" indent="0" algn="ctr">
              <a:buNone/>
              <a:defRPr sz="24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altLang="ko-KR"/>
              <a:t>Klepnutím lze upravit styl předlohy podnadpisů.</a:t>
            </a:r>
            <a:endParaRPr lang="ko-KR" altLang="ko-KR"/>
          </a:p>
        </p:txBody>
      </p:sp>
      <p:sp>
        <p:nvSpPr>
          <p:cNvPr id="4" name="Rectangle 4"/>
          <p:cNvSpPr>
            <a:spLocks noGrp="1"/>
          </p:cNvSpPr>
          <p:nvPr>
            <p:ph type="dt" sz="half" idx="10"/>
          </p:nvPr>
        </p:nvSpPr>
        <p:spPr/>
        <p:txBody>
          <a:bodyPr/>
          <a:lstStyle>
            <a:lvl1pPr>
              <a:defRPr/>
            </a:lvl1pPr>
          </a:lstStyle>
          <a:p>
            <a:pPr>
              <a:defRPr/>
            </a:pPr>
            <a:fld id="{C7322C25-0E3A-4D57-B886-F1E2B23AE509}" type="datetime1">
              <a:rPr lang="cs-CZ"/>
              <a:pPr>
                <a:defRPr/>
              </a:pPr>
              <a:t>03.02.2025</a:t>
            </a:fld>
            <a:endParaRPr lang="cs-CZ"/>
          </a:p>
        </p:txBody>
      </p:sp>
      <p:sp>
        <p:nvSpPr>
          <p:cNvPr id="6" name="Rectangle 5"/>
          <p:cNvSpPr>
            <a:spLocks noGrp="1"/>
          </p:cNvSpPr>
          <p:nvPr>
            <p:ph type="ftr" sz="quarter" idx="11"/>
          </p:nvPr>
        </p:nvSpPr>
        <p:spPr/>
        <p:txBody>
          <a:bodyPr/>
          <a:lstStyle>
            <a:lvl1pPr>
              <a:defRPr/>
            </a:lvl1pPr>
          </a:lstStyle>
          <a:p>
            <a:pPr>
              <a:defRPr/>
            </a:pPr>
            <a:endParaRPr lang="cs-CZ"/>
          </a:p>
        </p:txBody>
      </p:sp>
      <p:sp>
        <p:nvSpPr>
          <p:cNvPr id="7" name="Rectangle 6"/>
          <p:cNvSpPr>
            <a:spLocks noGrp="1"/>
          </p:cNvSpPr>
          <p:nvPr>
            <p:ph type="sldNum" sz="quarter" idx="12"/>
          </p:nvPr>
        </p:nvSpPr>
        <p:spPr/>
        <p:txBody>
          <a:bodyPr/>
          <a:lstStyle>
            <a:lvl1pPr>
              <a:defRPr/>
            </a:lvl1pPr>
          </a:lstStyle>
          <a:p>
            <a:pPr>
              <a:defRPr/>
            </a:pPr>
            <a:fld id="{4594FCE7-6A36-4C36-9E9A-E148118E1FF5}" type="slidenum">
              <a:rPr lang="en-US" altLang="cs-CZ"/>
              <a:pPr>
                <a:defRPr/>
              </a:pPr>
              <a:t>‹#›</a:t>
            </a:fld>
            <a:endParaRPr lang="en-US" altLang="cs-CZ"/>
          </a:p>
        </p:txBody>
      </p:sp>
    </p:spTree>
    <p:extLst>
      <p:ext uri="{BB962C8B-B14F-4D97-AF65-F5344CB8AC3E}">
        <p14:creationId xmlns:p14="http://schemas.microsoft.com/office/powerpoint/2010/main" val="268747982"/>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AE437F3A-10FE-4110-83AB-2F599DAB90E9}"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82750ADC-8124-40EA-931F-F44F5A35BCD2}" type="slidenum">
              <a:rPr lang="cs-CZ" altLang="cs-CZ"/>
              <a:pPr>
                <a:defRPr/>
              </a:pPr>
              <a:t>‹#›</a:t>
            </a:fld>
            <a:endParaRPr lang="cs-CZ" altLang="cs-CZ"/>
          </a:p>
        </p:txBody>
      </p:sp>
    </p:spTree>
    <p:extLst>
      <p:ext uri="{BB962C8B-B14F-4D97-AF65-F5344CB8AC3E}">
        <p14:creationId xmlns:p14="http://schemas.microsoft.com/office/powerpoint/2010/main" val="2019846833"/>
      </p:ext>
    </p:extLst>
  </p:cSld>
  <p:clrMapOvr>
    <a:masterClrMapping/>
  </p:clrMapOvr>
  <p:transition spd="med">
    <p:dissolv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idx="1"/>
          </p:nvPr>
        </p:nvSpPr>
        <p:spPr/>
        <p:txBody>
          <a:bodyPr/>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F32492AB-B0CF-48E6-8117-A620AE9950F7}" type="datetime1">
              <a:rPr lang="cs-CZ"/>
              <a:pPr>
                <a:defRPr/>
              </a:pPr>
              <a:t>03.02.2025</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3D1C3504-7106-4264-BF0D-9CE6AE78D1B0}" type="slidenum">
              <a:rPr lang="cs-CZ" altLang="cs-CZ"/>
              <a:pPr>
                <a:defRPr/>
              </a:pPr>
              <a:t>‹#›</a:t>
            </a:fld>
            <a:endParaRPr lang="cs-CZ" altLang="cs-CZ"/>
          </a:p>
        </p:txBody>
      </p:sp>
    </p:spTree>
    <p:extLst>
      <p:ext uri="{BB962C8B-B14F-4D97-AF65-F5344CB8AC3E}">
        <p14:creationId xmlns:p14="http://schemas.microsoft.com/office/powerpoint/2010/main" val="354955291"/>
      </p:ext>
    </p:extLst>
  </p:cSld>
  <p:clrMapOvr>
    <a:masterClrMapping/>
  </p:clrMapOvr>
  <p:transition spd="med">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56047" y="2905126"/>
            <a:ext cx="8568531" cy="1362075"/>
          </a:xfrm>
        </p:spPr>
        <p:txBody>
          <a:bodyPr anchor="t"/>
          <a:lstStyle>
            <a:lvl1pPr algn="l">
              <a:defRPr sz="4300" b="1" cap="none" baseline="0"/>
            </a:lvl1pPr>
          </a:lstStyle>
          <a:p>
            <a:r>
              <a:rPr lang="cs-CZ"/>
              <a:t>Klepnutím lze upravit styl předlohy nadpisů.</a:t>
            </a:r>
            <a:endParaRPr lang="en-US"/>
          </a:p>
        </p:txBody>
      </p:sp>
      <p:sp>
        <p:nvSpPr>
          <p:cNvPr id="3" name="Text Placeholder 2"/>
          <p:cNvSpPr>
            <a:spLocks noGrp="1"/>
          </p:cNvSpPr>
          <p:nvPr>
            <p:ph type="body" idx="1"/>
          </p:nvPr>
        </p:nvSpPr>
        <p:spPr>
          <a:xfrm>
            <a:off x="756047" y="1376363"/>
            <a:ext cx="856853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Date Placeholder 3"/>
          <p:cNvSpPr>
            <a:spLocks noGrp="1"/>
          </p:cNvSpPr>
          <p:nvPr>
            <p:ph type="dt" sz="half" idx="10"/>
          </p:nvPr>
        </p:nvSpPr>
        <p:spPr/>
        <p:txBody>
          <a:bodyPr/>
          <a:lstStyle>
            <a:lvl1pPr>
              <a:defRPr/>
            </a:lvl1pPr>
          </a:lstStyle>
          <a:p>
            <a:pPr>
              <a:defRPr/>
            </a:pPr>
            <a:fld id="{0BEE979D-6588-44E3-B2CD-6B887E1F2B8F}" type="datetime1">
              <a:rPr lang="cs-CZ"/>
              <a:pPr>
                <a:defRPr/>
              </a:pPr>
              <a:t>03.02.2025</a:t>
            </a:fld>
            <a:endParaRPr lang="cs-CZ"/>
          </a:p>
        </p:txBody>
      </p:sp>
      <p:sp>
        <p:nvSpPr>
          <p:cNvPr id="5" name="Footer Placeholder 4"/>
          <p:cNvSpPr>
            <a:spLocks noGrp="1"/>
          </p:cNvSpPr>
          <p:nvPr>
            <p:ph type="ftr" sz="quarter" idx="11"/>
          </p:nvPr>
        </p:nvSpPr>
        <p:spPr/>
        <p:txBody>
          <a:bodyPr/>
          <a:lstStyle>
            <a:lvl1pPr>
              <a:defRPr/>
            </a:lvl1pPr>
          </a:lstStyle>
          <a:p>
            <a:pPr>
              <a:defRPr/>
            </a:pPr>
            <a:endParaRPr lang="cs-CZ"/>
          </a:p>
        </p:txBody>
      </p:sp>
      <p:sp>
        <p:nvSpPr>
          <p:cNvPr id="6" name="Slide Number Placeholder 5"/>
          <p:cNvSpPr>
            <a:spLocks noGrp="1"/>
          </p:cNvSpPr>
          <p:nvPr>
            <p:ph type="sldNum" sz="quarter" idx="12"/>
          </p:nvPr>
        </p:nvSpPr>
        <p:spPr/>
        <p:txBody>
          <a:bodyPr/>
          <a:lstStyle>
            <a:lvl1pPr>
              <a:defRPr/>
            </a:lvl1pPr>
          </a:lstStyle>
          <a:p>
            <a:pPr>
              <a:defRPr/>
            </a:pPr>
            <a:fld id="{A14C8556-A0B1-4122-ABAE-55792B9672FA}" type="slidenum">
              <a:rPr lang="cs-CZ" altLang="cs-CZ"/>
              <a:pPr>
                <a:defRPr/>
              </a:pPr>
              <a:t>‹#›</a:t>
            </a:fld>
            <a:endParaRPr lang="cs-CZ" altLang="cs-CZ"/>
          </a:p>
        </p:txBody>
      </p:sp>
    </p:spTree>
    <p:extLst>
      <p:ext uri="{BB962C8B-B14F-4D97-AF65-F5344CB8AC3E}">
        <p14:creationId xmlns:p14="http://schemas.microsoft.com/office/powerpoint/2010/main" val="2138944804"/>
      </p:ext>
    </p:extLst>
  </p:cSld>
  <p:clrMapOvr>
    <a:masterClrMapping/>
  </p:clrMapOvr>
  <p:transition spd="med">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Klepnutím lze upravit styl předlohy nadpisů.</a:t>
            </a:r>
            <a:endParaRPr lang="en-US"/>
          </a:p>
        </p:txBody>
      </p:sp>
      <p:sp>
        <p:nvSpPr>
          <p:cNvPr id="3" name="Content Placeholder 2"/>
          <p:cNvSpPr>
            <a:spLocks noGrp="1"/>
          </p:cNvSpPr>
          <p:nvPr>
            <p:ph sz="half" idx="1"/>
          </p:nvPr>
        </p:nvSpPr>
        <p:spPr>
          <a:xfrm>
            <a:off x="504031" y="1600201"/>
            <a:ext cx="4452276"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124318" y="1600201"/>
            <a:ext cx="4452276" cy="4525963"/>
          </a:xfrm>
        </p:spPr>
        <p:txBody>
          <a:bodyPr/>
          <a:lstStyle>
            <a:lvl1pPr>
              <a:defRPr sz="26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lvl1pPr>
              <a:defRPr/>
            </a:lvl1pPr>
          </a:lstStyle>
          <a:p>
            <a:pPr>
              <a:defRPr/>
            </a:pPr>
            <a:fld id="{31B3C685-7622-44B9-B17E-8B035AF3E712}" type="datetime1">
              <a:rPr lang="cs-CZ"/>
              <a:pPr>
                <a:defRPr/>
              </a:pPr>
              <a:t>03.02.2025</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2D1686A9-29A8-4A98-96D4-4E97BA44216C}" type="slidenum">
              <a:rPr lang="cs-CZ" altLang="cs-CZ"/>
              <a:pPr>
                <a:defRPr/>
              </a:pPr>
              <a:t>‹#›</a:t>
            </a:fld>
            <a:endParaRPr lang="cs-CZ" altLang="cs-CZ"/>
          </a:p>
        </p:txBody>
      </p:sp>
    </p:spTree>
    <p:extLst>
      <p:ext uri="{BB962C8B-B14F-4D97-AF65-F5344CB8AC3E}">
        <p14:creationId xmlns:p14="http://schemas.microsoft.com/office/powerpoint/2010/main" val="460638411"/>
      </p:ext>
    </p:extLst>
  </p:cSld>
  <p:clrMapOvr>
    <a:masterClrMapping/>
  </p:clrMapOvr>
  <p:transition spd="med">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Klepnutím lze upravit styl předlohy nadpisů.</a:t>
            </a:r>
            <a:endParaRPr lang="en-US"/>
          </a:p>
        </p:txBody>
      </p:sp>
      <p:sp>
        <p:nvSpPr>
          <p:cNvPr id="3" name="Text Placeholder 2"/>
          <p:cNvSpPr>
            <a:spLocks noGrp="1"/>
          </p:cNvSpPr>
          <p:nvPr>
            <p:ph type="body" idx="1"/>
          </p:nvPr>
        </p:nvSpPr>
        <p:spPr>
          <a:xfrm>
            <a:off x="504031" y="1535113"/>
            <a:ext cx="4454027"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Content Placeholder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120818" y="1535113"/>
            <a:ext cx="4455776" cy="639762"/>
          </a:xfrm>
        </p:spPr>
        <p:txBody>
          <a:bodyPr anchor="ctr"/>
          <a:lstStyle>
            <a:lvl1pPr marL="0" indent="0" algn="l">
              <a:buNone/>
              <a:defRPr sz="24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Content Placeholder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lvl1pPr>
              <a:defRPr/>
            </a:lvl1pPr>
          </a:lstStyle>
          <a:p>
            <a:pPr>
              <a:defRPr/>
            </a:pPr>
            <a:fld id="{123344FB-7CEE-4050-B9BD-D56DE21CE5B5}" type="datetime1">
              <a:rPr lang="cs-CZ"/>
              <a:pPr>
                <a:defRPr/>
              </a:pPr>
              <a:t>03.02.2025</a:t>
            </a:fld>
            <a:endParaRPr lang="cs-CZ"/>
          </a:p>
        </p:txBody>
      </p:sp>
      <p:sp>
        <p:nvSpPr>
          <p:cNvPr id="8" name="Footer Placeholder 7"/>
          <p:cNvSpPr>
            <a:spLocks noGrp="1"/>
          </p:cNvSpPr>
          <p:nvPr>
            <p:ph type="ftr" sz="quarter" idx="11"/>
          </p:nvPr>
        </p:nvSpPr>
        <p:spPr/>
        <p:txBody>
          <a:bodyPr/>
          <a:lstStyle>
            <a:lvl1pPr>
              <a:defRPr/>
            </a:lvl1pPr>
          </a:lstStyle>
          <a:p>
            <a:pPr>
              <a:defRPr/>
            </a:pPr>
            <a:endParaRPr lang="cs-CZ"/>
          </a:p>
        </p:txBody>
      </p:sp>
      <p:sp>
        <p:nvSpPr>
          <p:cNvPr id="9" name="Slide Number Placeholder 8"/>
          <p:cNvSpPr>
            <a:spLocks noGrp="1"/>
          </p:cNvSpPr>
          <p:nvPr>
            <p:ph type="sldNum" sz="quarter" idx="12"/>
          </p:nvPr>
        </p:nvSpPr>
        <p:spPr/>
        <p:txBody>
          <a:bodyPr/>
          <a:lstStyle>
            <a:lvl1pPr>
              <a:defRPr/>
            </a:lvl1pPr>
          </a:lstStyle>
          <a:p>
            <a:pPr>
              <a:defRPr/>
            </a:pPr>
            <a:fld id="{BC89DBBA-FB94-4717-ADE3-AE5420B1A377}" type="slidenum">
              <a:rPr lang="cs-CZ" altLang="cs-CZ"/>
              <a:pPr>
                <a:defRPr/>
              </a:pPr>
              <a:t>‹#›</a:t>
            </a:fld>
            <a:endParaRPr lang="cs-CZ" altLang="cs-CZ"/>
          </a:p>
        </p:txBody>
      </p:sp>
    </p:spTree>
    <p:extLst>
      <p:ext uri="{BB962C8B-B14F-4D97-AF65-F5344CB8AC3E}">
        <p14:creationId xmlns:p14="http://schemas.microsoft.com/office/powerpoint/2010/main" val="3417569595"/>
      </p:ext>
    </p:extLst>
  </p:cSld>
  <p:clrMapOvr>
    <a:masterClrMapping/>
  </p:clrMapOvr>
  <p:transition spd="med">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type="dt" sz="half" idx="10"/>
          </p:nvPr>
        </p:nvSpPr>
        <p:spPr/>
        <p:txBody>
          <a:bodyPr/>
          <a:lstStyle>
            <a:lvl1pPr>
              <a:defRPr/>
            </a:lvl1pPr>
          </a:lstStyle>
          <a:p>
            <a:pPr>
              <a:defRPr/>
            </a:pPr>
            <a:fld id="{F19AA91A-67D2-4FC2-9A9B-0EE12B7C0E57}" type="datetime1">
              <a:rPr lang="cs-CZ"/>
              <a:pPr>
                <a:defRPr/>
              </a:pPr>
              <a:t>03.02.2025</a:t>
            </a:fld>
            <a:endParaRPr lang="cs-CZ"/>
          </a:p>
        </p:txBody>
      </p:sp>
      <p:sp>
        <p:nvSpPr>
          <p:cNvPr id="4" name="Rectangle 4"/>
          <p:cNvSpPr>
            <a:spLocks noGrp="1"/>
          </p:cNvSpPr>
          <p:nvPr>
            <p:ph type="ftr" sz="quarter" idx="11"/>
          </p:nvPr>
        </p:nvSpPr>
        <p:spPr/>
        <p:txBody>
          <a:bodyPr/>
          <a:lstStyle>
            <a:lvl1pPr>
              <a:defRPr/>
            </a:lvl1pPr>
          </a:lstStyle>
          <a:p>
            <a:pPr>
              <a:defRPr/>
            </a:pPr>
            <a:endParaRPr lang="cs-CZ"/>
          </a:p>
        </p:txBody>
      </p:sp>
      <p:sp>
        <p:nvSpPr>
          <p:cNvPr id="5" name="Rectangle 5"/>
          <p:cNvSpPr>
            <a:spLocks noGrp="1"/>
          </p:cNvSpPr>
          <p:nvPr>
            <p:ph type="sldNum" sz="quarter" idx="12"/>
          </p:nvPr>
        </p:nvSpPr>
        <p:spPr/>
        <p:txBody>
          <a:bodyPr/>
          <a:lstStyle>
            <a:lvl1pPr>
              <a:defRPr/>
            </a:lvl1pPr>
          </a:lstStyle>
          <a:p>
            <a:pPr>
              <a:defRPr/>
            </a:pPr>
            <a:fld id="{4014BFF2-72EB-4AE6-A31D-443454594A8E}" type="slidenum">
              <a:rPr lang="cs-CZ" altLang="cs-CZ"/>
              <a:pPr>
                <a:defRPr/>
              </a:pPr>
              <a:t>‹#›</a:t>
            </a:fld>
            <a:endParaRPr lang="cs-CZ" altLang="cs-CZ"/>
          </a:p>
        </p:txBody>
      </p:sp>
    </p:spTree>
    <p:extLst>
      <p:ext uri="{BB962C8B-B14F-4D97-AF65-F5344CB8AC3E}">
        <p14:creationId xmlns:p14="http://schemas.microsoft.com/office/powerpoint/2010/main" val="3205762512"/>
      </p:ext>
    </p:extLst>
  </p:cSld>
  <p:clrMapOvr>
    <a:masterClrMapping/>
  </p:clrMapOvr>
  <p:transition spd="med">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lvl1pPr>
              <a:defRPr/>
            </a:lvl1pPr>
          </a:lstStyle>
          <a:p>
            <a:pPr>
              <a:defRPr/>
            </a:pPr>
            <a:fld id="{1707A5EE-6826-45AB-ACD5-EA46EEE8385D}" type="datetime1">
              <a:rPr lang="cs-CZ"/>
              <a:pPr>
                <a:defRPr/>
              </a:pPr>
              <a:t>03.02.2025</a:t>
            </a:fld>
            <a:endParaRPr lang="cs-CZ"/>
          </a:p>
        </p:txBody>
      </p:sp>
      <p:sp>
        <p:nvSpPr>
          <p:cNvPr id="3" name="Rectangle 3"/>
          <p:cNvSpPr>
            <a:spLocks noGrp="1"/>
          </p:cNvSpPr>
          <p:nvPr>
            <p:ph type="ftr" sz="quarter" idx="11"/>
          </p:nvPr>
        </p:nvSpPr>
        <p:spPr/>
        <p:txBody>
          <a:bodyPr/>
          <a:lstStyle>
            <a:lvl1pPr>
              <a:defRPr/>
            </a:lvl1pPr>
          </a:lstStyle>
          <a:p>
            <a:pPr>
              <a:defRPr/>
            </a:pPr>
            <a:endParaRPr lang="cs-CZ"/>
          </a:p>
        </p:txBody>
      </p:sp>
      <p:sp>
        <p:nvSpPr>
          <p:cNvPr id="4" name="Rectangle 4"/>
          <p:cNvSpPr>
            <a:spLocks noGrp="1"/>
          </p:cNvSpPr>
          <p:nvPr>
            <p:ph type="sldNum" sz="quarter" idx="12"/>
          </p:nvPr>
        </p:nvSpPr>
        <p:spPr/>
        <p:txBody>
          <a:bodyPr/>
          <a:lstStyle>
            <a:lvl1pPr>
              <a:defRPr/>
            </a:lvl1pPr>
          </a:lstStyle>
          <a:p>
            <a:pPr>
              <a:defRPr/>
            </a:pPr>
            <a:fld id="{D9F5E8E4-7D0E-4CE2-BC20-21568066CDD5}" type="slidenum">
              <a:rPr lang="cs-CZ" altLang="cs-CZ"/>
              <a:pPr>
                <a:defRPr/>
              </a:pPr>
              <a:t>‹#›</a:t>
            </a:fld>
            <a:endParaRPr lang="cs-CZ" altLang="cs-CZ"/>
          </a:p>
        </p:txBody>
      </p:sp>
    </p:spTree>
    <p:extLst>
      <p:ext uri="{BB962C8B-B14F-4D97-AF65-F5344CB8AC3E}">
        <p14:creationId xmlns:p14="http://schemas.microsoft.com/office/powerpoint/2010/main" val="505538389"/>
      </p:ext>
    </p:extLst>
  </p:cSld>
  <p:clrMapOvr>
    <a:masterClrMapping/>
  </p:clrMapOvr>
  <p:transition spd="med">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04032" y="273050"/>
            <a:ext cx="3316456" cy="1162050"/>
          </a:xfrm>
        </p:spPr>
        <p:txBody>
          <a:bodyPr lIns="45720" rIns="45720" anchor="b">
            <a:sp3d prstMaterial="powder">
              <a:bevelT w="0" h="0"/>
              <a:contourClr>
                <a:schemeClr val="bg2">
                  <a:tint val="85000"/>
                  <a:satMod val="120000"/>
                </a:schemeClr>
              </a:contourClr>
            </a:sp3d>
          </a:bodyPr>
          <a:lstStyle>
            <a:lvl1pPr algn="l">
              <a:defRPr sz="2000" b="1" cap="all" baseline="0">
                <a:effectLst/>
              </a:defRPr>
            </a:lvl1pPr>
          </a:lstStyle>
          <a:p>
            <a:r>
              <a:rPr lang="cs-CZ"/>
              <a:t>Klepnutím lze upravit styl předlohy nadpisů.</a:t>
            </a:r>
            <a:endParaRPr lang="en-US"/>
          </a:p>
        </p:txBody>
      </p:sp>
      <p:sp>
        <p:nvSpPr>
          <p:cNvPr id="3" name="Content Placeholder 2"/>
          <p:cNvSpPr>
            <a:spLocks noGrp="1"/>
          </p:cNvSpPr>
          <p:nvPr>
            <p:ph idx="1"/>
          </p:nvPr>
        </p:nvSpPr>
        <p:spPr>
          <a:xfrm>
            <a:off x="3941245" y="1447799"/>
            <a:ext cx="5635349" cy="46908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04032" y="1447609"/>
            <a:ext cx="3316456" cy="4691063"/>
          </a:xfrm>
        </p:spPr>
        <p:txBody>
          <a:bodyPr lIns="45720" rIns="4572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Date Placeholder 4"/>
          <p:cNvSpPr>
            <a:spLocks noGrp="1"/>
          </p:cNvSpPr>
          <p:nvPr>
            <p:ph type="dt" sz="half" idx="10"/>
          </p:nvPr>
        </p:nvSpPr>
        <p:spPr/>
        <p:txBody>
          <a:bodyPr/>
          <a:lstStyle>
            <a:lvl1pPr>
              <a:defRPr/>
            </a:lvl1pPr>
          </a:lstStyle>
          <a:p>
            <a:pPr>
              <a:defRPr/>
            </a:pPr>
            <a:fld id="{6A162B56-A3E3-4569-A596-BAA5307B2D9D}" type="datetime1">
              <a:rPr lang="cs-CZ"/>
              <a:pPr>
                <a:defRPr/>
              </a:pPr>
              <a:t>03.02.2025</a:t>
            </a:fld>
            <a:endParaRPr lang="cs-CZ"/>
          </a:p>
        </p:txBody>
      </p:sp>
      <p:sp>
        <p:nvSpPr>
          <p:cNvPr id="6" name="Footer Placeholder 5"/>
          <p:cNvSpPr>
            <a:spLocks noGrp="1"/>
          </p:cNvSpPr>
          <p:nvPr>
            <p:ph type="ftr" sz="quarter" idx="11"/>
          </p:nvPr>
        </p:nvSpPr>
        <p:spPr/>
        <p:txBody>
          <a:bodyPr/>
          <a:lstStyle>
            <a:lvl1pPr>
              <a:defRPr/>
            </a:lvl1pPr>
          </a:lstStyle>
          <a:p>
            <a:pPr>
              <a:defRPr/>
            </a:pPr>
            <a:endParaRPr lang="cs-CZ"/>
          </a:p>
        </p:txBody>
      </p:sp>
      <p:sp>
        <p:nvSpPr>
          <p:cNvPr id="7" name="Slide Number Placeholder 6"/>
          <p:cNvSpPr>
            <a:spLocks noGrp="1"/>
          </p:cNvSpPr>
          <p:nvPr>
            <p:ph type="sldNum" sz="quarter" idx="12"/>
          </p:nvPr>
        </p:nvSpPr>
        <p:spPr/>
        <p:txBody>
          <a:bodyPr/>
          <a:lstStyle>
            <a:lvl1pPr>
              <a:defRPr/>
            </a:lvl1pPr>
          </a:lstStyle>
          <a:p>
            <a:pPr>
              <a:defRPr/>
            </a:pPr>
            <a:fld id="{6D9CE03F-5BCB-481D-8EE0-B06396350D1D}" type="slidenum">
              <a:rPr lang="cs-CZ" altLang="cs-CZ"/>
              <a:pPr>
                <a:defRPr/>
              </a:pPr>
              <a:t>‹#›</a:t>
            </a:fld>
            <a:endParaRPr lang="cs-CZ" altLang="cs-CZ"/>
          </a:p>
        </p:txBody>
      </p:sp>
    </p:spTree>
    <p:extLst>
      <p:ext uri="{BB962C8B-B14F-4D97-AF65-F5344CB8AC3E}">
        <p14:creationId xmlns:p14="http://schemas.microsoft.com/office/powerpoint/2010/main" val="656000055"/>
      </p:ext>
    </p:extLst>
  </p:cSld>
  <p:clrMapOvr>
    <a:masterClrMapping/>
  </p:clrMapOvr>
  <p:transition spd="med">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5" name="Rectangle 12"/>
          <p:cNvSpPr/>
          <p:nvPr/>
        </p:nvSpPr>
        <p:spPr>
          <a:xfrm rot="21172883" flipH="1">
            <a:off x="4486275" y="1312863"/>
            <a:ext cx="4049713"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6" name="Rectangle 10"/>
          <p:cNvSpPr/>
          <p:nvPr/>
        </p:nvSpPr>
        <p:spPr>
          <a:xfrm rot="21435926" flipH="1">
            <a:off x="4459288" y="1268413"/>
            <a:ext cx="4049712" cy="3673475"/>
          </a:xfrm>
          <a:prstGeom prst="rect">
            <a:avLst/>
          </a:prstGeom>
          <a:solidFill>
            <a:srgbClr val="FFFFFF"/>
          </a:solidFill>
          <a:ln w="3175">
            <a:solidFill>
              <a:srgbClr val="777777"/>
            </a:solidFill>
          </a:ln>
          <a:effectLst>
            <a:outerShdw blurRad="63500" dist="6350" dir="5400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7" name="Rectangle 9"/>
          <p:cNvSpPr/>
          <p:nvPr/>
        </p:nvSpPr>
        <p:spPr>
          <a:xfrm>
            <a:off x="4481513" y="1252538"/>
            <a:ext cx="4233862" cy="3840162"/>
          </a:xfrm>
          <a:prstGeom prst="rect">
            <a:avLst/>
          </a:prstGeom>
          <a:solidFill>
            <a:srgbClr val="FFFFFF"/>
          </a:solidFill>
          <a:ln w="3175">
            <a:solidFill>
              <a:srgbClr val="777777"/>
            </a:solidFill>
          </a:ln>
          <a:effectLst>
            <a:outerShdw blurRad="76200" dist="6350" dir="540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8" name="Rectangle 7"/>
          <p:cNvSpPr/>
          <p:nvPr/>
        </p:nvSpPr>
        <p:spPr>
          <a:xfrm rot="293056">
            <a:off x="4546600" y="1181100"/>
            <a:ext cx="4386263" cy="3978275"/>
          </a:xfrm>
          <a:prstGeom prst="rect">
            <a:avLst/>
          </a:prstGeom>
          <a:solidFill>
            <a:srgbClr val="FFFFFF"/>
          </a:solidFill>
          <a:ln w="3175">
            <a:solidFill>
              <a:srgbClr val="777777"/>
            </a:solidFill>
          </a:ln>
          <a:effectLst>
            <a:outerShdw blurRad="50000" dist="50800" dir="12900000" sy="99500" kx="90000" ky="150000" algn="tl" rotWithShape="0">
              <a:srgbClr val="000000">
                <a:alpha val="3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4</a:t>
            </a:r>
          </a:p>
        </p:txBody>
      </p:sp>
      <p:sp>
        <p:nvSpPr>
          <p:cNvPr id="2" name="Title 1"/>
          <p:cNvSpPr>
            <a:spLocks noGrp="1"/>
          </p:cNvSpPr>
          <p:nvPr>
            <p:ph type="title"/>
          </p:nvPr>
        </p:nvSpPr>
        <p:spPr>
          <a:xfrm>
            <a:off x="634564" y="1041009"/>
            <a:ext cx="3024188" cy="1715088"/>
          </a:xfrm>
        </p:spPr>
        <p:txBody>
          <a:bodyPr lIns="45720" rIns="45720" bIns="0" anchor="b">
            <a:sp3d prstMaterial="powder">
              <a:bevelT w="0" h="0"/>
              <a:contourClr>
                <a:schemeClr val="bg2">
                  <a:tint val="85000"/>
                  <a:satMod val="120000"/>
                </a:schemeClr>
              </a:contourClr>
            </a:sp3d>
          </a:bodyPr>
          <a:lstStyle>
            <a:lvl1pPr algn="l">
              <a:defRPr sz="1900" b="1" cap="all" baseline="0">
                <a:effectLst/>
              </a:defRPr>
            </a:lvl1pPr>
          </a:lstStyle>
          <a:p>
            <a:r>
              <a:rPr lang="cs-CZ"/>
              <a:t>Klepnutím lze upravit styl předlohy nadpisů.</a:t>
            </a:r>
            <a:endParaRPr lang="en-US" dirty="0"/>
          </a:p>
        </p:txBody>
      </p:sp>
      <p:sp>
        <p:nvSpPr>
          <p:cNvPr id="3" name="Picture Placeholder 2"/>
          <p:cNvSpPr>
            <a:spLocks noGrp="1"/>
          </p:cNvSpPr>
          <p:nvPr>
            <p:ph type="pic" idx="1"/>
          </p:nvPr>
        </p:nvSpPr>
        <p:spPr>
          <a:xfrm rot="293056">
            <a:off x="4723032" y="1341705"/>
            <a:ext cx="4032250" cy="3657600"/>
          </a:xfrm>
          <a:prstGeom prst="rect">
            <a:avLst/>
          </a:prstGeom>
          <a:solidFill>
            <a:schemeClr val="bg2"/>
          </a:solidFill>
          <a:ln w="127000">
            <a:noFill/>
            <a:miter lim="800000"/>
          </a:ln>
          <a:effectLst/>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endParaRPr lang="en-US" noProof="0" dirty="0"/>
          </a:p>
        </p:txBody>
      </p:sp>
      <p:sp>
        <p:nvSpPr>
          <p:cNvPr id="4" name="Text Placeholder 3"/>
          <p:cNvSpPr>
            <a:spLocks noGrp="1"/>
          </p:cNvSpPr>
          <p:nvPr>
            <p:ph type="body" sz="half" idx="2"/>
          </p:nvPr>
        </p:nvSpPr>
        <p:spPr>
          <a:xfrm>
            <a:off x="634564" y="2792437"/>
            <a:ext cx="3024188" cy="2194561"/>
          </a:xfrm>
        </p:spPr>
        <p:txBody>
          <a:bodyPr lIns="54864" rIns="45720" bIns="0"/>
          <a:lstStyle>
            <a:lvl1pPr marL="9144"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9" name="Date Placeholder 4"/>
          <p:cNvSpPr>
            <a:spLocks noGrp="1"/>
          </p:cNvSpPr>
          <p:nvPr>
            <p:ph type="dt" sz="half" idx="10"/>
          </p:nvPr>
        </p:nvSpPr>
        <p:spPr/>
        <p:txBody>
          <a:bodyPr/>
          <a:lstStyle>
            <a:lvl1pPr>
              <a:defRPr/>
            </a:lvl1pPr>
          </a:lstStyle>
          <a:p>
            <a:pPr>
              <a:defRPr/>
            </a:pPr>
            <a:fld id="{5E7400F2-BCA6-4178-B650-617C151BBA08}" type="datetime1">
              <a:rPr lang="cs-CZ"/>
              <a:pPr>
                <a:defRPr/>
              </a:pPr>
              <a:t>03.02.2025</a:t>
            </a:fld>
            <a:endParaRPr lang="cs-CZ"/>
          </a:p>
        </p:txBody>
      </p:sp>
      <p:sp>
        <p:nvSpPr>
          <p:cNvPr id="10" name="Footer Placeholder 5"/>
          <p:cNvSpPr>
            <a:spLocks noGrp="1"/>
          </p:cNvSpPr>
          <p:nvPr>
            <p:ph type="ftr" sz="quarter" idx="11"/>
          </p:nvPr>
        </p:nvSpPr>
        <p:spPr/>
        <p:txBody>
          <a:bodyPr/>
          <a:lstStyle>
            <a:lvl1pPr>
              <a:defRPr/>
            </a:lvl1pPr>
          </a:lstStyle>
          <a:p>
            <a:pPr>
              <a:defRPr/>
            </a:pPr>
            <a:endParaRPr lang="cs-CZ"/>
          </a:p>
        </p:txBody>
      </p:sp>
      <p:sp>
        <p:nvSpPr>
          <p:cNvPr id="11" name="Slide Number Placeholder 6"/>
          <p:cNvSpPr>
            <a:spLocks noGrp="1"/>
          </p:cNvSpPr>
          <p:nvPr>
            <p:ph type="sldNum" sz="quarter" idx="12"/>
          </p:nvPr>
        </p:nvSpPr>
        <p:spPr/>
        <p:txBody>
          <a:bodyPr/>
          <a:lstStyle>
            <a:lvl1pPr>
              <a:defRPr/>
            </a:lvl1pPr>
          </a:lstStyle>
          <a:p>
            <a:pPr>
              <a:defRPr/>
            </a:pPr>
            <a:fld id="{EE04292E-8BA4-4FB9-AB67-C000DE3C410F}" type="slidenum">
              <a:rPr lang="cs-CZ" altLang="cs-CZ"/>
              <a:pPr>
                <a:defRPr/>
              </a:pPr>
              <a:t>‹#›</a:t>
            </a:fld>
            <a:endParaRPr lang="cs-CZ" altLang="cs-CZ"/>
          </a:p>
        </p:txBody>
      </p:sp>
    </p:spTree>
    <p:extLst>
      <p:ext uri="{BB962C8B-B14F-4D97-AF65-F5344CB8AC3E}">
        <p14:creationId xmlns:p14="http://schemas.microsoft.com/office/powerpoint/2010/main" val="2775843410"/>
      </p:ext>
    </p:extLst>
  </p:cSld>
  <p:clrMapOvr>
    <a:masterClrMapping/>
  </p:clrMapOvr>
  <p:transition spd="med">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cs-CZ" altLang="ko-KR"/>
              <a:t>Klepnutím lze upravit styl předlohy nadpisů.</a:t>
            </a:r>
            <a:endParaRPr lang="ko-KR" altLang="ko-KR"/>
          </a:p>
        </p:txBody>
      </p:sp>
      <p:sp>
        <p:nvSpPr>
          <p:cNvPr id="3" name="Rectangle 3"/>
          <p:cNvSpPr>
            <a:spLocks noGrp="1"/>
          </p:cNvSpPr>
          <p:nvPr>
            <p:ph type="body" orient="vert" idx="1"/>
          </p:nvPr>
        </p:nvSpPr>
        <p:spPr/>
        <p:txBody>
          <a:bodyPr vert="eaVert"/>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09568329-4164-4409-A6A8-23A36DDA1F7A}" type="datetime1">
              <a:rPr lang="cs-CZ"/>
              <a:pPr>
                <a:defRPr/>
              </a:pPr>
              <a:t>03.02.2025</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B226EC23-6DE5-497E-87FB-A0C6452FF825}" type="slidenum">
              <a:rPr lang="cs-CZ" altLang="cs-CZ"/>
              <a:pPr>
                <a:defRPr/>
              </a:pPr>
              <a:t>‹#›</a:t>
            </a:fld>
            <a:endParaRPr lang="cs-CZ" altLang="cs-CZ"/>
          </a:p>
        </p:txBody>
      </p:sp>
    </p:spTree>
    <p:extLst>
      <p:ext uri="{BB962C8B-B14F-4D97-AF65-F5344CB8AC3E}">
        <p14:creationId xmlns:p14="http://schemas.microsoft.com/office/powerpoint/2010/main" val="4055049757"/>
      </p:ext>
    </p:extLst>
  </p:cSld>
  <p:clrMapOvr>
    <a:masterClrMapping/>
  </p:clrMapOvr>
  <p:transition spd="med">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Rectangle 2"/>
          <p:cNvSpPr>
            <a:spLocks noGrp="1"/>
          </p:cNvSpPr>
          <p:nvPr>
            <p:ph type="title" orient="vert"/>
          </p:nvPr>
        </p:nvSpPr>
        <p:spPr>
          <a:xfrm>
            <a:off x="7308453" y="274639"/>
            <a:ext cx="2268141" cy="5851525"/>
          </a:xfrm>
        </p:spPr>
        <p:txBody>
          <a:bodyPr vert="eaVert"/>
          <a:lstStyle/>
          <a:p>
            <a:r>
              <a:rPr lang="cs-CZ" altLang="ko-KR"/>
              <a:t>Klepnutím lze upravit styl předlohy nadpisů.</a:t>
            </a:r>
            <a:endParaRPr lang="ko-KR" altLang="ko-KR"/>
          </a:p>
        </p:txBody>
      </p:sp>
      <p:sp>
        <p:nvSpPr>
          <p:cNvPr id="3" name="Rectangle 3"/>
          <p:cNvSpPr>
            <a:spLocks noGrp="1"/>
          </p:cNvSpPr>
          <p:nvPr>
            <p:ph type="body" orient="vert" idx="1"/>
          </p:nvPr>
        </p:nvSpPr>
        <p:spPr>
          <a:xfrm>
            <a:off x="504031" y="274639"/>
            <a:ext cx="6636411" cy="5851525"/>
          </a:xfrm>
        </p:spPr>
        <p:txBody>
          <a:bodyPr vert="eaVert"/>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4" name="Rectangle 4"/>
          <p:cNvSpPr>
            <a:spLocks noGrp="1"/>
          </p:cNvSpPr>
          <p:nvPr>
            <p:ph type="dt" sz="half" idx="10"/>
          </p:nvPr>
        </p:nvSpPr>
        <p:spPr/>
        <p:txBody>
          <a:bodyPr/>
          <a:lstStyle>
            <a:lvl1pPr>
              <a:defRPr/>
            </a:lvl1pPr>
          </a:lstStyle>
          <a:p>
            <a:pPr>
              <a:defRPr/>
            </a:pPr>
            <a:fld id="{9E432E8E-44A8-4D7A-8B8C-BE7FF3F7CCC4}" type="datetime1">
              <a:rPr lang="cs-CZ"/>
              <a:pPr>
                <a:defRPr/>
              </a:pPr>
              <a:t>03.02.2025</a:t>
            </a:fld>
            <a:endParaRPr lang="cs-CZ"/>
          </a:p>
        </p:txBody>
      </p:sp>
      <p:sp>
        <p:nvSpPr>
          <p:cNvPr id="5" name="Rectangle 5"/>
          <p:cNvSpPr>
            <a:spLocks noGrp="1"/>
          </p:cNvSpPr>
          <p:nvPr>
            <p:ph type="ftr" sz="quarter" idx="11"/>
          </p:nvPr>
        </p:nvSpPr>
        <p:spPr/>
        <p:txBody>
          <a:bodyPr/>
          <a:lstStyle>
            <a:lvl1pPr>
              <a:defRPr/>
            </a:lvl1pPr>
          </a:lstStyle>
          <a:p>
            <a:pPr>
              <a:defRPr/>
            </a:pPr>
            <a:endParaRPr lang="cs-CZ"/>
          </a:p>
        </p:txBody>
      </p:sp>
      <p:sp>
        <p:nvSpPr>
          <p:cNvPr id="6" name="Rectangle 6"/>
          <p:cNvSpPr>
            <a:spLocks noGrp="1"/>
          </p:cNvSpPr>
          <p:nvPr>
            <p:ph type="sldNum" sz="quarter" idx="12"/>
          </p:nvPr>
        </p:nvSpPr>
        <p:spPr/>
        <p:txBody>
          <a:bodyPr/>
          <a:lstStyle>
            <a:lvl1pPr>
              <a:defRPr/>
            </a:lvl1pPr>
          </a:lstStyle>
          <a:p>
            <a:pPr>
              <a:defRPr/>
            </a:pPr>
            <a:fld id="{405D0381-1A77-491E-B98F-95EC9D991AA6}" type="slidenum">
              <a:rPr lang="cs-CZ" altLang="cs-CZ"/>
              <a:pPr>
                <a:defRPr/>
              </a:pPr>
              <a:t>‹#›</a:t>
            </a:fld>
            <a:endParaRPr lang="cs-CZ" altLang="cs-CZ"/>
          </a:p>
        </p:txBody>
      </p:sp>
    </p:spTree>
    <p:extLst>
      <p:ext uri="{BB962C8B-B14F-4D97-AF65-F5344CB8AC3E}">
        <p14:creationId xmlns:p14="http://schemas.microsoft.com/office/powerpoint/2010/main" val="1323294295"/>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6A2221A3-AEF7-468F-BF0B-8D34BEE8768F}"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37D34D7D-15CF-46D2-B3AB-253C1273AB77}" type="slidenum">
              <a:rPr lang="cs-CZ" altLang="cs-CZ"/>
              <a:pPr>
                <a:defRPr/>
              </a:pPr>
              <a:t>‹#›</a:t>
            </a:fld>
            <a:endParaRPr lang="cs-CZ" altLang="cs-CZ"/>
          </a:p>
        </p:txBody>
      </p:sp>
    </p:spTree>
    <p:extLst>
      <p:ext uri="{BB962C8B-B14F-4D97-AF65-F5344CB8AC3E}">
        <p14:creationId xmlns:p14="http://schemas.microsoft.com/office/powerpoint/2010/main" val="3053845504"/>
      </p:ext>
    </p:extLst>
  </p:cSld>
  <p:clrMapOvr>
    <a:masterClrMapping/>
  </p:clrMapOvr>
  <p:transition spd="med">
    <p:dissolv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18788" name="Rectangle 4"/>
          <p:cNvSpPr>
            <a:spLocks noGrp="1" noChangeArrowheads="1"/>
          </p:cNvSpPr>
          <p:nvPr>
            <p:ph type="ctrTitle"/>
          </p:nvPr>
        </p:nvSpPr>
        <p:spPr>
          <a:xfrm>
            <a:off x="756047" y="3429000"/>
            <a:ext cx="8568531" cy="1143000"/>
          </a:xfrm>
        </p:spPr>
        <p:txBody>
          <a:bodyPr/>
          <a:lstStyle>
            <a:lvl1pPr algn="ctr">
              <a:defRPr sz="3500"/>
            </a:lvl1pPr>
          </a:lstStyle>
          <a:p>
            <a:r>
              <a:rPr lang="cs-CZ"/>
              <a:t>Klepnutím lze upravit styl předlohy nadpisů.</a:t>
            </a:r>
          </a:p>
        </p:txBody>
      </p:sp>
      <p:sp>
        <p:nvSpPr>
          <p:cNvPr id="118789" name="Rectangle 5"/>
          <p:cNvSpPr>
            <a:spLocks noGrp="1" noChangeArrowheads="1"/>
          </p:cNvSpPr>
          <p:nvPr>
            <p:ph type="subTitle" idx="1"/>
          </p:nvPr>
        </p:nvSpPr>
        <p:spPr>
          <a:xfrm>
            <a:off x="1512094" y="4724400"/>
            <a:ext cx="7056438" cy="685800"/>
          </a:xfrm>
        </p:spPr>
        <p:txBody>
          <a:bodyPr/>
          <a:lstStyle>
            <a:lvl1pPr marL="0" indent="0" algn="ctr">
              <a:defRPr sz="1600" b="0">
                <a:solidFill>
                  <a:schemeClr val="bg2"/>
                </a:solidFill>
              </a:defRPr>
            </a:lvl1pPr>
          </a:lstStyle>
          <a:p>
            <a:r>
              <a:rPr lang="cs-CZ"/>
              <a:t>Klepnutím lze upravit styl předlohy podnadpisů.</a:t>
            </a:r>
          </a:p>
        </p:txBody>
      </p:sp>
      <p:sp>
        <p:nvSpPr>
          <p:cNvPr id="4" name="Rectangle 2"/>
          <p:cNvSpPr>
            <a:spLocks noGrp="1" noChangeArrowheads="1"/>
          </p:cNvSpPr>
          <p:nvPr>
            <p:ph type="dt" sz="half" idx="10"/>
          </p:nvPr>
        </p:nvSpPr>
        <p:spPr>
          <a:xfrm>
            <a:off x="755650" y="6248400"/>
            <a:ext cx="3360738" cy="457200"/>
          </a:xfrm>
        </p:spPr>
        <p:txBody>
          <a:bodyPr/>
          <a:lstStyle>
            <a:lvl1pPr eaLnBrk="1" hangingPunct="1">
              <a:spcBef>
                <a:spcPct val="20000"/>
              </a:spcBef>
              <a:defRPr sz="1500" b="0"/>
            </a:lvl1pPr>
          </a:lstStyle>
          <a:p>
            <a:pPr>
              <a:defRPr/>
            </a:pPr>
            <a:fld id="{50BE7797-DFD9-486A-B152-E27B7BDC6C95}" type="datetime1">
              <a:rPr lang="cs-CZ"/>
              <a:pPr>
                <a:defRPr/>
              </a:pPr>
              <a:t>03.02.2025</a:t>
            </a:fld>
            <a:endParaRPr lang="cs-CZ"/>
          </a:p>
        </p:txBody>
      </p:sp>
      <p:sp>
        <p:nvSpPr>
          <p:cNvPr id="5" name="Rectangle 6"/>
          <p:cNvSpPr>
            <a:spLocks noGrp="1" noChangeArrowheads="1"/>
          </p:cNvSpPr>
          <p:nvPr>
            <p:ph type="ftr" sz="quarter" idx="11"/>
          </p:nvPr>
        </p:nvSpPr>
        <p:spPr bwMode="auto">
          <a:xfrm>
            <a:off x="5880100" y="6248400"/>
            <a:ext cx="3697288"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20000"/>
              </a:spcBef>
              <a:defRPr sz="1500">
                <a:solidFill>
                  <a:srgbClr val="5F5F5F"/>
                </a:solidFill>
              </a:defRPr>
            </a:lvl1pPr>
          </a:lstStyle>
          <a:p>
            <a:pPr>
              <a:defRPr/>
            </a:pPr>
            <a:endParaRPr lang="cs-CZ"/>
          </a:p>
        </p:txBody>
      </p:sp>
    </p:spTree>
    <p:extLst>
      <p:ext uri="{BB962C8B-B14F-4D97-AF65-F5344CB8AC3E}">
        <p14:creationId xmlns:p14="http://schemas.microsoft.com/office/powerpoint/2010/main" val="652003461"/>
      </p:ext>
    </p:extLst>
  </p:cSld>
  <p:clrMapOvr>
    <a:masterClrMapping/>
  </p:clrMapOvr>
  <p:transition spd="med">
    <p:dissolv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C25C94C4-5F82-4D52-B10F-D1411AB45724}"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89A07C4A-547C-4BF6-ADA1-1879E0E76206}" type="slidenum">
              <a:rPr lang="cs-CZ" altLang="cs-CZ"/>
              <a:pPr>
                <a:defRPr/>
              </a:pPr>
              <a:t>‹#›</a:t>
            </a:fld>
            <a:endParaRPr lang="cs-CZ" altLang="cs-CZ"/>
          </a:p>
        </p:txBody>
      </p:sp>
    </p:spTree>
    <p:extLst>
      <p:ext uri="{BB962C8B-B14F-4D97-AF65-F5344CB8AC3E}">
        <p14:creationId xmlns:p14="http://schemas.microsoft.com/office/powerpoint/2010/main" val="4207337842"/>
      </p:ext>
    </p:extLst>
  </p:cSld>
  <p:clrMapOvr>
    <a:masterClrMapping/>
  </p:clrMapOvr>
  <p:transition spd="med">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96300" y="4406901"/>
            <a:ext cx="8568531"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96300" y="2906713"/>
            <a:ext cx="856853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fld id="{6AD84FF7-DA61-41B7-B500-C847BAF4DEC3}"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91B40F83-B1D9-42BC-92D2-A46C627CB5BC}" type="slidenum">
              <a:rPr lang="cs-CZ" altLang="cs-CZ"/>
              <a:pPr>
                <a:defRPr/>
              </a:pPr>
              <a:t>‹#›</a:t>
            </a:fld>
            <a:endParaRPr lang="cs-CZ" altLang="cs-CZ"/>
          </a:p>
        </p:txBody>
      </p:sp>
    </p:spTree>
    <p:extLst>
      <p:ext uri="{BB962C8B-B14F-4D97-AF65-F5344CB8AC3E}">
        <p14:creationId xmlns:p14="http://schemas.microsoft.com/office/powerpoint/2010/main" val="3116272766"/>
      </p:ext>
    </p:extLst>
  </p:cSld>
  <p:clrMapOvr>
    <a:masterClrMapping/>
  </p:clrMapOvr>
  <p:transition spd="med">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504031"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24318" y="1905000"/>
            <a:ext cx="4452276"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fld id="{985FD802-CA48-426B-8408-5F1D4BB7C88F}"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5E4C60D1-5B81-4C0B-A9F4-23D225E82207}" type="slidenum">
              <a:rPr lang="cs-CZ" altLang="cs-CZ"/>
              <a:pPr>
                <a:defRPr/>
              </a:pPr>
              <a:t>‹#›</a:t>
            </a:fld>
            <a:endParaRPr lang="cs-CZ" altLang="cs-CZ"/>
          </a:p>
        </p:txBody>
      </p:sp>
    </p:spTree>
    <p:extLst>
      <p:ext uri="{BB962C8B-B14F-4D97-AF65-F5344CB8AC3E}">
        <p14:creationId xmlns:p14="http://schemas.microsoft.com/office/powerpoint/2010/main" val="1952942405"/>
      </p:ext>
    </p:extLst>
  </p:cSld>
  <p:clrMapOvr>
    <a:masterClrMapping/>
  </p:clrMapOvr>
  <p:transition spd="med">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4031" y="274638"/>
            <a:ext cx="9072563"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04031" y="1535113"/>
            <a:ext cx="445402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04031" y="2174875"/>
            <a:ext cx="445402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20818" y="1535113"/>
            <a:ext cx="4455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20818" y="2174875"/>
            <a:ext cx="4455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fld id="{D5B164C1-C236-4E9F-9B4A-459D2E4DAED6}" type="datetime1">
              <a:rPr lang="cs-CZ"/>
              <a:pPr>
                <a:defRPr/>
              </a:pPr>
              <a:t>03.02.2025</a:t>
            </a:fld>
            <a:endParaRPr lang="cs-CZ"/>
          </a:p>
        </p:txBody>
      </p:sp>
      <p:sp>
        <p:nvSpPr>
          <p:cNvPr id="8" name="Rectangle 14"/>
          <p:cNvSpPr>
            <a:spLocks noGrp="1" noChangeArrowheads="1"/>
          </p:cNvSpPr>
          <p:nvPr>
            <p:ph type="sldNum" sz="quarter" idx="11"/>
          </p:nvPr>
        </p:nvSpPr>
        <p:spPr>
          <a:ln/>
        </p:spPr>
        <p:txBody>
          <a:bodyPr/>
          <a:lstStyle>
            <a:lvl1pPr>
              <a:defRPr/>
            </a:lvl1pPr>
          </a:lstStyle>
          <a:p>
            <a:pPr>
              <a:defRPr/>
            </a:pPr>
            <a:fld id="{FD9BA14B-7608-4B81-8598-10EA039FF83A}" type="slidenum">
              <a:rPr lang="cs-CZ" altLang="cs-CZ"/>
              <a:pPr>
                <a:defRPr/>
              </a:pPr>
              <a:t>‹#›</a:t>
            </a:fld>
            <a:endParaRPr lang="cs-CZ" altLang="cs-CZ"/>
          </a:p>
        </p:txBody>
      </p:sp>
    </p:spTree>
    <p:extLst>
      <p:ext uri="{BB962C8B-B14F-4D97-AF65-F5344CB8AC3E}">
        <p14:creationId xmlns:p14="http://schemas.microsoft.com/office/powerpoint/2010/main" val="2339776246"/>
      </p:ext>
    </p:extLst>
  </p:cSld>
  <p:clrMapOvr>
    <a:masterClrMapping/>
  </p:clrMapOvr>
  <p:transition spd="med">
    <p:dissolv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fld id="{3AB60852-A895-417A-98CE-89EE9C0474DC}" type="datetime1">
              <a:rPr lang="cs-CZ"/>
              <a:pPr>
                <a:defRPr/>
              </a:pPr>
              <a:t>03.02.2025</a:t>
            </a:fld>
            <a:endParaRPr lang="cs-CZ"/>
          </a:p>
        </p:txBody>
      </p:sp>
      <p:sp>
        <p:nvSpPr>
          <p:cNvPr id="4" name="Rectangle 14"/>
          <p:cNvSpPr>
            <a:spLocks noGrp="1" noChangeArrowheads="1"/>
          </p:cNvSpPr>
          <p:nvPr>
            <p:ph type="sldNum" sz="quarter" idx="11"/>
          </p:nvPr>
        </p:nvSpPr>
        <p:spPr>
          <a:ln/>
        </p:spPr>
        <p:txBody>
          <a:bodyPr/>
          <a:lstStyle>
            <a:lvl1pPr>
              <a:defRPr/>
            </a:lvl1pPr>
          </a:lstStyle>
          <a:p>
            <a:pPr>
              <a:defRPr/>
            </a:pPr>
            <a:fld id="{204B8C81-B12C-48FD-A92B-332EA5E83F8A}" type="slidenum">
              <a:rPr lang="cs-CZ" altLang="cs-CZ"/>
              <a:pPr>
                <a:defRPr/>
              </a:pPr>
              <a:t>‹#›</a:t>
            </a:fld>
            <a:endParaRPr lang="cs-CZ" altLang="cs-CZ"/>
          </a:p>
        </p:txBody>
      </p:sp>
    </p:spTree>
    <p:extLst>
      <p:ext uri="{BB962C8B-B14F-4D97-AF65-F5344CB8AC3E}">
        <p14:creationId xmlns:p14="http://schemas.microsoft.com/office/powerpoint/2010/main" val="1275078262"/>
      </p:ext>
    </p:extLst>
  </p:cSld>
  <p:clrMapOvr>
    <a:masterClrMapping/>
  </p:clrMapOvr>
  <p:transition spd="med">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E35A30A-D137-4DD7-84C7-A20F85F28311}" type="datetime1">
              <a:rPr lang="cs-CZ"/>
              <a:pPr>
                <a:defRPr/>
              </a:pPr>
              <a:t>03.02.2025</a:t>
            </a:fld>
            <a:endParaRPr lang="cs-CZ"/>
          </a:p>
        </p:txBody>
      </p:sp>
      <p:sp>
        <p:nvSpPr>
          <p:cNvPr id="3" name="Rectangle 14"/>
          <p:cNvSpPr>
            <a:spLocks noGrp="1" noChangeArrowheads="1"/>
          </p:cNvSpPr>
          <p:nvPr>
            <p:ph type="sldNum" sz="quarter" idx="11"/>
          </p:nvPr>
        </p:nvSpPr>
        <p:spPr>
          <a:ln/>
        </p:spPr>
        <p:txBody>
          <a:bodyPr/>
          <a:lstStyle>
            <a:lvl1pPr>
              <a:defRPr/>
            </a:lvl1pPr>
          </a:lstStyle>
          <a:p>
            <a:pPr>
              <a:defRPr/>
            </a:pPr>
            <a:fld id="{6ABC90EC-9C98-451C-B16B-0C05E6CF84BD}" type="slidenum">
              <a:rPr lang="cs-CZ" altLang="cs-CZ"/>
              <a:pPr>
                <a:defRPr/>
              </a:pPr>
              <a:t>‹#›</a:t>
            </a:fld>
            <a:endParaRPr lang="cs-CZ" altLang="cs-CZ"/>
          </a:p>
        </p:txBody>
      </p:sp>
    </p:spTree>
    <p:extLst>
      <p:ext uri="{BB962C8B-B14F-4D97-AF65-F5344CB8AC3E}">
        <p14:creationId xmlns:p14="http://schemas.microsoft.com/office/powerpoint/2010/main" val="2315624632"/>
      </p:ext>
    </p:extLst>
  </p:cSld>
  <p:clrMapOvr>
    <a:masterClrMapping/>
  </p:clrMapOvr>
  <p:transition spd="med">
    <p:dissolv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4032" y="273050"/>
            <a:ext cx="3316456"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41245" y="273051"/>
            <a:ext cx="56353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04032" y="1435101"/>
            <a:ext cx="331645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CE0D3731-0BF5-41AA-B7C5-A01107AA53D7}"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C73B25A1-4729-444B-B4E8-C1C7E1DE2AFF}" type="slidenum">
              <a:rPr lang="cs-CZ" altLang="cs-CZ"/>
              <a:pPr>
                <a:defRPr/>
              </a:pPr>
              <a:t>‹#›</a:t>
            </a:fld>
            <a:endParaRPr lang="cs-CZ" altLang="cs-CZ"/>
          </a:p>
        </p:txBody>
      </p:sp>
    </p:spTree>
    <p:extLst>
      <p:ext uri="{BB962C8B-B14F-4D97-AF65-F5344CB8AC3E}">
        <p14:creationId xmlns:p14="http://schemas.microsoft.com/office/powerpoint/2010/main" val="233869758"/>
      </p:ext>
    </p:extLst>
  </p:cSld>
  <p:clrMapOvr>
    <a:masterClrMapping/>
  </p:clrMapOvr>
  <p:transition spd="med">
    <p:dissolv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975873" y="4800600"/>
            <a:ext cx="6048375"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975873" y="612775"/>
            <a:ext cx="604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Klepnutím na ikonu přidáte obrázek.</a:t>
            </a:r>
          </a:p>
        </p:txBody>
      </p:sp>
      <p:sp>
        <p:nvSpPr>
          <p:cNvPr id="4" name="Zástupný symbol pro text 3"/>
          <p:cNvSpPr>
            <a:spLocks noGrp="1"/>
          </p:cNvSpPr>
          <p:nvPr>
            <p:ph type="body" sz="half" idx="2"/>
          </p:nvPr>
        </p:nvSpPr>
        <p:spPr>
          <a:xfrm>
            <a:off x="1975873" y="5367338"/>
            <a:ext cx="604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fld id="{EECBE35A-364E-477F-85F6-9C38EB09F252}" type="datetime1">
              <a:rPr lang="cs-CZ"/>
              <a:pPr>
                <a:defRPr/>
              </a:pPr>
              <a:t>03.02.2025</a:t>
            </a:fld>
            <a:endParaRPr lang="cs-CZ"/>
          </a:p>
        </p:txBody>
      </p:sp>
      <p:sp>
        <p:nvSpPr>
          <p:cNvPr id="6" name="Rectangle 14"/>
          <p:cNvSpPr>
            <a:spLocks noGrp="1" noChangeArrowheads="1"/>
          </p:cNvSpPr>
          <p:nvPr>
            <p:ph type="sldNum" sz="quarter" idx="11"/>
          </p:nvPr>
        </p:nvSpPr>
        <p:spPr>
          <a:ln/>
        </p:spPr>
        <p:txBody>
          <a:bodyPr/>
          <a:lstStyle>
            <a:lvl1pPr>
              <a:defRPr/>
            </a:lvl1pPr>
          </a:lstStyle>
          <a:p>
            <a:pPr>
              <a:defRPr/>
            </a:pPr>
            <a:fld id="{F9123057-7D76-4DC3-B9CE-2252D055188E}" type="slidenum">
              <a:rPr lang="cs-CZ" altLang="cs-CZ"/>
              <a:pPr>
                <a:defRPr/>
              </a:pPr>
              <a:t>‹#›</a:t>
            </a:fld>
            <a:endParaRPr lang="cs-CZ" altLang="cs-CZ"/>
          </a:p>
        </p:txBody>
      </p:sp>
    </p:spTree>
    <p:extLst>
      <p:ext uri="{BB962C8B-B14F-4D97-AF65-F5344CB8AC3E}">
        <p14:creationId xmlns:p14="http://schemas.microsoft.com/office/powerpoint/2010/main" val="1896646588"/>
      </p:ext>
    </p:extLst>
  </p:cSld>
  <p:clrMapOvr>
    <a:masterClrMapping/>
  </p:clrMapOvr>
  <p:transition spd="med">
    <p:dissolv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fld id="{385F67CA-03FC-482C-8528-91357B77962D}" type="datetime1">
              <a:rPr lang="cs-CZ"/>
              <a:pPr>
                <a:defRPr/>
              </a:pPr>
              <a:t>03.02.2025</a:t>
            </a:fld>
            <a:endParaRPr lang="cs-CZ"/>
          </a:p>
        </p:txBody>
      </p:sp>
      <p:sp>
        <p:nvSpPr>
          <p:cNvPr id="5" name="Rectangle 14"/>
          <p:cNvSpPr>
            <a:spLocks noGrp="1" noChangeArrowheads="1"/>
          </p:cNvSpPr>
          <p:nvPr>
            <p:ph type="sldNum" sz="quarter" idx="11"/>
          </p:nvPr>
        </p:nvSpPr>
        <p:spPr>
          <a:ln/>
        </p:spPr>
        <p:txBody>
          <a:bodyPr/>
          <a:lstStyle>
            <a:lvl1pPr>
              <a:defRPr/>
            </a:lvl1pPr>
          </a:lstStyle>
          <a:p>
            <a:pPr>
              <a:defRPr/>
            </a:pPr>
            <a:fld id="{C483CD9C-237F-45F5-A39D-EF375E5EE3E2}" type="slidenum">
              <a:rPr lang="cs-CZ" altLang="cs-CZ"/>
              <a:pPr>
                <a:defRPr/>
              </a:pPr>
              <a:t>‹#›</a:t>
            </a:fld>
            <a:endParaRPr lang="cs-CZ" altLang="cs-CZ"/>
          </a:p>
        </p:txBody>
      </p:sp>
    </p:spTree>
    <p:extLst>
      <p:ext uri="{BB962C8B-B14F-4D97-AF65-F5344CB8AC3E}">
        <p14:creationId xmlns:p14="http://schemas.microsoft.com/office/powerpoint/2010/main" val="1268756975"/>
      </p:ext>
    </p:extLst>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0.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3.jpe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1.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5" Type="http://schemas.openxmlformats.org/officeDocument/2006/relationships/theme" Target="../theme/theme12.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3.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4.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theme" Target="../theme/theme15.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6.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image" Target="../media/image3.jpeg"/><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7.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2.xml"/><Relationship Id="rId13" Type="http://schemas.openxmlformats.org/officeDocument/2006/relationships/slideLayout" Target="../slideLayouts/slideLayout227.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slideLayout" Target="../slideLayouts/slideLayout226.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5" Type="http://schemas.openxmlformats.org/officeDocument/2006/relationships/theme" Target="../theme/theme18.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 Id="rId14" Type="http://schemas.openxmlformats.org/officeDocument/2006/relationships/slideLayout" Target="../slideLayouts/slideLayout22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slideLayout" Target="../slideLayouts/slideLayout241.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5" Type="http://schemas.openxmlformats.org/officeDocument/2006/relationships/theme" Target="../theme/theme19.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slideLayout" Target="../slideLayouts/slideLayout2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0.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1.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5" Type="http://schemas.openxmlformats.org/officeDocument/2006/relationships/theme" Target="../theme/theme9.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2C4B8C68-07B2-4FE3-ACBF-7EB1D101551E}"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D9BDFAFF-5D8A-46AD-96CC-750D96981AFC}" type="slidenum">
              <a:rPr lang="cs-CZ" altLang="cs-CZ"/>
              <a:pPr>
                <a:defRPr/>
              </a:pPr>
              <a:t>‹#›</a:t>
            </a:fld>
            <a:endParaRPr lang="cs-CZ" altLang="cs-CZ"/>
          </a:p>
        </p:txBody>
      </p:sp>
      <p:sp>
        <p:nvSpPr>
          <p:cNvPr id="1028"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9"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08" r:id="rId1"/>
    <p:sldLayoutId id="2147517965" r:id="rId2"/>
    <p:sldLayoutId id="2147517966" r:id="rId3"/>
    <p:sldLayoutId id="2147517967" r:id="rId4"/>
    <p:sldLayoutId id="2147517968" r:id="rId5"/>
    <p:sldLayoutId id="2147517969" r:id="rId6"/>
    <p:sldLayoutId id="2147517970" r:id="rId7"/>
    <p:sldLayoutId id="2147517971" r:id="rId8"/>
    <p:sldLayoutId id="2147517972" r:id="rId9"/>
    <p:sldLayoutId id="2147517973" r:id="rId10"/>
    <p:sldLayoutId id="2147517974" r:id="rId11"/>
    <p:sldLayoutId id="2147517975" r:id="rId12"/>
    <p:sldLayoutId id="2147517976" r:id="rId13"/>
    <p:sldLayoutId id="2147517977"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fontAlgn="base">
        <a:spcBef>
          <a:spcPct val="0"/>
        </a:spcBef>
        <a:spcAft>
          <a:spcPct val="0"/>
        </a:spcAft>
        <a:defRPr sz="2200" b="1">
          <a:solidFill>
            <a:srgbClr val="193285"/>
          </a:solidFill>
          <a:latin typeface="Arial" charset="0"/>
        </a:defRPr>
      </a:lvl6pPr>
      <a:lvl7pPr marL="914400" algn="l" rtl="0" fontAlgn="base">
        <a:spcBef>
          <a:spcPct val="0"/>
        </a:spcBef>
        <a:spcAft>
          <a:spcPct val="0"/>
        </a:spcAft>
        <a:defRPr sz="2200" b="1">
          <a:solidFill>
            <a:srgbClr val="193285"/>
          </a:solidFill>
          <a:latin typeface="Arial" charset="0"/>
        </a:defRPr>
      </a:lvl7pPr>
      <a:lvl8pPr marL="1371600" algn="l" rtl="0" fontAlgn="base">
        <a:spcBef>
          <a:spcPct val="0"/>
        </a:spcBef>
        <a:spcAft>
          <a:spcPct val="0"/>
        </a:spcAft>
        <a:defRPr sz="2200" b="1">
          <a:solidFill>
            <a:srgbClr val="193285"/>
          </a:solidFill>
          <a:latin typeface="Arial" charset="0"/>
        </a:defRPr>
      </a:lvl8pPr>
      <a:lvl9pPr marL="1828800" algn="l" rtl="0" fontAlgn="base">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fontAlgn="base">
        <a:spcBef>
          <a:spcPct val="20000"/>
        </a:spcBef>
        <a:spcAft>
          <a:spcPct val="0"/>
        </a:spcAft>
        <a:buChar char="•"/>
        <a:defRPr sz="1600">
          <a:solidFill>
            <a:schemeClr val="bg2"/>
          </a:solidFill>
          <a:latin typeface="+mn-lt"/>
        </a:defRPr>
      </a:lvl6pPr>
      <a:lvl7pPr marL="2628900" indent="-190500" algn="l" rtl="0" fontAlgn="base">
        <a:spcBef>
          <a:spcPct val="20000"/>
        </a:spcBef>
        <a:spcAft>
          <a:spcPct val="0"/>
        </a:spcAft>
        <a:buChar char="•"/>
        <a:defRPr sz="1600">
          <a:solidFill>
            <a:schemeClr val="bg2"/>
          </a:solidFill>
          <a:latin typeface="+mn-lt"/>
        </a:defRPr>
      </a:lvl7pPr>
      <a:lvl8pPr marL="3086100" indent="-190500" algn="l" rtl="0" fontAlgn="base">
        <a:spcBef>
          <a:spcPct val="20000"/>
        </a:spcBef>
        <a:spcAft>
          <a:spcPct val="0"/>
        </a:spcAft>
        <a:buChar char="•"/>
        <a:defRPr sz="1600">
          <a:solidFill>
            <a:schemeClr val="bg2"/>
          </a:solidFill>
          <a:latin typeface="+mn-lt"/>
        </a:defRPr>
      </a:lvl8pPr>
      <a:lvl9pPr marL="3543300" indent="-190500" algn="l" rtl="0" fontAlgn="base">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10242"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0243"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08DF735E-5A2A-4B41-879C-AC3E96E1C387}" type="datetime1">
              <a:rPr lang="cs-CZ"/>
              <a:pPr>
                <a:defRPr/>
              </a:pPr>
              <a:t>03.02.2025</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B6534629-D918-4A01-9C5E-68C09CE06005}" type="slidenum">
              <a:rPr lang="cs-CZ" altLang="cs-CZ"/>
              <a:pPr>
                <a:defRPr/>
              </a:pPr>
              <a:t>‹#›</a:t>
            </a:fld>
            <a:endParaRPr lang="cs-CZ" altLang="cs-CZ"/>
          </a:p>
        </p:txBody>
      </p:sp>
      <p:sp>
        <p:nvSpPr>
          <p:cNvPr id="10247"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248"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47" r:id="rId1"/>
    <p:sldLayoutId id="2147518148" r:id="rId2"/>
    <p:sldLayoutId id="2147518149" r:id="rId3"/>
    <p:sldLayoutId id="2147518150" r:id="rId4"/>
    <p:sldLayoutId id="2147518151" r:id="rId5"/>
    <p:sldLayoutId id="2147518152" r:id="rId6"/>
    <p:sldLayoutId id="2147518153" r:id="rId7"/>
    <p:sldLayoutId id="2147518154" r:id="rId8"/>
    <p:sldLayoutId id="2147518155" r:id="rId9"/>
    <p:sldLayoutId id="2147518156" r:id="rId10"/>
    <p:sldLayoutId id="2147518157"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92C3FF">
            <a:alpha val="59999"/>
          </a:srgbClr>
        </a:solidFill>
        <a:effectLst/>
      </p:bgPr>
    </p:bg>
    <p:spTree>
      <p:nvGrpSpPr>
        <p:cNvPr id="1" name=""/>
        <p:cNvGrpSpPr/>
        <p:nvPr/>
      </p:nvGrpSpPr>
      <p:grpSpPr>
        <a:xfrm>
          <a:off x="0" y="0"/>
          <a:ext cx="0" cy="0"/>
          <a:chOff x="0" y="0"/>
          <a:chExt cx="0" cy="0"/>
        </a:xfrm>
      </p:grpSpPr>
      <p:sp>
        <p:nvSpPr>
          <p:cNvPr id="7" name="Rectangle 6"/>
          <p:cNvSpPr/>
          <p:nvPr/>
        </p:nvSpPr>
        <p:spPr>
          <a:xfrm>
            <a:off x="0" y="0"/>
            <a:ext cx="10080625"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11267" name="Group 17"/>
          <p:cNvGrpSpPr>
            <a:grpSpLocks/>
          </p:cNvGrpSpPr>
          <p:nvPr/>
        </p:nvGrpSpPr>
        <p:grpSpPr bwMode="auto">
          <a:xfrm>
            <a:off x="0" y="6570663"/>
            <a:ext cx="10080625" cy="287337"/>
            <a:chOff x="0" y="6353387"/>
            <a:chExt cx="9144000" cy="361763"/>
          </a:xfrm>
        </p:grpSpPr>
        <p:grpSp>
          <p:nvGrpSpPr>
            <p:cNvPr id="11273"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11274"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000" y="6355385"/>
                <a:ext cx="249121"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3" name="Chevron 12"/>
              <p:cNvSpPr/>
              <p:nvPr userDrawn="1"/>
            </p:nvSpPr>
            <p:spPr>
              <a:xfrm flipH="1">
                <a:off x="8766720" y="6355385"/>
                <a:ext cx="250560"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4" name="Chevron 13"/>
              <p:cNvSpPr/>
              <p:nvPr userDrawn="1"/>
            </p:nvSpPr>
            <p:spPr>
              <a:xfrm flipH="1">
                <a:off x="8894880" y="6355385"/>
                <a:ext cx="249120"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sp>
        <p:nvSpPr>
          <p:cNvPr id="2" name="Title Placeholder 1"/>
          <p:cNvSpPr>
            <a:spLocks noGrp="1"/>
          </p:cNvSpPr>
          <p:nvPr>
            <p:ph type="title"/>
          </p:nvPr>
        </p:nvSpPr>
        <p:spPr>
          <a:xfrm>
            <a:off x="503238" y="274638"/>
            <a:ext cx="907415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cs-CZ"/>
              <a:t>Klepnutím lze upravit styl předlohy nadpisů.</a:t>
            </a:r>
            <a:endParaRPr lang="en-US"/>
          </a:p>
        </p:txBody>
      </p:sp>
      <p:sp>
        <p:nvSpPr>
          <p:cNvPr id="11269" name="Text Placeholder 2"/>
          <p:cNvSpPr>
            <a:spLocks noGrp="1"/>
          </p:cNvSpPr>
          <p:nvPr>
            <p:ph type="body" idx="1"/>
          </p:nvPr>
        </p:nvSpPr>
        <p:spPr bwMode="auto">
          <a:xfrm>
            <a:off x="503238" y="1600200"/>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0" y="6570663"/>
            <a:ext cx="1811338" cy="2873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BA857EA7-6C09-4D97-96D3-196CAC620124}" type="datetime1">
              <a:rPr lang="cs-CZ"/>
              <a:pPr>
                <a:defRPr/>
              </a:pPr>
              <a:t>03.02.2025</a:t>
            </a:fld>
            <a:endParaRPr lang="cs-CZ"/>
          </a:p>
        </p:txBody>
      </p:sp>
      <p:sp>
        <p:nvSpPr>
          <p:cNvPr id="5" name="Footer Placeholder 4"/>
          <p:cNvSpPr>
            <a:spLocks noGrp="1"/>
          </p:cNvSpPr>
          <p:nvPr>
            <p:ph type="ftr" sz="quarter" idx="3"/>
          </p:nvPr>
        </p:nvSpPr>
        <p:spPr>
          <a:xfrm>
            <a:off x="1811338" y="6570663"/>
            <a:ext cx="4646612" cy="2873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6C6C6C"/>
                </a:solidFill>
              </a:defRPr>
            </a:lvl1pPr>
          </a:lstStyle>
          <a:p>
            <a:pPr>
              <a:defRPr/>
            </a:pPr>
            <a:endParaRPr lang="cs-CZ"/>
          </a:p>
        </p:txBody>
      </p:sp>
      <p:sp>
        <p:nvSpPr>
          <p:cNvPr id="6" name="Slide Number Placeholder 5"/>
          <p:cNvSpPr>
            <a:spLocks noGrp="1"/>
          </p:cNvSpPr>
          <p:nvPr>
            <p:ph type="sldNum" sz="quarter" idx="4"/>
          </p:nvPr>
        </p:nvSpPr>
        <p:spPr>
          <a:xfrm>
            <a:off x="9450388" y="6570663"/>
            <a:ext cx="630237" cy="2873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3F3F3F"/>
                </a:solidFill>
              </a:defRPr>
            </a:lvl1pPr>
          </a:lstStyle>
          <a:p>
            <a:pPr>
              <a:defRPr/>
            </a:pPr>
            <a:fld id="{2CCACFD0-BB3A-408D-94F7-EF464CFCD7C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518158" r:id="rId1"/>
    <p:sldLayoutId id="2147518159" r:id="rId2"/>
    <p:sldLayoutId id="2147518160" r:id="rId3"/>
    <p:sldLayoutId id="2147518161" r:id="rId4"/>
    <p:sldLayoutId id="2147518162" r:id="rId5"/>
    <p:sldLayoutId id="2147518163" r:id="rId6"/>
    <p:sldLayoutId id="2147518164" r:id="rId7"/>
    <p:sldLayoutId id="2147518165" r:id="rId8"/>
    <p:sldLayoutId id="2147518166" r:id="rId9"/>
    <p:sldLayoutId id="2147518167" r:id="rId10"/>
    <p:sldLayoutId id="2147518168" r:id="rId11"/>
  </p:sldLayoutIdLst>
  <p:transition spd="med">
    <p:dissolve/>
  </p:transition>
  <p:hf hdr="0" ftr="0"/>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168C1133-DBD5-44AD-9E41-E922DB7DFE94}"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07F5E089-8ABD-4E4F-BA22-CDB43B7038F4}" type="slidenum">
              <a:rPr lang="cs-CZ" altLang="cs-CZ"/>
              <a:pPr>
                <a:defRPr/>
              </a:pPr>
              <a:t>‹#›</a:t>
            </a:fld>
            <a:endParaRPr lang="cs-CZ" altLang="cs-CZ"/>
          </a:p>
        </p:txBody>
      </p:sp>
      <p:sp>
        <p:nvSpPr>
          <p:cNvPr id="12292"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2293"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69" r:id="rId1"/>
    <p:sldLayoutId id="2147518043" r:id="rId2"/>
    <p:sldLayoutId id="2147518044" r:id="rId3"/>
    <p:sldLayoutId id="2147518045" r:id="rId4"/>
    <p:sldLayoutId id="2147518046" r:id="rId5"/>
    <p:sldLayoutId id="2147518047" r:id="rId6"/>
    <p:sldLayoutId id="2147518048" r:id="rId7"/>
    <p:sldLayoutId id="2147518049" r:id="rId8"/>
    <p:sldLayoutId id="2147518050" r:id="rId9"/>
    <p:sldLayoutId id="2147518051" r:id="rId10"/>
    <p:sldLayoutId id="2147518052" r:id="rId11"/>
    <p:sldLayoutId id="2147518053" r:id="rId12"/>
    <p:sldLayoutId id="2147518054" r:id="rId13"/>
    <p:sldLayoutId id="2147518055"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13314"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3315"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242E7EDF-2226-4945-AEF8-F60E22846FED}" type="datetime1">
              <a:rPr lang="cs-CZ"/>
              <a:pPr>
                <a:defRPr/>
              </a:pPr>
              <a:t>03.02.2025</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5C87AFB0-4BB3-49AB-8D49-DFBEAA565A16}" type="slidenum">
              <a:rPr lang="cs-CZ" altLang="cs-CZ"/>
              <a:pPr>
                <a:defRPr/>
              </a:pPr>
              <a:t>‹#›</a:t>
            </a:fld>
            <a:endParaRPr lang="cs-CZ" altLang="cs-CZ"/>
          </a:p>
        </p:txBody>
      </p:sp>
      <p:sp>
        <p:nvSpPr>
          <p:cNvPr id="13319"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3320"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70" r:id="rId1"/>
    <p:sldLayoutId id="2147518171" r:id="rId2"/>
    <p:sldLayoutId id="2147518172" r:id="rId3"/>
    <p:sldLayoutId id="2147518173" r:id="rId4"/>
    <p:sldLayoutId id="2147518174" r:id="rId5"/>
    <p:sldLayoutId id="2147518175" r:id="rId6"/>
    <p:sldLayoutId id="2147518176" r:id="rId7"/>
    <p:sldLayoutId id="2147518177" r:id="rId8"/>
    <p:sldLayoutId id="2147518178" r:id="rId9"/>
    <p:sldLayoutId id="2147518179" r:id="rId10"/>
    <p:sldLayoutId id="2147518180"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4A1F3D71-5D7D-4F2D-983F-A4574CC2F9D5}"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4ECE9000-B171-4506-ADB9-C6161216C9AD}" type="slidenum">
              <a:rPr lang="cs-CZ" altLang="cs-CZ"/>
              <a:pPr>
                <a:defRPr/>
              </a:pPr>
              <a:t>‹#›</a:t>
            </a:fld>
            <a:endParaRPr lang="cs-CZ" altLang="cs-CZ"/>
          </a:p>
        </p:txBody>
      </p:sp>
      <p:sp>
        <p:nvSpPr>
          <p:cNvPr id="14340"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4341"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81" r:id="rId1"/>
    <p:sldLayoutId id="2147518056" r:id="rId2"/>
    <p:sldLayoutId id="2147518057" r:id="rId3"/>
    <p:sldLayoutId id="2147518058" r:id="rId4"/>
    <p:sldLayoutId id="2147518059" r:id="rId5"/>
    <p:sldLayoutId id="2147518060" r:id="rId6"/>
    <p:sldLayoutId id="2147518061" r:id="rId7"/>
    <p:sldLayoutId id="2147518062" r:id="rId8"/>
    <p:sldLayoutId id="2147518063" r:id="rId9"/>
    <p:sldLayoutId id="2147518064" r:id="rId10"/>
    <p:sldLayoutId id="2147518065" r:id="rId11"/>
    <p:sldLayoutId id="2147518066" r:id="rId12"/>
    <p:sldLayoutId id="2147518067" r:id="rId13"/>
    <p:sldLayoutId id="2147518068"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E27FB913-DB77-4ADE-BACD-BE01C0F41AFD}"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2ABC5A98-6B28-4330-8B85-4FD7AD54C0E7}" type="slidenum">
              <a:rPr lang="cs-CZ" altLang="cs-CZ"/>
              <a:pPr>
                <a:defRPr/>
              </a:pPr>
              <a:t>‹#›</a:t>
            </a:fld>
            <a:endParaRPr lang="cs-CZ" altLang="cs-CZ"/>
          </a:p>
        </p:txBody>
      </p:sp>
      <p:sp>
        <p:nvSpPr>
          <p:cNvPr id="15364"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5365"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82" r:id="rId1"/>
    <p:sldLayoutId id="2147518069" r:id="rId2"/>
    <p:sldLayoutId id="2147518070" r:id="rId3"/>
    <p:sldLayoutId id="2147518071" r:id="rId4"/>
    <p:sldLayoutId id="2147518072" r:id="rId5"/>
    <p:sldLayoutId id="2147518073" r:id="rId6"/>
    <p:sldLayoutId id="2147518074" r:id="rId7"/>
    <p:sldLayoutId id="2147518075" r:id="rId8"/>
    <p:sldLayoutId id="2147518076" r:id="rId9"/>
    <p:sldLayoutId id="2147518077" r:id="rId10"/>
    <p:sldLayoutId id="2147518078" r:id="rId11"/>
    <p:sldLayoutId id="2147518079" r:id="rId12"/>
    <p:sldLayoutId id="2147518080" r:id="rId13"/>
    <p:sldLayoutId id="2147518081"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16386"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16387"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D1CD9310-8A25-406B-80EA-89A07EF089DB}" type="datetime1">
              <a:rPr lang="cs-CZ"/>
              <a:pPr>
                <a:defRPr/>
              </a:pPr>
              <a:t>03.02.2025</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3A396044-A672-4BBB-9C38-DD30B00A67FE}" type="slidenum">
              <a:rPr lang="cs-CZ" altLang="cs-CZ"/>
              <a:pPr>
                <a:defRPr/>
              </a:pPr>
              <a:t>‹#›</a:t>
            </a:fld>
            <a:endParaRPr lang="cs-CZ" altLang="cs-CZ"/>
          </a:p>
        </p:txBody>
      </p:sp>
      <p:sp>
        <p:nvSpPr>
          <p:cNvPr id="16391"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6392"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83" r:id="rId1"/>
    <p:sldLayoutId id="2147518184" r:id="rId2"/>
    <p:sldLayoutId id="2147518185" r:id="rId3"/>
    <p:sldLayoutId id="2147518186" r:id="rId4"/>
    <p:sldLayoutId id="2147518187" r:id="rId5"/>
    <p:sldLayoutId id="2147518188" r:id="rId6"/>
    <p:sldLayoutId id="2147518189" r:id="rId7"/>
    <p:sldLayoutId id="2147518190" r:id="rId8"/>
    <p:sldLayoutId id="2147518191" r:id="rId9"/>
    <p:sldLayoutId id="2147518192" r:id="rId10"/>
    <p:sldLayoutId id="2147518193"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92C3FF">
            <a:alpha val="59999"/>
          </a:srgbClr>
        </a:solidFill>
        <a:effectLst/>
      </p:bgPr>
    </p:bg>
    <p:spTree>
      <p:nvGrpSpPr>
        <p:cNvPr id="1" name=""/>
        <p:cNvGrpSpPr/>
        <p:nvPr/>
      </p:nvGrpSpPr>
      <p:grpSpPr>
        <a:xfrm>
          <a:off x="0" y="0"/>
          <a:ext cx="0" cy="0"/>
          <a:chOff x="0" y="0"/>
          <a:chExt cx="0" cy="0"/>
        </a:xfrm>
      </p:grpSpPr>
      <p:sp>
        <p:nvSpPr>
          <p:cNvPr id="7" name="Rectangle 6"/>
          <p:cNvSpPr/>
          <p:nvPr/>
        </p:nvSpPr>
        <p:spPr>
          <a:xfrm>
            <a:off x="0" y="0"/>
            <a:ext cx="10080625" cy="6858000"/>
          </a:xfrm>
          <a:prstGeom prst="rect">
            <a:avLst/>
          </a:prstGeom>
          <a:blipFill>
            <a:blip r:embed="rId13" cstate="print">
              <a:alphaModFix amt="30000"/>
              <a:duotone>
                <a:schemeClr val="accent1"/>
                <a:srgbClr val="FFFFFF"/>
              </a:duotone>
            </a:blip>
            <a:tile tx="0" ty="0" sx="100000" sy="100000" flip="none" algn="tl"/>
          </a:blipFill>
          <a:ln w="25400" cap="flat" cmpd="sng" algn="ctr">
            <a:noFill/>
            <a:prstDash val="solid"/>
          </a:ln>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nvGrpSpPr>
          <p:cNvPr id="17411" name="Group 17"/>
          <p:cNvGrpSpPr>
            <a:grpSpLocks/>
          </p:cNvGrpSpPr>
          <p:nvPr/>
        </p:nvGrpSpPr>
        <p:grpSpPr bwMode="auto">
          <a:xfrm>
            <a:off x="0" y="6570663"/>
            <a:ext cx="10080625" cy="287337"/>
            <a:chOff x="0" y="6353387"/>
            <a:chExt cx="9144000" cy="361763"/>
          </a:xfrm>
        </p:grpSpPr>
        <p:grpSp>
          <p:nvGrpSpPr>
            <p:cNvPr id="17417"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grpSp>
        <p:grpSp>
          <p:nvGrpSpPr>
            <p:cNvPr id="17418"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000" y="6355385"/>
                <a:ext cx="249121"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3" name="Chevron 12"/>
              <p:cNvSpPr/>
              <p:nvPr userDrawn="1"/>
            </p:nvSpPr>
            <p:spPr>
              <a:xfrm flipH="1">
                <a:off x="8766720" y="6355385"/>
                <a:ext cx="250560"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sp>
            <p:nvSpPr>
              <p:cNvPr id="14" name="Chevron 13"/>
              <p:cNvSpPr/>
              <p:nvPr userDrawn="1"/>
            </p:nvSpPr>
            <p:spPr>
              <a:xfrm flipH="1">
                <a:off x="8894880" y="6355385"/>
                <a:ext cx="249120"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chemeClr val="tx1"/>
                  </a:solidFill>
                </a:endParaRPr>
              </a:p>
            </p:txBody>
          </p:sp>
        </p:grpSp>
      </p:grpSp>
      <p:sp>
        <p:nvSpPr>
          <p:cNvPr id="2" name="Title Placeholder 1"/>
          <p:cNvSpPr>
            <a:spLocks noGrp="1"/>
          </p:cNvSpPr>
          <p:nvPr>
            <p:ph type="title"/>
          </p:nvPr>
        </p:nvSpPr>
        <p:spPr>
          <a:xfrm>
            <a:off x="503238" y="274638"/>
            <a:ext cx="907415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cs-CZ"/>
              <a:t>Klepnutím lze upravit styl předlohy nadpisů.</a:t>
            </a:r>
            <a:endParaRPr lang="en-US"/>
          </a:p>
        </p:txBody>
      </p:sp>
      <p:sp>
        <p:nvSpPr>
          <p:cNvPr id="17413" name="Text Placeholder 2"/>
          <p:cNvSpPr>
            <a:spLocks noGrp="1"/>
          </p:cNvSpPr>
          <p:nvPr>
            <p:ph type="body" idx="1"/>
          </p:nvPr>
        </p:nvSpPr>
        <p:spPr bwMode="auto">
          <a:xfrm>
            <a:off x="503238" y="1600200"/>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4" name="Date Placeholder 3"/>
          <p:cNvSpPr>
            <a:spLocks noGrp="1"/>
          </p:cNvSpPr>
          <p:nvPr>
            <p:ph type="dt" sz="half" idx="2"/>
          </p:nvPr>
        </p:nvSpPr>
        <p:spPr>
          <a:xfrm>
            <a:off x="0" y="6570663"/>
            <a:ext cx="1811338" cy="2873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782B021-FADF-443F-ADEF-17ED7276CEE5}" type="datetime1">
              <a:rPr lang="cs-CZ"/>
              <a:pPr>
                <a:defRPr/>
              </a:pPr>
              <a:t>03.02.2025</a:t>
            </a:fld>
            <a:endParaRPr lang="cs-CZ"/>
          </a:p>
        </p:txBody>
      </p:sp>
      <p:sp>
        <p:nvSpPr>
          <p:cNvPr id="5" name="Footer Placeholder 4"/>
          <p:cNvSpPr>
            <a:spLocks noGrp="1"/>
          </p:cNvSpPr>
          <p:nvPr>
            <p:ph type="ftr" sz="quarter" idx="3"/>
          </p:nvPr>
        </p:nvSpPr>
        <p:spPr>
          <a:xfrm>
            <a:off x="1811338" y="6570663"/>
            <a:ext cx="4646612" cy="2873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6C6C6C"/>
                </a:solidFill>
              </a:defRPr>
            </a:lvl1pPr>
          </a:lstStyle>
          <a:p>
            <a:pPr>
              <a:defRPr/>
            </a:pPr>
            <a:endParaRPr lang="cs-CZ"/>
          </a:p>
        </p:txBody>
      </p:sp>
      <p:sp>
        <p:nvSpPr>
          <p:cNvPr id="6" name="Slide Number Placeholder 5"/>
          <p:cNvSpPr>
            <a:spLocks noGrp="1"/>
          </p:cNvSpPr>
          <p:nvPr>
            <p:ph type="sldNum" sz="quarter" idx="4"/>
          </p:nvPr>
        </p:nvSpPr>
        <p:spPr>
          <a:xfrm>
            <a:off x="9450388" y="6570663"/>
            <a:ext cx="630237" cy="2873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3F3F3F"/>
                </a:solidFill>
              </a:defRPr>
            </a:lvl1pPr>
          </a:lstStyle>
          <a:p>
            <a:pPr>
              <a:defRPr/>
            </a:pPr>
            <a:fld id="{D8FF58FC-67B1-4E28-9436-A435F5AE2380}"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518194" r:id="rId1"/>
    <p:sldLayoutId id="2147518195" r:id="rId2"/>
    <p:sldLayoutId id="2147518196" r:id="rId3"/>
    <p:sldLayoutId id="2147518197" r:id="rId4"/>
    <p:sldLayoutId id="2147518198" r:id="rId5"/>
    <p:sldLayoutId id="2147518199" r:id="rId6"/>
    <p:sldLayoutId id="2147518200" r:id="rId7"/>
    <p:sldLayoutId id="2147518201" r:id="rId8"/>
    <p:sldLayoutId id="2147518202" r:id="rId9"/>
    <p:sldLayoutId id="2147518203" r:id="rId10"/>
    <p:sldLayoutId id="2147518204" r:id="rId11"/>
  </p:sldLayoutIdLst>
  <p:transition spd="med">
    <p:dissolve/>
  </p:transition>
  <p:hf hdr="0" ftr="0"/>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73745DAD-E517-4815-8752-1AA1E7390B92}"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371BB626-3A67-4D5E-8AB5-2818C072E932}" type="slidenum">
              <a:rPr lang="cs-CZ" altLang="cs-CZ"/>
              <a:pPr>
                <a:defRPr/>
              </a:pPr>
              <a:t>‹#›</a:t>
            </a:fld>
            <a:endParaRPr lang="cs-CZ" altLang="cs-CZ"/>
          </a:p>
        </p:txBody>
      </p:sp>
      <p:sp>
        <p:nvSpPr>
          <p:cNvPr id="18436"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8437"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206" r:id="rId1"/>
    <p:sldLayoutId id="2147518082" r:id="rId2"/>
    <p:sldLayoutId id="2147518083" r:id="rId3"/>
    <p:sldLayoutId id="2147518084" r:id="rId4"/>
    <p:sldLayoutId id="2147518085" r:id="rId5"/>
    <p:sldLayoutId id="2147518086" r:id="rId6"/>
    <p:sldLayoutId id="2147518087" r:id="rId7"/>
    <p:sldLayoutId id="2147518088" r:id="rId8"/>
    <p:sldLayoutId id="2147518089" r:id="rId9"/>
    <p:sldLayoutId id="2147518090" r:id="rId10"/>
    <p:sldLayoutId id="2147518091" r:id="rId11"/>
    <p:sldLayoutId id="2147518092" r:id="rId12"/>
    <p:sldLayoutId id="2147518093" r:id="rId13"/>
    <p:sldLayoutId id="2147518094"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83285982-3BA0-443A-9C93-C0416A42CDA0}"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7F262140-7E04-45A0-9C2F-003F00D0158F}" type="slidenum">
              <a:rPr lang="cs-CZ" altLang="cs-CZ"/>
              <a:pPr>
                <a:defRPr/>
              </a:pPr>
              <a:t>‹#›</a:t>
            </a:fld>
            <a:endParaRPr lang="cs-CZ" altLang="cs-CZ"/>
          </a:p>
        </p:txBody>
      </p:sp>
      <p:sp>
        <p:nvSpPr>
          <p:cNvPr id="19460"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9461"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207" r:id="rId1"/>
    <p:sldLayoutId id="2147518095" r:id="rId2"/>
    <p:sldLayoutId id="2147518096" r:id="rId3"/>
    <p:sldLayoutId id="2147518097" r:id="rId4"/>
    <p:sldLayoutId id="2147518098" r:id="rId5"/>
    <p:sldLayoutId id="2147518099" r:id="rId6"/>
    <p:sldLayoutId id="2147518100" r:id="rId7"/>
    <p:sldLayoutId id="2147518101" r:id="rId8"/>
    <p:sldLayoutId id="2147518102" r:id="rId9"/>
    <p:sldLayoutId id="2147518103" r:id="rId10"/>
    <p:sldLayoutId id="2147518104" r:id="rId11"/>
    <p:sldLayoutId id="2147518105" r:id="rId12"/>
    <p:sldLayoutId id="2147518106" r:id="rId13"/>
    <p:sldLayoutId id="2147518107"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593BD600-0427-413B-A178-727FBF4C298B}"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08ED6D15-DE6C-4951-83CF-FA17B629F5EF}" type="slidenum">
              <a:rPr lang="cs-CZ" altLang="cs-CZ"/>
              <a:pPr>
                <a:defRPr/>
              </a:pPr>
              <a:t>‹#›</a:t>
            </a:fld>
            <a:endParaRPr lang="cs-CZ" altLang="cs-CZ"/>
          </a:p>
        </p:txBody>
      </p:sp>
      <p:sp>
        <p:nvSpPr>
          <p:cNvPr id="2052"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2053"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09" r:id="rId1"/>
    <p:sldLayoutId id="2147517978" r:id="rId2"/>
    <p:sldLayoutId id="2147517979" r:id="rId3"/>
    <p:sldLayoutId id="2147517980" r:id="rId4"/>
    <p:sldLayoutId id="2147517981" r:id="rId5"/>
    <p:sldLayoutId id="2147517982" r:id="rId6"/>
    <p:sldLayoutId id="2147517983" r:id="rId7"/>
    <p:sldLayoutId id="2147517984" r:id="rId8"/>
    <p:sldLayoutId id="2147517985" r:id="rId9"/>
    <p:sldLayoutId id="2147517986" r:id="rId10"/>
    <p:sldLayoutId id="2147517987" r:id="rId11"/>
    <p:sldLayoutId id="2147517988" r:id="rId12"/>
    <p:sldLayoutId id="2147517989" r:id="rId13"/>
    <p:sldLayoutId id="2147517990"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20482"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20483"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6CE26CAA-E932-4E6D-B9A6-19D2498E7D07}" type="datetime1">
              <a:rPr lang="cs-CZ"/>
              <a:pPr>
                <a:defRPr/>
              </a:pPr>
              <a:t>03.02.2025</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D5FFF82D-EA25-4936-A9B8-4FCFA48A93B2}" type="slidenum">
              <a:rPr lang="cs-CZ" altLang="cs-CZ"/>
              <a:pPr>
                <a:defRPr/>
              </a:pPr>
              <a:t>‹#›</a:t>
            </a:fld>
            <a:endParaRPr lang="cs-CZ" altLang="cs-CZ"/>
          </a:p>
        </p:txBody>
      </p:sp>
      <p:sp>
        <p:nvSpPr>
          <p:cNvPr id="20487"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20488"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208" r:id="rId1"/>
    <p:sldLayoutId id="2147518209" r:id="rId2"/>
    <p:sldLayoutId id="2147518210" r:id="rId3"/>
    <p:sldLayoutId id="2147518211" r:id="rId4"/>
    <p:sldLayoutId id="2147518212" r:id="rId5"/>
    <p:sldLayoutId id="2147518213" r:id="rId6"/>
    <p:sldLayoutId id="2147518214" r:id="rId7"/>
    <p:sldLayoutId id="2147518215" r:id="rId8"/>
    <p:sldLayoutId id="2147518216" r:id="rId9"/>
    <p:sldLayoutId id="2147518217" r:id="rId10"/>
    <p:sldLayoutId id="2147518218"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CDC3DF">
            <a:alpha val="59999"/>
          </a:srgbClr>
        </a:solidFill>
        <a:effectLst/>
      </p:bgPr>
    </p:bg>
    <p:spTree>
      <p:nvGrpSpPr>
        <p:cNvPr id="1" name=""/>
        <p:cNvGrpSpPr/>
        <p:nvPr/>
      </p:nvGrpSpPr>
      <p:grpSpPr>
        <a:xfrm>
          <a:off x="0" y="0"/>
          <a:ext cx="0" cy="0"/>
          <a:chOff x="0" y="0"/>
          <a:chExt cx="0" cy="0"/>
        </a:xfrm>
      </p:grpSpPr>
      <p:sp>
        <p:nvSpPr>
          <p:cNvPr id="31" name="Rectangle 2"/>
          <p:cNvSpPr>
            <a:spLocks noGrp="1"/>
          </p:cNvSpPr>
          <p:nvPr>
            <p:ph type="title"/>
          </p:nvPr>
        </p:nvSpPr>
        <p:spPr>
          <a:xfrm>
            <a:off x="503238" y="274638"/>
            <a:ext cx="9074150" cy="1143000"/>
          </a:xfrm>
          <a:prstGeom prst="rect">
            <a:avLst/>
          </a:prstGeom>
        </p:spPr>
        <p:txBody>
          <a:bodyPr vert="horz" anchor="ctr">
            <a:noAutofit/>
            <a:scene3d>
              <a:camera prst="orthographicFront"/>
              <a:lightRig rig="soft" dir="t"/>
            </a:scene3d>
            <a:sp3d contourW="12700" prstMaterial="powder">
              <a:bevelT w="29210" h="12700"/>
              <a:contourClr>
                <a:schemeClr val="bg2">
                  <a:tint val="85000"/>
                  <a:satMod val="120000"/>
                </a:schemeClr>
              </a:contourClr>
            </a:sp3d>
          </a:bodyPr>
          <a:lstStyle/>
          <a:p>
            <a:r>
              <a:rPr lang="cs-CZ" altLang="ko-KR"/>
              <a:t>Klepnutím lze upravit styl předlohy nadpisů.</a:t>
            </a:r>
            <a:endParaRPr lang="ko-KR" altLang="ko-KR" dirty="0"/>
          </a:p>
        </p:txBody>
      </p:sp>
      <p:sp>
        <p:nvSpPr>
          <p:cNvPr id="21507" name="Rectangle 3"/>
          <p:cNvSpPr>
            <a:spLocks noGrp="1"/>
          </p:cNvSpPr>
          <p:nvPr>
            <p:ph type="body" idx="1"/>
          </p:nvPr>
        </p:nvSpPr>
        <p:spPr bwMode="auto">
          <a:xfrm>
            <a:off x="503238" y="1600200"/>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18" name="Rectangle 4"/>
          <p:cNvSpPr>
            <a:spLocks noGrp="1"/>
          </p:cNvSpPr>
          <p:nvPr>
            <p:ph type="dt" sz="half" idx="2"/>
          </p:nvPr>
        </p:nvSpPr>
        <p:spPr>
          <a:xfrm>
            <a:off x="503238" y="6245225"/>
            <a:ext cx="2352675"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lvl1pPr>
          </a:lstStyle>
          <a:p>
            <a:pPr>
              <a:defRPr/>
            </a:pPr>
            <a:fld id="{88F05FC8-A7FD-4FDA-AB13-7B17090DEF41}" type="datetime1">
              <a:rPr lang="cs-CZ"/>
              <a:pPr>
                <a:defRPr/>
              </a:pPr>
              <a:t>03.02.2025</a:t>
            </a:fld>
            <a:endParaRPr lang="cs-CZ"/>
          </a:p>
        </p:txBody>
      </p:sp>
      <p:sp>
        <p:nvSpPr>
          <p:cNvPr id="9" name="Rectangle 5"/>
          <p:cNvSpPr>
            <a:spLocks noGrp="1"/>
          </p:cNvSpPr>
          <p:nvPr>
            <p:ph type="ftr" sz="quarter" idx="3"/>
          </p:nvPr>
        </p:nvSpPr>
        <p:spPr>
          <a:xfrm>
            <a:off x="3444875" y="6245225"/>
            <a:ext cx="3190875"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cs typeface="돋음"/>
              </a:defRPr>
            </a:lvl1pPr>
          </a:lstStyle>
          <a:p>
            <a:pPr>
              <a:defRPr/>
            </a:pPr>
            <a:endParaRPr lang="ko-KR" altLang="ko-KR"/>
          </a:p>
        </p:txBody>
      </p:sp>
      <p:sp>
        <p:nvSpPr>
          <p:cNvPr id="5" name="Rectangle 6"/>
          <p:cNvSpPr>
            <a:spLocks noGrp="1"/>
          </p:cNvSpPr>
          <p:nvPr>
            <p:ph type="sldNum" sz="quarter" idx="4"/>
          </p:nvPr>
        </p:nvSpPr>
        <p:spPr>
          <a:xfrm>
            <a:off x="7224713" y="6245225"/>
            <a:ext cx="2352675"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100"/>
            </a:lvl1pPr>
          </a:lstStyle>
          <a:p>
            <a:pPr>
              <a:defRPr/>
            </a:pPr>
            <a:fld id="{78DCBD58-9241-483A-971E-7ADFDC4D44B8}"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518219" r:id="rId1"/>
    <p:sldLayoutId id="2147518220" r:id="rId2"/>
    <p:sldLayoutId id="2147518221" r:id="rId3"/>
    <p:sldLayoutId id="2147518222" r:id="rId4"/>
    <p:sldLayoutId id="2147518223" r:id="rId5"/>
    <p:sldLayoutId id="2147518224" r:id="rId6"/>
    <p:sldLayoutId id="2147518225" r:id="rId7"/>
    <p:sldLayoutId id="2147518226" r:id="rId8"/>
    <p:sldLayoutId id="2147518227" r:id="rId9"/>
    <p:sldLayoutId id="2147518228" r:id="rId10"/>
    <p:sldLayoutId id="2147518229" r:id="rId11"/>
  </p:sldLayoutIdLst>
  <p:transition spd="med">
    <p:dissolve/>
  </p:transition>
  <p:hf hdr="0" ftr="0"/>
  <p:txStyles>
    <p:titleStyle>
      <a:lvl1pPr algn="l" rtl="0" eaLnBrk="0" fontAlgn="base" latinLnBrk="1" hangingPunct="0">
        <a:spcBef>
          <a:spcPct val="0"/>
        </a:spcBef>
        <a:spcAft>
          <a:spcPct val="0"/>
        </a:spcAft>
        <a:defRPr sz="4500" b="1">
          <a:solidFill>
            <a:schemeClr val="tx2"/>
          </a:solidFill>
          <a:effectLst>
            <a:outerShdw blurRad="55000" dist="22000" dir="5400000" algn="t" rotWithShape="0">
              <a:prstClr val="black">
                <a:alpha val="80000"/>
              </a:prstClr>
            </a:outerShdw>
          </a:effectLst>
          <a:latin typeface="Arial" pitchFamily="34" charset="0"/>
          <a:ea typeface="+mj-ea"/>
          <a:cs typeface="+mj-cs"/>
        </a:defRPr>
      </a:lvl1pPr>
      <a:lvl2pPr algn="l" rtl="0" eaLnBrk="0" fontAlgn="base" latinLnBrk="1" hangingPunct="0">
        <a:spcBef>
          <a:spcPct val="0"/>
        </a:spcBef>
        <a:spcAft>
          <a:spcPct val="0"/>
        </a:spcAft>
        <a:defRPr sz="4500" b="1">
          <a:solidFill>
            <a:schemeClr val="tx2"/>
          </a:solidFill>
          <a:latin typeface="Arial" pitchFamily="34" charset="0"/>
        </a:defRPr>
      </a:lvl2pPr>
      <a:lvl3pPr algn="l" rtl="0" eaLnBrk="0" fontAlgn="base" latinLnBrk="1" hangingPunct="0">
        <a:spcBef>
          <a:spcPct val="0"/>
        </a:spcBef>
        <a:spcAft>
          <a:spcPct val="0"/>
        </a:spcAft>
        <a:defRPr sz="4500" b="1">
          <a:solidFill>
            <a:schemeClr val="tx2"/>
          </a:solidFill>
          <a:latin typeface="Arial" pitchFamily="34" charset="0"/>
        </a:defRPr>
      </a:lvl3pPr>
      <a:lvl4pPr algn="l" rtl="0" eaLnBrk="0" fontAlgn="base" latinLnBrk="1" hangingPunct="0">
        <a:spcBef>
          <a:spcPct val="0"/>
        </a:spcBef>
        <a:spcAft>
          <a:spcPct val="0"/>
        </a:spcAft>
        <a:defRPr sz="4500" b="1">
          <a:solidFill>
            <a:schemeClr val="tx2"/>
          </a:solidFill>
          <a:latin typeface="Arial" pitchFamily="34" charset="0"/>
        </a:defRPr>
      </a:lvl4pPr>
      <a:lvl5pPr algn="l" rtl="0" eaLnBrk="0" fontAlgn="base" latinLnBrk="1" hangingPunct="0">
        <a:spcBef>
          <a:spcPct val="0"/>
        </a:spcBef>
        <a:spcAft>
          <a:spcPct val="0"/>
        </a:spcAft>
        <a:defRPr sz="4500" b="1">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2588" indent="-273050" algn="l" rtl="0" eaLnBrk="0" fontAlgn="base" latinLnBrk="1" hangingPunct="0">
        <a:spcBef>
          <a:spcPct val="20000"/>
        </a:spcBef>
        <a:spcAft>
          <a:spcPct val="0"/>
        </a:spcAft>
        <a:buClr>
          <a:schemeClr val="tx2"/>
        </a:buClr>
        <a:buSzPct val="75000"/>
        <a:buFont typeface="Wingdings 2" panose="05020102010507070707" pitchFamily="18" charset="2"/>
        <a:buChar char=""/>
        <a:defRPr sz="2700">
          <a:solidFill>
            <a:schemeClr val="tx1"/>
          </a:solidFill>
          <a:latin typeface="Arial" pitchFamily="34" charset="0"/>
          <a:ea typeface="+mn-ea"/>
          <a:cs typeface="+mn-cs"/>
        </a:defRPr>
      </a:lvl1pPr>
      <a:lvl2pPr marL="676275" indent="-228600" algn="l" rtl="0" eaLnBrk="0" fontAlgn="base" latinLnBrk="1" hangingPunct="0">
        <a:spcBef>
          <a:spcPct val="20000"/>
        </a:spcBef>
        <a:spcAft>
          <a:spcPct val="0"/>
        </a:spcAft>
        <a:buClr>
          <a:schemeClr val="tx2"/>
        </a:buClr>
        <a:buFont typeface="Wingdings 3" panose="05040102010807070707" pitchFamily="18" charset="2"/>
        <a:buChar char="­"/>
        <a:defRPr sz="2100">
          <a:solidFill>
            <a:schemeClr val="tx1"/>
          </a:solidFill>
          <a:latin typeface="Arial" pitchFamily="34" charset="0"/>
          <a:ea typeface="+mn-ea"/>
          <a:cs typeface="+mn-cs"/>
        </a:defRPr>
      </a:lvl2pPr>
      <a:lvl3pPr marL="931863"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3pPr>
      <a:lvl4pPr marL="1196975"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4pPr>
      <a:lvl5pPr marL="1462088"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5pPr>
      <a:lvl6pPr marL="1719072"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6pPr>
      <a:lvl7pPr marL="1984248"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7pPr>
      <a:lvl8pPr marL="2249424"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8pPr>
      <a:lvl9pPr marL="2505456"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9pPr>
    </p:bodyStyle>
    <p:otherStyle>
      <a:lvl1pPr marL="0" algn="l" rtl="0" eaLnBrk="1" hangingPunct="1">
        <a:defRPr>
          <a:solidFill>
            <a:schemeClr val="tx1"/>
          </a:solidFill>
          <a:latin typeface="+mn-ea"/>
          <a:ea typeface="+mn-ea"/>
          <a:cs typeface="+mn-cs"/>
        </a:defRPr>
      </a:lvl1pPr>
      <a:lvl2pPr marL="457200" algn="l" rtl="0" eaLnBrk="1" hangingPunct="1">
        <a:defRPr>
          <a:solidFill>
            <a:schemeClr val="tx1"/>
          </a:solidFill>
          <a:latin typeface="+mn-ea"/>
          <a:ea typeface="+mn-ea"/>
          <a:cs typeface="+mn-cs"/>
        </a:defRPr>
      </a:lvl2pPr>
      <a:lvl3pPr marL="914400" algn="l" rtl="0" eaLnBrk="1" hangingPunct="1">
        <a:defRPr>
          <a:solidFill>
            <a:schemeClr val="tx1"/>
          </a:solidFill>
          <a:latin typeface="+mn-ea"/>
          <a:ea typeface="+mn-ea"/>
          <a:cs typeface="+mn-cs"/>
        </a:defRPr>
      </a:lvl3pPr>
      <a:lvl4pPr marL="1371600" algn="l" rtl="0" eaLnBrk="1" hangingPunct="1">
        <a:defRPr>
          <a:solidFill>
            <a:schemeClr val="tx1"/>
          </a:solidFill>
          <a:latin typeface="+mn-ea"/>
          <a:ea typeface="+mn-ea"/>
          <a:cs typeface="+mn-cs"/>
        </a:defRPr>
      </a:lvl4pPr>
      <a:lvl5pPr marL="1828800" algn="l" rtl="0" eaLnBrk="1" hangingPunct="1">
        <a:defRPr>
          <a:solidFill>
            <a:schemeClr val="tx1"/>
          </a:solidFill>
          <a:latin typeface="+mn-ea"/>
          <a:ea typeface="+mn-ea"/>
          <a:cs typeface="+mn-cs"/>
        </a:defRPr>
      </a:lvl5pPr>
      <a:lvl6pPr marL="2286000" algn="l" rtl="0" eaLnBrk="1" hangingPunct="1">
        <a:defRPr>
          <a:solidFill>
            <a:schemeClr val="tx1"/>
          </a:solidFill>
          <a:latin typeface="+mn-ea"/>
          <a:ea typeface="+mn-ea"/>
          <a:cs typeface="+mn-cs"/>
        </a:defRPr>
      </a:lvl6pPr>
      <a:lvl7pPr marL="2743200" algn="l" rtl="0" eaLnBrk="1" hangingPunct="1">
        <a:defRPr>
          <a:solidFill>
            <a:schemeClr val="tx1"/>
          </a:solidFill>
          <a:latin typeface="+mn-ea"/>
          <a:ea typeface="+mn-ea"/>
          <a:cs typeface="+mn-cs"/>
        </a:defRPr>
      </a:lvl7pPr>
      <a:lvl8pPr marL="3200400" algn="l" rtl="0" eaLnBrk="1" hangingPunct="1">
        <a:defRPr>
          <a:solidFill>
            <a:schemeClr val="tx1"/>
          </a:solidFill>
          <a:latin typeface="+mn-ea"/>
          <a:ea typeface="+mn-ea"/>
          <a:cs typeface="+mn-cs"/>
        </a:defRPr>
      </a:lvl8pPr>
      <a:lvl9pPr marL="3657600" algn="l" rtl="0" eaLnBrk="1" hangingPunct="1">
        <a:defRPr>
          <a:solidFill>
            <a:schemeClr val="tx1"/>
          </a:solidFill>
          <a:latin typeface="+mn-ea"/>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3074"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3075"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9CBD2DCA-77EA-49BC-848F-841C56C18A1A}" type="datetime1">
              <a:rPr lang="cs-CZ"/>
              <a:pPr>
                <a:defRPr/>
              </a:pPr>
              <a:t>03.02.2025</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C4129F8A-8C80-4696-BB2E-399E95605422}" type="slidenum">
              <a:rPr lang="cs-CZ" altLang="cs-CZ"/>
              <a:pPr>
                <a:defRPr/>
              </a:pPr>
              <a:t>‹#›</a:t>
            </a:fld>
            <a:endParaRPr lang="cs-CZ" altLang="cs-CZ"/>
          </a:p>
        </p:txBody>
      </p:sp>
      <p:sp>
        <p:nvSpPr>
          <p:cNvPr id="3079"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3080"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10" r:id="rId1"/>
    <p:sldLayoutId id="2147518111" r:id="rId2"/>
    <p:sldLayoutId id="2147518112" r:id="rId3"/>
    <p:sldLayoutId id="2147518113" r:id="rId4"/>
    <p:sldLayoutId id="2147518114" r:id="rId5"/>
    <p:sldLayoutId id="2147518115" r:id="rId6"/>
    <p:sldLayoutId id="2147518116" r:id="rId7"/>
    <p:sldLayoutId id="2147518117" r:id="rId8"/>
    <p:sldLayoutId id="2147518118" r:id="rId9"/>
    <p:sldLayoutId id="2147518119" r:id="rId10"/>
    <p:sldLayoutId id="2147518120"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245B4CD5-26DA-447C-B824-71F78454C3FF}"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3EF8763C-9588-45BD-9709-C46DA0002581}" type="slidenum">
              <a:rPr lang="cs-CZ" altLang="cs-CZ"/>
              <a:pPr>
                <a:defRPr/>
              </a:pPr>
              <a:t>‹#›</a:t>
            </a:fld>
            <a:endParaRPr lang="cs-CZ" altLang="cs-CZ"/>
          </a:p>
        </p:txBody>
      </p:sp>
      <p:sp>
        <p:nvSpPr>
          <p:cNvPr id="4100"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4101"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21" r:id="rId1"/>
    <p:sldLayoutId id="2147517991" r:id="rId2"/>
    <p:sldLayoutId id="2147517992" r:id="rId3"/>
    <p:sldLayoutId id="2147517993" r:id="rId4"/>
    <p:sldLayoutId id="2147517994" r:id="rId5"/>
    <p:sldLayoutId id="2147517995" r:id="rId6"/>
    <p:sldLayoutId id="2147517996" r:id="rId7"/>
    <p:sldLayoutId id="2147517997" r:id="rId8"/>
    <p:sldLayoutId id="2147517998" r:id="rId9"/>
    <p:sldLayoutId id="2147517999" r:id="rId10"/>
    <p:sldLayoutId id="2147518000" r:id="rId11"/>
    <p:sldLayoutId id="2147518001" r:id="rId12"/>
    <p:sldLayoutId id="2147518002" r:id="rId13"/>
    <p:sldLayoutId id="2147518003"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516C6429-D6E5-4717-A714-960636BD91A3}"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162A8870-98EB-43E8-B87A-7B7F866BAA6F}" type="slidenum">
              <a:rPr lang="cs-CZ" altLang="cs-CZ"/>
              <a:pPr>
                <a:defRPr/>
              </a:pPr>
              <a:t>‹#›</a:t>
            </a:fld>
            <a:endParaRPr lang="cs-CZ" altLang="cs-CZ"/>
          </a:p>
        </p:txBody>
      </p:sp>
      <p:sp>
        <p:nvSpPr>
          <p:cNvPr id="5124"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5125"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22" r:id="rId1"/>
    <p:sldLayoutId id="2147518004" r:id="rId2"/>
    <p:sldLayoutId id="2147518005" r:id="rId3"/>
    <p:sldLayoutId id="2147518006" r:id="rId4"/>
    <p:sldLayoutId id="2147518007" r:id="rId5"/>
    <p:sldLayoutId id="2147518008" r:id="rId6"/>
    <p:sldLayoutId id="2147518009" r:id="rId7"/>
    <p:sldLayoutId id="2147518010" r:id="rId8"/>
    <p:sldLayoutId id="2147518011" r:id="rId9"/>
    <p:sldLayoutId id="2147518012" r:id="rId10"/>
    <p:sldLayoutId id="2147518013" r:id="rId11"/>
    <p:sldLayoutId id="2147518014" r:id="rId12"/>
    <p:sldLayoutId id="2147518015" r:id="rId13"/>
    <p:sldLayoutId id="2147518016"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C7CBDA">
            <a:alpha val="59999"/>
          </a:srgbClr>
        </a:solidFill>
        <a:effectLst/>
      </p:bgPr>
    </p:bg>
    <p:spTree>
      <p:nvGrpSpPr>
        <p:cNvPr id="1" name=""/>
        <p:cNvGrpSpPr/>
        <p:nvPr/>
      </p:nvGrpSpPr>
      <p:grpSpPr>
        <a:xfrm>
          <a:off x="0" y="0"/>
          <a:ext cx="0" cy="0"/>
          <a:chOff x="0" y="0"/>
          <a:chExt cx="0" cy="0"/>
        </a:xfrm>
      </p:grpSpPr>
      <p:sp>
        <p:nvSpPr>
          <p:cNvPr id="6146" name="Title Placeholder 21"/>
          <p:cNvSpPr>
            <a:spLocks noGrp="1"/>
          </p:cNvSpPr>
          <p:nvPr>
            <p:ph type="title"/>
          </p:nvPr>
        </p:nvSpPr>
        <p:spPr bwMode="auto">
          <a:xfrm>
            <a:off x="503238" y="152400"/>
            <a:ext cx="90741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endParaRPr lang="en-US" altLang="cs-CZ"/>
          </a:p>
        </p:txBody>
      </p:sp>
      <p:sp>
        <p:nvSpPr>
          <p:cNvPr id="6147" name="Text Placeholder 12"/>
          <p:cNvSpPr>
            <a:spLocks noGrp="1"/>
          </p:cNvSpPr>
          <p:nvPr>
            <p:ph type="body" idx="1"/>
          </p:nvPr>
        </p:nvSpPr>
        <p:spPr bwMode="auto">
          <a:xfrm>
            <a:off x="503238" y="1219200"/>
            <a:ext cx="907415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14" name="Date Placeholder 13"/>
          <p:cNvSpPr>
            <a:spLocks noGrp="1"/>
          </p:cNvSpPr>
          <p:nvPr>
            <p:ph type="dt" sz="half" idx="2"/>
          </p:nvPr>
        </p:nvSpPr>
        <p:spPr>
          <a:xfrm>
            <a:off x="7056438" y="6356350"/>
            <a:ext cx="252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2372FC13-D820-40F1-B132-9EEF62C20526}" type="datetime1">
              <a:rPr lang="cs-CZ"/>
              <a:pPr>
                <a:defRPr/>
              </a:pPr>
              <a:t>03.02.2025</a:t>
            </a:fld>
            <a:endParaRPr lang="cs-CZ"/>
          </a:p>
        </p:txBody>
      </p:sp>
      <p:sp>
        <p:nvSpPr>
          <p:cNvPr id="3" name="Footer Placeholder 2"/>
          <p:cNvSpPr>
            <a:spLocks noGrp="1"/>
          </p:cNvSpPr>
          <p:nvPr>
            <p:ph type="ftr" sz="quarter" idx="3"/>
          </p:nvPr>
        </p:nvSpPr>
        <p:spPr>
          <a:xfrm>
            <a:off x="3195638" y="6356350"/>
            <a:ext cx="386397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chemeClr val="tx2"/>
                </a:solidFill>
              </a:defRPr>
            </a:lvl1pPr>
          </a:lstStyle>
          <a:p>
            <a:pPr>
              <a:defRPr/>
            </a:pPr>
            <a:endParaRPr lang="cs-CZ"/>
          </a:p>
        </p:txBody>
      </p:sp>
      <p:sp>
        <p:nvSpPr>
          <p:cNvPr id="23" name="Slide Number Placeholder 22"/>
          <p:cNvSpPr>
            <a:spLocks noGrp="1"/>
          </p:cNvSpPr>
          <p:nvPr>
            <p:ph type="sldNum" sz="quarter" idx="4"/>
          </p:nvPr>
        </p:nvSpPr>
        <p:spPr>
          <a:xfrm>
            <a:off x="676275" y="6356350"/>
            <a:ext cx="2182813"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D8F975FA-CA2D-4C1E-B7D2-093814D24D93}" type="slidenum">
              <a:rPr lang="cs-CZ" altLang="cs-CZ"/>
              <a:pPr>
                <a:defRPr/>
              </a:pPr>
              <a:t>‹#›</a:t>
            </a:fld>
            <a:endParaRPr lang="cs-CZ" altLang="cs-CZ"/>
          </a:p>
        </p:txBody>
      </p:sp>
      <p:sp>
        <p:nvSpPr>
          <p:cNvPr id="6151" name="Straight Connector 27"/>
          <p:cNvSpPr>
            <a:spLocks noChangeShapeType="1"/>
          </p:cNvSpPr>
          <p:nvPr/>
        </p:nvSpPr>
        <p:spPr bwMode="auto">
          <a:xfrm>
            <a:off x="503238" y="6353175"/>
            <a:ext cx="9074150" cy="0"/>
          </a:xfrm>
          <a:prstGeom prst="line">
            <a:avLst/>
          </a:prstGeom>
          <a:noFill/>
          <a:ln w="9525" algn="ctr">
            <a:solidFill>
              <a:schemeClr val="accent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6152" name="Straight Connector 28"/>
          <p:cNvSpPr>
            <a:spLocks noChangeShapeType="1"/>
          </p:cNvSpPr>
          <p:nvPr/>
        </p:nvSpPr>
        <p:spPr bwMode="auto">
          <a:xfrm>
            <a:off x="503238" y="1143000"/>
            <a:ext cx="907415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10" name="Isosceles Triangle 9"/>
          <p:cNvSpPr>
            <a:spLocks noChangeAspect="1"/>
          </p:cNvSpPr>
          <p:nvPr/>
        </p:nvSpPr>
        <p:spPr>
          <a:xfrm rot="5400000">
            <a:off x="471488" y="6461125"/>
            <a:ext cx="190500" cy="133350"/>
          </a:xfrm>
          <a:prstGeom prst="triangle">
            <a:avLst>
              <a:gd name="adj" fmla="val 50000"/>
            </a:avLst>
          </a:prstGeom>
          <a:solidFill>
            <a:schemeClr val="accent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518123" r:id="rId1"/>
    <p:sldLayoutId id="2147518124" r:id="rId2"/>
    <p:sldLayoutId id="2147518125" r:id="rId3"/>
    <p:sldLayoutId id="2147518126" r:id="rId4"/>
    <p:sldLayoutId id="2147518127" r:id="rId5"/>
    <p:sldLayoutId id="2147518128" r:id="rId6"/>
    <p:sldLayoutId id="2147518129" r:id="rId7"/>
    <p:sldLayoutId id="2147518130" r:id="rId8"/>
    <p:sldLayoutId id="2147518131" r:id="rId9"/>
    <p:sldLayoutId id="2147518132" r:id="rId10"/>
    <p:sldLayoutId id="2147518133" r:id="rId11"/>
  </p:sldLayoutIdLst>
  <p:transition spd="med">
    <p:dissolve/>
  </p:transition>
  <p:hf hdr="0" ftr="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CDC3DF">
            <a:alpha val="59999"/>
          </a:srgbClr>
        </a:solidFill>
        <a:effectLst/>
      </p:bgPr>
    </p:bg>
    <p:spTree>
      <p:nvGrpSpPr>
        <p:cNvPr id="1" name=""/>
        <p:cNvGrpSpPr/>
        <p:nvPr/>
      </p:nvGrpSpPr>
      <p:grpSpPr>
        <a:xfrm>
          <a:off x="0" y="0"/>
          <a:ext cx="0" cy="0"/>
          <a:chOff x="0" y="0"/>
          <a:chExt cx="0" cy="0"/>
        </a:xfrm>
      </p:grpSpPr>
      <p:sp>
        <p:nvSpPr>
          <p:cNvPr id="31" name="Rectangle 2"/>
          <p:cNvSpPr>
            <a:spLocks noGrp="1"/>
          </p:cNvSpPr>
          <p:nvPr>
            <p:ph type="title"/>
          </p:nvPr>
        </p:nvSpPr>
        <p:spPr>
          <a:xfrm>
            <a:off x="503238" y="274638"/>
            <a:ext cx="9074150" cy="1143000"/>
          </a:xfrm>
          <a:prstGeom prst="rect">
            <a:avLst/>
          </a:prstGeom>
        </p:spPr>
        <p:txBody>
          <a:bodyPr vert="horz" anchor="ctr">
            <a:noAutofit/>
            <a:scene3d>
              <a:camera prst="orthographicFront"/>
              <a:lightRig rig="soft" dir="t"/>
            </a:scene3d>
            <a:sp3d contourW="12700" prstMaterial="powder">
              <a:bevelT w="29210" h="12700"/>
              <a:contourClr>
                <a:schemeClr val="bg2">
                  <a:tint val="85000"/>
                  <a:satMod val="120000"/>
                </a:schemeClr>
              </a:contourClr>
            </a:sp3d>
          </a:bodyPr>
          <a:lstStyle/>
          <a:p>
            <a:r>
              <a:rPr lang="cs-CZ" altLang="ko-KR"/>
              <a:t>Klepnutím lze upravit styl předlohy nadpisů.</a:t>
            </a:r>
            <a:endParaRPr lang="ko-KR" altLang="ko-KR" dirty="0"/>
          </a:p>
        </p:txBody>
      </p:sp>
      <p:sp>
        <p:nvSpPr>
          <p:cNvPr id="7171" name="Rectangle 3"/>
          <p:cNvSpPr>
            <a:spLocks noGrp="1"/>
          </p:cNvSpPr>
          <p:nvPr>
            <p:ph type="body" idx="1"/>
          </p:nvPr>
        </p:nvSpPr>
        <p:spPr bwMode="auto">
          <a:xfrm>
            <a:off x="503238" y="1600200"/>
            <a:ext cx="90741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ko-KR"/>
              <a:t>Klepnutím lze upravit styly předlohy textu.</a:t>
            </a:r>
          </a:p>
          <a:p>
            <a:pPr lvl="1"/>
            <a:r>
              <a:rPr lang="cs-CZ" altLang="ko-KR"/>
              <a:t>Druhá úroveň</a:t>
            </a:r>
          </a:p>
          <a:p>
            <a:pPr lvl="2"/>
            <a:r>
              <a:rPr lang="cs-CZ" altLang="ko-KR"/>
              <a:t>Třetí úroveň</a:t>
            </a:r>
          </a:p>
          <a:p>
            <a:pPr lvl="3"/>
            <a:r>
              <a:rPr lang="cs-CZ" altLang="ko-KR"/>
              <a:t>Čtvrtá úroveň</a:t>
            </a:r>
          </a:p>
          <a:p>
            <a:pPr lvl="4"/>
            <a:r>
              <a:rPr lang="cs-CZ" altLang="ko-KR"/>
              <a:t>Pátá úroveň</a:t>
            </a:r>
            <a:endParaRPr lang="ko-KR" altLang="ko-KR"/>
          </a:p>
        </p:txBody>
      </p:sp>
      <p:sp>
        <p:nvSpPr>
          <p:cNvPr id="18" name="Rectangle 4"/>
          <p:cNvSpPr>
            <a:spLocks noGrp="1"/>
          </p:cNvSpPr>
          <p:nvPr>
            <p:ph type="dt" sz="half" idx="2"/>
          </p:nvPr>
        </p:nvSpPr>
        <p:spPr>
          <a:xfrm>
            <a:off x="503238" y="6245225"/>
            <a:ext cx="2352675"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lvl1pPr>
          </a:lstStyle>
          <a:p>
            <a:pPr>
              <a:defRPr/>
            </a:pPr>
            <a:fld id="{43A8E807-E63A-4D7E-8DB5-068952CE0210}" type="datetime1">
              <a:rPr lang="cs-CZ"/>
              <a:pPr>
                <a:defRPr/>
              </a:pPr>
              <a:t>03.02.2025</a:t>
            </a:fld>
            <a:endParaRPr lang="cs-CZ"/>
          </a:p>
        </p:txBody>
      </p:sp>
      <p:sp>
        <p:nvSpPr>
          <p:cNvPr id="9" name="Rectangle 5"/>
          <p:cNvSpPr>
            <a:spLocks noGrp="1"/>
          </p:cNvSpPr>
          <p:nvPr>
            <p:ph type="ftr" sz="quarter" idx="3"/>
          </p:nvPr>
        </p:nvSpPr>
        <p:spPr>
          <a:xfrm>
            <a:off x="3444875" y="6245225"/>
            <a:ext cx="3190875" cy="47625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100">
                <a:cs typeface="돋음"/>
              </a:defRPr>
            </a:lvl1pPr>
          </a:lstStyle>
          <a:p>
            <a:pPr>
              <a:defRPr/>
            </a:pPr>
            <a:endParaRPr lang="ko-KR" altLang="ko-KR"/>
          </a:p>
        </p:txBody>
      </p:sp>
      <p:sp>
        <p:nvSpPr>
          <p:cNvPr id="5" name="Rectangle 6"/>
          <p:cNvSpPr>
            <a:spLocks noGrp="1"/>
          </p:cNvSpPr>
          <p:nvPr>
            <p:ph type="sldNum" sz="quarter" idx="4"/>
          </p:nvPr>
        </p:nvSpPr>
        <p:spPr>
          <a:xfrm>
            <a:off x="7224713" y="6245225"/>
            <a:ext cx="2352675"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100"/>
            </a:lvl1pPr>
          </a:lstStyle>
          <a:p>
            <a:pPr>
              <a:defRPr/>
            </a:pPr>
            <a:fld id="{97FFC749-E75A-4C47-B3AF-6AA8EEF3B162}"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518134" r:id="rId1"/>
    <p:sldLayoutId id="2147518135" r:id="rId2"/>
    <p:sldLayoutId id="2147518136" r:id="rId3"/>
    <p:sldLayoutId id="2147518137" r:id="rId4"/>
    <p:sldLayoutId id="2147518138" r:id="rId5"/>
    <p:sldLayoutId id="2147518139" r:id="rId6"/>
    <p:sldLayoutId id="2147518140" r:id="rId7"/>
    <p:sldLayoutId id="2147518141" r:id="rId8"/>
    <p:sldLayoutId id="2147518142" r:id="rId9"/>
    <p:sldLayoutId id="2147518143" r:id="rId10"/>
    <p:sldLayoutId id="2147518144" r:id="rId11"/>
  </p:sldLayoutIdLst>
  <p:transition spd="med">
    <p:dissolve/>
  </p:transition>
  <p:hf hdr="0" ftr="0"/>
  <p:txStyles>
    <p:titleStyle>
      <a:lvl1pPr algn="l" rtl="0" eaLnBrk="0" fontAlgn="base" latinLnBrk="1" hangingPunct="0">
        <a:spcBef>
          <a:spcPct val="0"/>
        </a:spcBef>
        <a:spcAft>
          <a:spcPct val="0"/>
        </a:spcAft>
        <a:defRPr sz="4500" b="1">
          <a:solidFill>
            <a:schemeClr val="tx2"/>
          </a:solidFill>
          <a:effectLst>
            <a:outerShdw blurRad="55000" dist="22000" dir="5400000" algn="t" rotWithShape="0">
              <a:prstClr val="black">
                <a:alpha val="80000"/>
              </a:prstClr>
            </a:outerShdw>
          </a:effectLst>
          <a:latin typeface="Arial" pitchFamily="34" charset="0"/>
          <a:ea typeface="+mj-ea"/>
          <a:cs typeface="+mj-cs"/>
        </a:defRPr>
      </a:lvl1pPr>
      <a:lvl2pPr algn="l" rtl="0" eaLnBrk="0" fontAlgn="base" latinLnBrk="1" hangingPunct="0">
        <a:spcBef>
          <a:spcPct val="0"/>
        </a:spcBef>
        <a:spcAft>
          <a:spcPct val="0"/>
        </a:spcAft>
        <a:defRPr sz="4500" b="1">
          <a:solidFill>
            <a:schemeClr val="tx2"/>
          </a:solidFill>
          <a:latin typeface="Arial" pitchFamily="34" charset="0"/>
        </a:defRPr>
      </a:lvl2pPr>
      <a:lvl3pPr algn="l" rtl="0" eaLnBrk="0" fontAlgn="base" latinLnBrk="1" hangingPunct="0">
        <a:spcBef>
          <a:spcPct val="0"/>
        </a:spcBef>
        <a:spcAft>
          <a:spcPct val="0"/>
        </a:spcAft>
        <a:defRPr sz="4500" b="1">
          <a:solidFill>
            <a:schemeClr val="tx2"/>
          </a:solidFill>
          <a:latin typeface="Arial" pitchFamily="34" charset="0"/>
        </a:defRPr>
      </a:lvl3pPr>
      <a:lvl4pPr algn="l" rtl="0" eaLnBrk="0" fontAlgn="base" latinLnBrk="1" hangingPunct="0">
        <a:spcBef>
          <a:spcPct val="0"/>
        </a:spcBef>
        <a:spcAft>
          <a:spcPct val="0"/>
        </a:spcAft>
        <a:defRPr sz="4500" b="1">
          <a:solidFill>
            <a:schemeClr val="tx2"/>
          </a:solidFill>
          <a:latin typeface="Arial" pitchFamily="34" charset="0"/>
        </a:defRPr>
      </a:lvl4pPr>
      <a:lvl5pPr algn="l" rtl="0" eaLnBrk="0" fontAlgn="base" latinLnBrk="1" hangingPunct="0">
        <a:spcBef>
          <a:spcPct val="0"/>
        </a:spcBef>
        <a:spcAft>
          <a:spcPct val="0"/>
        </a:spcAft>
        <a:defRPr sz="4500" b="1">
          <a:solidFill>
            <a:schemeClr val="tx2"/>
          </a:solidFill>
          <a:latin typeface="Arial"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2588" indent="-273050" algn="l" rtl="0" eaLnBrk="0" fontAlgn="base" latinLnBrk="1" hangingPunct="0">
        <a:spcBef>
          <a:spcPct val="20000"/>
        </a:spcBef>
        <a:spcAft>
          <a:spcPct val="0"/>
        </a:spcAft>
        <a:buClr>
          <a:schemeClr val="tx2"/>
        </a:buClr>
        <a:buSzPct val="75000"/>
        <a:buFont typeface="Wingdings 2" panose="05020102010507070707" pitchFamily="18" charset="2"/>
        <a:buChar char=""/>
        <a:defRPr sz="2700">
          <a:solidFill>
            <a:schemeClr val="tx1"/>
          </a:solidFill>
          <a:latin typeface="Arial" pitchFamily="34" charset="0"/>
          <a:ea typeface="+mn-ea"/>
          <a:cs typeface="+mn-cs"/>
        </a:defRPr>
      </a:lvl1pPr>
      <a:lvl2pPr marL="676275" indent="-228600" algn="l" rtl="0" eaLnBrk="0" fontAlgn="base" latinLnBrk="1" hangingPunct="0">
        <a:spcBef>
          <a:spcPct val="20000"/>
        </a:spcBef>
        <a:spcAft>
          <a:spcPct val="0"/>
        </a:spcAft>
        <a:buClr>
          <a:schemeClr val="tx2"/>
        </a:buClr>
        <a:buFont typeface="Wingdings 3" panose="05040102010807070707" pitchFamily="18" charset="2"/>
        <a:buChar char="­"/>
        <a:defRPr sz="2100">
          <a:solidFill>
            <a:schemeClr val="tx1"/>
          </a:solidFill>
          <a:latin typeface="Arial" pitchFamily="34" charset="0"/>
          <a:ea typeface="+mn-ea"/>
          <a:cs typeface="+mn-cs"/>
        </a:defRPr>
      </a:lvl2pPr>
      <a:lvl3pPr marL="931863"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3pPr>
      <a:lvl4pPr marL="1196975"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4pPr>
      <a:lvl5pPr marL="1462088" indent="-228600" algn="l" rtl="0" eaLnBrk="0" fontAlgn="base" latinLnBrk="1" hangingPunct="0">
        <a:spcBef>
          <a:spcPct val="20000"/>
        </a:spcBef>
        <a:spcAft>
          <a:spcPct val="0"/>
        </a:spcAft>
        <a:buClr>
          <a:schemeClr val="tx2"/>
        </a:buClr>
        <a:buFont typeface="Wingdings 2" panose="05020102010507070707" pitchFamily="18" charset="2"/>
        <a:buChar char=""/>
        <a:defRPr sz="2000">
          <a:solidFill>
            <a:schemeClr val="tx1"/>
          </a:solidFill>
          <a:latin typeface="Arial" pitchFamily="34" charset="0"/>
          <a:ea typeface="+mn-ea"/>
          <a:cs typeface="+mn-cs"/>
        </a:defRPr>
      </a:lvl5pPr>
      <a:lvl6pPr marL="1719072"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6pPr>
      <a:lvl7pPr marL="1984248" indent="-228600" algn="l" rtl="0" eaLnBrk="1" latinLnBrk="1" hangingPunct="1">
        <a:spcBef>
          <a:spcPct val="20000"/>
        </a:spcBef>
        <a:buClr>
          <a:schemeClr val="tx2"/>
        </a:buClr>
        <a:buFont typeface="Wingdings 2" pitchFamily="18" charset="2"/>
        <a:buChar char=""/>
        <a:defRPr sz="1800">
          <a:solidFill>
            <a:schemeClr val="tx1"/>
          </a:solidFill>
          <a:latin typeface="+mn-ea"/>
          <a:ea typeface="+mn-ea"/>
          <a:cs typeface="+mn-cs"/>
        </a:defRPr>
      </a:lvl7pPr>
      <a:lvl8pPr marL="2249424"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8pPr>
      <a:lvl9pPr marL="2505456" indent="-228600" algn="l" rtl="0" eaLnBrk="1" latinLnBrk="1" hangingPunct="1">
        <a:spcBef>
          <a:spcPct val="20000"/>
        </a:spcBef>
        <a:buClr>
          <a:schemeClr val="tx2"/>
        </a:buClr>
        <a:buFont typeface="Wingdings 2" pitchFamily="18" charset="2"/>
        <a:buChar char=""/>
        <a:defRPr sz="1600">
          <a:solidFill>
            <a:schemeClr val="tx1"/>
          </a:solidFill>
          <a:latin typeface="+mn-ea"/>
          <a:ea typeface="+mn-ea"/>
          <a:cs typeface="+mn-cs"/>
        </a:defRPr>
      </a:lvl9pPr>
    </p:bodyStyle>
    <p:otherStyle>
      <a:lvl1pPr marL="0" algn="l" rtl="0" eaLnBrk="1" hangingPunct="1">
        <a:defRPr>
          <a:solidFill>
            <a:schemeClr val="tx1"/>
          </a:solidFill>
          <a:latin typeface="+mn-ea"/>
          <a:ea typeface="+mn-ea"/>
          <a:cs typeface="+mn-cs"/>
        </a:defRPr>
      </a:lvl1pPr>
      <a:lvl2pPr marL="457200" algn="l" rtl="0" eaLnBrk="1" hangingPunct="1">
        <a:defRPr>
          <a:solidFill>
            <a:schemeClr val="tx1"/>
          </a:solidFill>
          <a:latin typeface="+mn-ea"/>
          <a:ea typeface="+mn-ea"/>
          <a:cs typeface="+mn-cs"/>
        </a:defRPr>
      </a:lvl2pPr>
      <a:lvl3pPr marL="914400" algn="l" rtl="0" eaLnBrk="1" hangingPunct="1">
        <a:defRPr>
          <a:solidFill>
            <a:schemeClr val="tx1"/>
          </a:solidFill>
          <a:latin typeface="+mn-ea"/>
          <a:ea typeface="+mn-ea"/>
          <a:cs typeface="+mn-cs"/>
        </a:defRPr>
      </a:lvl3pPr>
      <a:lvl4pPr marL="1371600" algn="l" rtl="0" eaLnBrk="1" hangingPunct="1">
        <a:defRPr>
          <a:solidFill>
            <a:schemeClr val="tx1"/>
          </a:solidFill>
          <a:latin typeface="+mn-ea"/>
          <a:ea typeface="+mn-ea"/>
          <a:cs typeface="+mn-cs"/>
        </a:defRPr>
      </a:lvl4pPr>
      <a:lvl5pPr marL="1828800" algn="l" rtl="0" eaLnBrk="1" hangingPunct="1">
        <a:defRPr>
          <a:solidFill>
            <a:schemeClr val="tx1"/>
          </a:solidFill>
          <a:latin typeface="+mn-ea"/>
          <a:ea typeface="+mn-ea"/>
          <a:cs typeface="+mn-cs"/>
        </a:defRPr>
      </a:lvl5pPr>
      <a:lvl6pPr marL="2286000" algn="l" rtl="0" eaLnBrk="1" hangingPunct="1">
        <a:defRPr>
          <a:solidFill>
            <a:schemeClr val="tx1"/>
          </a:solidFill>
          <a:latin typeface="+mn-ea"/>
          <a:ea typeface="+mn-ea"/>
          <a:cs typeface="+mn-cs"/>
        </a:defRPr>
      </a:lvl6pPr>
      <a:lvl7pPr marL="2743200" algn="l" rtl="0" eaLnBrk="1" hangingPunct="1">
        <a:defRPr>
          <a:solidFill>
            <a:schemeClr val="tx1"/>
          </a:solidFill>
          <a:latin typeface="+mn-ea"/>
          <a:ea typeface="+mn-ea"/>
          <a:cs typeface="+mn-cs"/>
        </a:defRPr>
      </a:lvl7pPr>
      <a:lvl8pPr marL="3200400" algn="l" rtl="0" eaLnBrk="1" hangingPunct="1">
        <a:defRPr>
          <a:solidFill>
            <a:schemeClr val="tx1"/>
          </a:solidFill>
          <a:latin typeface="+mn-ea"/>
          <a:ea typeface="+mn-ea"/>
          <a:cs typeface="+mn-cs"/>
        </a:defRPr>
      </a:lvl8pPr>
      <a:lvl9pPr marL="3657600" algn="l" rtl="0" eaLnBrk="1" hangingPunct="1">
        <a:defRPr>
          <a:solidFill>
            <a:schemeClr val="tx1"/>
          </a:solidFill>
          <a:latin typeface="+mn-ea"/>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930E5E71-1485-49D4-A6BE-AA5524CDA8B9}"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0F4606B4-811E-44C5-A7A4-EE842C185686}" type="slidenum">
              <a:rPr lang="cs-CZ" altLang="cs-CZ"/>
              <a:pPr>
                <a:defRPr/>
              </a:pPr>
              <a:t>‹#›</a:t>
            </a:fld>
            <a:endParaRPr lang="cs-CZ" altLang="cs-CZ"/>
          </a:p>
        </p:txBody>
      </p:sp>
      <p:sp>
        <p:nvSpPr>
          <p:cNvPr id="8196"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8197"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45" r:id="rId1"/>
    <p:sldLayoutId id="2147518017" r:id="rId2"/>
    <p:sldLayoutId id="2147518018" r:id="rId3"/>
    <p:sldLayoutId id="2147518019" r:id="rId4"/>
    <p:sldLayoutId id="2147518020" r:id="rId5"/>
    <p:sldLayoutId id="2147518021" r:id="rId6"/>
    <p:sldLayoutId id="2147518022" r:id="rId7"/>
    <p:sldLayoutId id="2147518023" r:id="rId8"/>
    <p:sldLayoutId id="2147518024" r:id="rId9"/>
    <p:sldLayoutId id="2147518025" r:id="rId10"/>
    <p:sldLayoutId id="2147518026" r:id="rId11"/>
    <p:sldLayoutId id="2147518027" r:id="rId12"/>
    <p:sldLayoutId id="2147518028" r:id="rId13"/>
    <p:sldLayoutId id="2147518029"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4F3F4">
            <a:alpha val="59999"/>
          </a:srgbClr>
        </a:solidFill>
        <a:effectLst/>
      </p:bgPr>
    </p:bg>
    <p:spTree>
      <p:nvGrpSpPr>
        <p:cNvPr id="1" name=""/>
        <p:cNvGrpSpPr/>
        <p:nvPr/>
      </p:nvGrpSpPr>
      <p:grpSpPr>
        <a:xfrm>
          <a:off x="0" y="0"/>
          <a:ext cx="0" cy="0"/>
          <a:chOff x="0" y="0"/>
          <a:chExt cx="0" cy="0"/>
        </a:xfrm>
      </p:grpSpPr>
      <p:sp>
        <p:nvSpPr>
          <p:cNvPr id="38916" name="Rectangle 4"/>
          <p:cNvSpPr>
            <a:spLocks noGrp="1" noChangeArrowheads="1"/>
          </p:cNvSpPr>
          <p:nvPr>
            <p:ph type="dt" sz="half" idx="2"/>
          </p:nvPr>
        </p:nvSpPr>
        <p:spPr bwMode="auto">
          <a:xfrm>
            <a:off x="325438" y="6534150"/>
            <a:ext cx="41894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rgbClr val="5F5F5F"/>
                </a:solidFill>
              </a:defRPr>
            </a:lvl1pPr>
          </a:lstStyle>
          <a:p>
            <a:pPr>
              <a:defRPr/>
            </a:pPr>
            <a:fld id="{C91ABF22-34FE-4199-B3CF-7579ED0874B1}" type="datetime1">
              <a:rPr lang="cs-CZ"/>
              <a:pPr>
                <a:defRPr/>
              </a:pPr>
              <a:t>03.02.2025</a:t>
            </a:fld>
            <a:endParaRPr lang="cs-CZ"/>
          </a:p>
        </p:txBody>
      </p:sp>
      <p:sp>
        <p:nvSpPr>
          <p:cNvPr id="38926" name="Rectangle 14"/>
          <p:cNvSpPr>
            <a:spLocks noGrp="1" noChangeArrowheads="1"/>
          </p:cNvSpPr>
          <p:nvPr>
            <p:ph type="sldNum" sz="quarter" idx="4"/>
          </p:nvPr>
        </p:nvSpPr>
        <p:spPr bwMode="auto">
          <a:xfrm>
            <a:off x="7675563" y="6515100"/>
            <a:ext cx="2100262" cy="27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5F5F5F"/>
                </a:solidFill>
              </a:defRPr>
            </a:lvl1pPr>
          </a:lstStyle>
          <a:p>
            <a:pPr>
              <a:defRPr/>
            </a:pPr>
            <a:fld id="{48FF811C-EDAB-4D51-B424-668DD196DFA6}" type="slidenum">
              <a:rPr lang="cs-CZ" altLang="cs-CZ"/>
              <a:pPr>
                <a:defRPr/>
              </a:pPr>
              <a:t>‹#›</a:t>
            </a:fld>
            <a:endParaRPr lang="cs-CZ" altLang="cs-CZ"/>
          </a:p>
        </p:txBody>
      </p:sp>
      <p:sp>
        <p:nvSpPr>
          <p:cNvPr id="9220" name="Rectangle 15"/>
          <p:cNvSpPr>
            <a:spLocks noGrp="1" noChangeArrowheads="1"/>
          </p:cNvSpPr>
          <p:nvPr>
            <p:ph type="title"/>
          </p:nvPr>
        </p:nvSpPr>
        <p:spPr bwMode="auto">
          <a:xfrm>
            <a:off x="503238" y="990600"/>
            <a:ext cx="78978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9221" name="Rectangle 16"/>
          <p:cNvSpPr>
            <a:spLocks noGrp="1" noChangeArrowheads="1"/>
          </p:cNvSpPr>
          <p:nvPr>
            <p:ph type="body" idx="1"/>
          </p:nvPr>
        </p:nvSpPr>
        <p:spPr bwMode="auto">
          <a:xfrm>
            <a:off x="503238" y="1905000"/>
            <a:ext cx="90741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Tree>
  </p:cSld>
  <p:clrMap bg1="lt1" tx1="dk1" bg2="lt2" tx2="dk2" accent1="accent1" accent2="accent2" accent3="accent3" accent4="accent4" accent5="accent5" accent6="accent6" hlink="hlink" folHlink="folHlink"/>
  <p:sldLayoutIdLst>
    <p:sldLayoutId id="2147518146" r:id="rId1"/>
    <p:sldLayoutId id="2147518030" r:id="rId2"/>
    <p:sldLayoutId id="2147518031" r:id="rId3"/>
    <p:sldLayoutId id="2147518032" r:id="rId4"/>
    <p:sldLayoutId id="2147518033" r:id="rId5"/>
    <p:sldLayoutId id="2147518034" r:id="rId6"/>
    <p:sldLayoutId id="2147518035" r:id="rId7"/>
    <p:sldLayoutId id="2147518036" r:id="rId8"/>
    <p:sldLayoutId id="2147518037" r:id="rId9"/>
    <p:sldLayoutId id="2147518038" r:id="rId10"/>
    <p:sldLayoutId id="2147518039" r:id="rId11"/>
    <p:sldLayoutId id="2147518040" r:id="rId12"/>
    <p:sldLayoutId id="2147518041" r:id="rId13"/>
    <p:sldLayoutId id="2147518042" r:id="rId14"/>
  </p:sldLayoutIdLst>
  <p:transition spd="med">
    <p:dissolve/>
  </p:transition>
  <p:hf hdr="0" ftr="0"/>
  <p:txStyles>
    <p:titleStyle>
      <a:lvl1pPr algn="l" rtl="0" eaLnBrk="0" fontAlgn="base" hangingPunct="0">
        <a:spcBef>
          <a:spcPct val="0"/>
        </a:spcBef>
        <a:spcAft>
          <a:spcPct val="0"/>
        </a:spcAft>
        <a:defRPr sz="2200" b="1">
          <a:solidFill>
            <a:srgbClr val="193285"/>
          </a:solidFill>
          <a:latin typeface="+mj-lt"/>
          <a:ea typeface="+mj-ea"/>
          <a:cs typeface="+mj-cs"/>
        </a:defRPr>
      </a:lvl1pPr>
      <a:lvl2pPr algn="l" rtl="0" eaLnBrk="0" fontAlgn="base" hangingPunct="0">
        <a:spcBef>
          <a:spcPct val="0"/>
        </a:spcBef>
        <a:spcAft>
          <a:spcPct val="0"/>
        </a:spcAft>
        <a:defRPr sz="2200" b="1">
          <a:solidFill>
            <a:srgbClr val="193285"/>
          </a:solidFill>
          <a:latin typeface="Arial" charset="0"/>
        </a:defRPr>
      </a:lvl2pPr>
      <a:lvl3pPr algn="l" rtl="0" eaLnBrk="0" fontAlgn="base" hangingPunct="0">
        <a:spcBef>
          <a:spcPct val="0"/>
        </a:spcBef>
        <a:spcAft>
          <a:spcPct val="0"/>
        </a:spcAft>
        <a:defRPr sz="2200" b="1">
          <a:solidFill>
            <a:srgbClr val="193285"/>
          </a:solidFill>
          <a:latin typeface="Arial" charset="0"/>
        </a:defRPr>
      </a:lvl3pPr>
      <a:lvl4pPr algn="l" rtl="0" eaLnBrk="0" fontAlgn="base" hangingPunct="0">
        <a:spcBef>
          <a:spcPct val="0"/>
        </a:spcBef>
        <a:spcAft>
          <a:spcPct val="0"/>
        </a:spcAft>
        <a:defRPr sz="2200" b="1">
          <a:solidFill>
            <a:srgbClr val="193285"/>
          </a:solidFill>
          <a:latin typeface="Arial" charset="0"/>
        </a:defRPr>
      </a:lvl4pPr>
      <a:lvl5pPr algn="l" rtl="0" eaLnBrk="0" fontAlgn="base" hangingPunct="0">
        <a:spcBef>
          <a:spcPct val="0"/>
        </a:spcBef>
        <a:spcAft>
          <a:spcPct val="0"/>
        </a:spcAft>
        <a:defRPr sz="2200" b="1">
          <a:solidFill>
            <a:srgbClr val="193285"/>
          </a:solidFill>
          <a:latin typeface="Arial" charset="0"/>
        </a:defRPr>
      </a:lvl5pPr>
      <a:lvl6pPr marL="457200" algn="l" rtl="0" eaLnBrk="1" fontAlgn="base" hangingPunct="1">
        <a:spcBef>
          <a:spcPct val="0"/>
        </a:spcBef>
        <a:spcAft>
          <a:spcPct val="0"/>
        </a:spcAft>
        <a:defRPr sz="2200" b="1">
          <a:solidFill>
            <a:srgbClr val="193285"/>
          </a:solidFill>
          <a:latin typeface="Arial" charset="0"/>
        </a:defRPr>
      </a:lvl6pPr>
      <a:lvl7pPr marL="914400" algn="l" rtl="0" eaLnBrk="1" fontAlgn="base" hangingPunct="1">
        <a:spcBef>
          <a:spcPct val="0"/>
        </a:spcBef>
        <a:spcAft>
          <a:spcPct val="0"/>
        </a:spcAft>
        <a:defRPr sz="2200" b="1">
          <a:solidFill>
            <a:srgbClr val="193285"/>
          </a:solidFill>
          <a:latin typeface="Arial" charset="0"/>
        </a:defRPr>
      </a:lvl7pPr>
      <a:lvl8pPr marL="1371600" algn="l" rtl="0" eaLnBrk="1" fontAlgn="base" hangingPunct="1">
        <a:spcBef>
          <a:spcPct val="0"/>
        </a:spcBef>
        <a:spcAft>
          <a:spcPct val="0"/>
        </a:spcAft>
        <a:defRPr sz="2200" b="1">
          <a:solidFill>
            <a:srgbClr val="193285"/>
          </a:solidFill>
          <a:latin typeface="Arial" charset="0"/>
        </a:defRPr>
      </a:lvl8pPr>
      <a:lvl9pPr marL="1828800" algn="l" rtl="0" eaLnBrk="1" fontAlgn="base" hangingPunct="1">
        <a:spcBef>
          <a:spcPct val="0"/>
        </a:spcBef>
        <a:spcAft>
          <a:spcPct val="0"/>
        </a:spcAft>
        <a:defRPr sz="2200" b="1">
          <a:solidFill>
            <a:srgbClr val="193285"/>
          </a:solidFill>
          <a:latin typeface="Arial" charset="0"/>
        </a:defRPr>
      </a:lvl9pPr>
    </p:titleStyle>
    <p:bodyStyle>
      <a:lvl1pPr marL="190500" indent="-190500" algn="l" rtl="0" eaLnBrk="0" fontAlgn="base" hangingPunct="0">
        <a:spcBef>
          <a:spcPct val="100000"/>
        </a:spcBef>
        <a:spcAft>
          <a:spcPct val="0"/>
        </a:spcAft>
        <a:buChar char="•"/>
        <a:defRPr sz="2200" b="1">
          <a:solidFill>
            <a:srgbClr val="FF9900"/>
          </a:solidFill>
          <a:latin typeface="+mn-lt"/>
          <a:ea typeface="+mn-ea"/>
          <a:cs typeface="+mn-cs"/>
        </a:defRPr>
      </a:lvl1pPr>
      <a:lvl2pPr marL="571500" indent="-190500" algn="l" rtl="0" eaLnBrk="0" fontAlgn="base" hangingPunct="0">
        <a:spcBef>
          <a:spcPct val="50000"/>
        </a:spcBef>
        <a:spcAft>
          <a:spcPct val="0"/>
        </a:spcAft>
        <a:buChar char="–"/>
        <a:defRPr sz="2800" b="1">
          <a:solidFill>
            <a:schemeClr val="bg2"/>
          </a:solidFill>
          <a:latin typeface="+mn-lt"/>
        </a:defRPr>
      </a:lvl2pPr>
      <a:lvl3pPr marL="952500" indent="-190500" algn="l" rtl="0" eaLnBrk="0" fontAlgn="base" hangingPunct="0">
        <a:spcBef>
          <a:spcPct val="20000"/>
        </a:spcBef>
        <a:spcAft>
          <a:spcPct val="0"/>
        </a:spcAft>
        <a:buChar char="•"/>
        <a:defRPr sz="1600">
          <a:solidFill>
            <a:schemeClr val="bg2"/>
          </a:solidFill>
          <a:latin typeface="+mn-lt"/>
        </a:defRPr>
      </a:lvl3pPr>
      <a:lvl4pPr marL="1333500" indent="-190500" algn="l" rtl="0" eaLnBrk="0" fontAlgn="base" hangingPunct="0">
        <a:spcBef>
          <a:spcPct val="20000"/>
        </a:spcBef>
        <a:spcAft>
          <a:spcPct val="0"/>
        </a:spcAft>
        <a:buChar char="•"/>
        <a:defRPr sz="1600">
          <a:solidFill>
            <a:schemeClr val="bg2"/>
          </a:solidFill>
          <a:latin typeface="+mn-lt"/>
        </a:defRPr>
      </a:lvl4pPr>
      <a:lvl5pPr marL="1714500" indent="-190500" algn="l" rtl="0" eaLnBrk="0" fontAlgn="base" hangingPunct="0">
        <a:spcBef>
          <a:spcPct val="20000"/>
        </a:spcBef>
        <a:spcAft>
          <a:spcPct val="0"/>
        </a:spcAft>
        <a:buChar char="•"/>
        <a:defRPr sz="1600">
          <a:solidFill>
            <a:schemeClr val="bg2"/>
          </a:solidFill>
          <a:latin typeface="+mn-lt"/>
        </a:defRPr>
      </a:lvl5pPr>
      <a:lvl6pPr marL="2171700" indent="-190500" algn="l" rtl="0" eaLnBrk="1" fontAlgn="base" hangingPunct="1">
        <a:spcBef>
          <a:spcPct val="20000"/>
        </a:spcBef>
        <a:spcAft>
          <a:spcPct val="0"/>
        </a:spcAft>
        <a:buChar char="•"/>
        <a:defRPr sz="1600">
          <a:solidFill>
            <a:schemeClr val="bg2"/>
          </a:solidFill>
          <a:latin typeface="+mn-lt"/>
        </a:defRPr>
      </a:lvl6pPr>
      <a:lvl7pPr marL="2628900" indent="-190500" algn="l" rtl="0" eaLnBrk="1" fontAlgn="base" hangingPunct="1">
        <a:spcBef>
          <a:spcPct val="20000"/>
        </a:spcBef>
        <a:spcAft>
          <a:spcPct val="0"/>
        </a:spcAft>
        <a:buChar char="•"/>
        <a:defRPr sz="1600">
          <a:solidFill>
            <a:schemeClr val="bg2"/>
          </a:solidFill>
          <a:latin typeface="+mn-lt"/>
        </a:defRPr>
      </a:lvl7pPr>
      <a:lvl8pPr marL="3086100" indent="-190500" algn="l" rtl="0" eaLnBrk="1" fontAlgn="base" hangingPunct="1">
        <a:spcBef>
          <a:spcPct val="20000"/>
        </a:spcBef>
        <a:spcAft>
          <a:spcPct val="0"/>
        </a:spcAft>
        <a:buChar char="•"/>
        <a:defRPr sz="1600">
          <a:solidFill>
            <a:schemeClr val="bg2"/>
          </a:solidFill>
          <a:latin typeface="+mn-lt"/>
        </a:defRPr>
      </a:lvl8pPr>
      <a:lvl9pPr marL="3543300" indent="-190500" algn="l" rtl="0" eaLnBrk="1" fontAlgn="base" hangingPunct="1">
        <a:spcBef>
          <a:spcPct val="20000"/>
        </a:spcBef>
        <a:spcAft>
          <a:spcPct val="0"/>
        </a:spcAft>
        <a:buChar char="•"/>
        <a:defRPr sz="1600">
          <a:solidFill>
            <a:schemeClr val="bg2"/>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4.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0.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92C3FF">
            <a:alpha val="50000"/>
          </a:srgbClr>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1107347" y="1686187"/>
            <a:ext cx="8168156" cy="3397541"/>
          </a:xfrm>
          <a:noFill/>
          <a:ln>
            <a:noFill/>
          </a:ln>
        </p:spPr>
        <p:txBody>
          <a:bodyPr>
            <a:normAutofit fontScale="90000"/>
            <a:scene3d>
              <a:camera prst="orthographicFront"/>
              <a:lightRig rig="threePt" dir="tl">
                <a:rot lat="0" lon="0" rev="7200000"/>
              </a:lightRig>
            </a:scene3d>
            <a:sp3d extrusionH="63500" contourW="19050">
              <a:bevelT w="25400" h="95250"/>
              <a:extrusionClr>
                <a:schemeClr val="tx1"/>
              </a:extrusionClr>
              <a:contourClr>
                <a:schemeClr val="bg1"/>
              </a:contourClr>
            </a:sp3d>
          </a:bodyPr>
          <a:lstStyle/>
          <a:p>
            <a:pPr algn="ctr" eaLnBrk="1" fontAlgn="auto" hangingPunct="1">
              <a:spcAft>
                <a:spcPts val="0"/>
              </a:spcAft>
              <a:defRPr/>
            </a:pPr>
            <a:r>
              <a:rPr lang="cs-CZ" sz="4700" dirty="0">
                <a:ln w="12700">
                  <a:solidFill>
                    <a:schemeClr val="tx1"/>
                  </a:solidFill>
                </a:ln>
                <a:solidFill>
                  <a:schemeClr val="bg2">
                    <a:lumMod val="10000"/>
                  </a:schemeClr>
                </a:solidFill>
                <a:effectLst/>
                <a:latin typeface="Times New Roman" panose="02020603050405020304" pitchFamily="18" charset="0"/>
                <a:cs typeface="Times New Roman" panose="02020603050405020304" pitchFamily="18" charset="0"/>
              </a:rPr>
              <a:t>Podniková</a:t>
            </a:r>
            <a:br>
              <a:rPr lang="cs-CZ" sz="4700" dirty="0">
                <a:ln w="12700">
                  <a:solidFill>
                    <a:schemeClr val="tx1"/>
                  </a:solidFill>
                </a:ln>
                <a:solidFill>
                  <a:schemeClr val="bg2">
                    <a:lumMod val="10000"/>
                  </a:schemeClr>
                </a:solidFill>
                <a:effectLst/>
                <a:latin typeface="Times New Roman" panose="02020603050405020304" pitchFamily="18" charset="0"/>
                <a:cs typeface="Times New Roman" panose="02020603050405020304" pitchFamily="18" charset="0"/>
              </a:rPr>
            </a:br>
            <a:r>
              <a:rPr lang="cs-CZ" sz="4700" dirty="0">
                <a:ln w="12700">
                  <a:solidFill>
                    <a:schemeClr val="tx1"/>
                  </a:solidFill>
                </a:ln>
                <a:solidFill>
                  <a:schemeClr val="bg2">
                    <a:lumMod val="10000"/>
                  </a:schemeClr>
                </a:solidFill>
                <a:effectLst/>
                <a:latin typeface="Times New Roman" panose="02020603050405020304" pitchFamily="18" charset="0"/>
                <a:cs typeface="Times New Roman" panose="02020603050405020304" pitchFamily="18" charset="0"/>
              </a:rPr>
              <a:t>kolektivní smlouva</a:t>
            </a:r>
            <a:br>
              <a:rPr lang="cs-CZ" sz="4800" dirty="0">
                <a:ln w="12700">
                  <a:solidFill>
                    <a:schemeClr val="tx1"/>
                  </a:solidFill>
                </a:ln>
                <a:solidFill>
                  <a:schemeClr val="bg2">
                    <a:lumMod val="10000"/>
                  </a:schemeClr>
                </a:solidFill>
                <a:effectLst/>
                <a:latin typeface="Times New Roman" panose="02020603050405020304" pitchFamily="18" charset="0"/>
                <a:cs typeface="Times New Roman" panose="02020603050405020304" pitchFamily="18" charset="0"/>
              </a:rPr>
            </a:br>
            <a:r>
              <a:rPr lang="cs-CZ" sz="3200" dirty="0">
                <a:ln w="12700">
                  <a:solidFill>
                    <a:schemeClr val="tx1"/>
                  </a:solidFill>
                </a:ln>
                <a:solidFill>
                  <a:schemeClr val="bg2">
                    <a:lumMod val="10000"/>
                  </a:schemeClr>
                </a:solidFill>
                <a:effectLst/>
                <a:latin typeface="Times New Roman" panose="02020603050405020304" pitchFamily="18" charset="0"/>
                <a:cs typeface="Times New Roman" panose="02020603050405020304" pitchFamily="18" charset="0"/>
              </a:rPr>
              <a:t>Českých drah, a.s.,</a:t>
            </a:r>
            <a:br>
              <a:rPr lang="cs-CZ" sz="3200" dirty="0">
                <a:ln w="12700">
                  <a:solidFill>
                    <a:schemeClr val="tx1"/>
                  </a:solidFill>
                </a:ln>
                <a:solidFill>
                  <a:schemeClr val="bg2">
                    <a:lumMod val="10000"/>
                  </a:schemeClr>
                </a:solidFill>
                <a:effectLst/>
                <a:latin typeface="Times New Roman" panose="02020603050405020304" pitchFamily="18" charset="0"/>
                <a:cs typeface="Times New Roman" panose="02020603050405020304" pitchFamily="18" charset="0"/>
              </a:rPr>
            </a:br>
            <a:r>
              <a:rPr lang="cs-CZ" sz="4700" dirty="0">
                <a:ln w="12700">
                  <a:solidFill>
                    <a:schemeClr val="tx1"/>
                  </a:solidFill>
                </a:ln>
                <a:solidFill>
                  <a:schemeClr val="bg2">
                    <a:lumMod val="10000"/>
                  </a:schemeClr>
                </a:solidFill>
                <a:effectLst/>
                <a:latin typeface="Times New Roman" panose="02020603050405020304" pitchFamily="18" charset="0"/>
                <a:cs typeface="Times New Roman" panose="02020603050405020304" pitchFamily="18" charset="0"/>
              </a:rPr>
              <a:t>na rok 2025</a:t>
            </a:r>
            <a:br>
              <a:rPr lang="cs-CZ" sz="4800" dirty="0">
                <a:solidFill>
                  <a:schemeClr val="tx1"/>
                </a:solidFill>
                <a:effectLst/>
                <a:latin typeface="Times New Roman" panose="02020603050405020304" pitchFamily="18" charset="0"/>
                <a:cs typeface="Times New Roman" panose="02020603050405020304" pitchFamily="18" charset="0"/>
              </a:rPr>
            </a:br>
            <a:r>
              <a:rPr lang="cs-CZ" sz="3100" dirty="0">
                <a:ln w="12700" cap="rnd" cmpd="sng">
                  <a:solidFill>
                    <a:srgbClr val="FF0000"/>
                  </a:solidFill>
                </a:ln>
                <a:solidFill>
                  <a:srgbClr val="FF0000"/>
                </a:solidFill>
                <a:effectLst>
                  <a:glow rad="63500">
                    <a:srgbClr val="FF0000">
                      <a:alpha val="40000"/>
                    </a:srgbClr>
                  </a:glow>
                </a:effectLst>
                <a:latin typeface="Times New Roman" panose="02020603050405020304" pitchFamily="18" charset="0"/>
                <a:cs typeface="Times New Roman" panose="02020603050405020304" pitchFamily="18" charset="0"/>
              </a:rPr>
              <a:t>Č.j.: 57 771/ 2024 - KNLZ</a:t>
            </a:r>
            <a:br>
              <a:rPr lang="cs-CZ"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cs-CZ" sz="22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1860" name="Rectangle 4"/>
          <p:cNvSpPr>
            <a:spLocks noChangeArrowheads="1"/>
          </p:cNvSpPr>
          <p:nvPr/>
        </p:nvSpPr>
        <p:spPr bwMode="auto">
          <a:xfrm>
            <a:off x="157163" y="4940300"/>
            <a:ext cx="7099300" cy="1703388"/>
          </a:xfrm>
          <a:prstGeom prst="rect">
            <a:avLst/>
          </a:prstGeom>
          <a:noFill/>
          <a:ln w="9525">
            <a:noFill/>
            <a:miter lim="800000"/>
            <a:headEnd/>
            <a:tailEnd/>
          </a:ln>
          <a:effectLst/>
        </p:spPr>
        <p:txBody>
          <a:bodyPr/>
          <a:lstStyle/>
          <a:p>
            <a:pPr eaLnBrk="1" hangingPunct="1">
              <a:spcBef>
                <a:spcPts val="0"/>
              </a:spcBef>
              <a:defRPr/>
            </a:pPr>
            <a:r>
              <a:rPr lang="cs-CZ" sz="1800" i="1" dirty="0">
                <a:solidFill>
                  <a:schemeClr val="tx1"/>
                </a:solidFill>
                <a:latin typeface="Times New Roman" pitchFamily="18" charset="0"/>
                <a:cs typeface="Times New Roman" pitchFamily="18" charset="0"/>
              </a:rPr>
              <a:t>Štěpán Lev -  předseda Podnikového výboru OSŽ při ČD, a.s.</a:t>
            </a:r>
          </a:p>
          <a:p>
            <a:pPr eaLnBrk="1" hangingPunct="1">
              <a:spcBef>
                <a:spcPts val="0"/>
              </a:spcBef>
              <a:defRPr/>
            </a:pPr>
            <a:r>
              <a:rPr lang="cs-CZ" sz="1800" i="1" dirty="0">
                <a:solidFill>
                  <a:schemeClr val="tx1"/>
                </a:solidFill>
                <a:latin typeface="Times New Roman" pitchFamily="18" charset="0"/>
                <a:cs typeface="Times New Roman" pitchFamily="18" charset="0"/>
              </a:rPr>
              <a:t>Antonín Leitgeb - tajemník Podnikového výboru OSŽ při ČD, a.s.</a:t>
            </a:r>
          </a:p>
          <a:p>
            <a:pPr eaLnBrk="1" hangingPunct="1">
              <a:spcBef>
                <a:spcPts val="0"/>
              </a:spcBef>
              <a:defRPr/>
            </a:pPr>
            <a:r>
              <a:rPr lang="cs-CZ" sz="1800" i="1" dirty="0">
                <a:solidFill>
                  <a:schemeClr val="tx1"/>
                </a:solidFill>
                <a:latin typeface="Times New Roman" pitchFamily="18" charset="0"/>
                <a:cs typeface="Times New Roman" pitchFamily="18" charset="0"/>
              </a:rPr>
              <a:t>Věra Nečasová - tajemnice Podnikového výboru OSŽ při ČD, a.s.</a:t>
            </a:r>
          </a:p>
          <a:p>
            <a:pPr eaLnBrk="1" hangingPunct="1">
              <a:spcBef>
                <a:spcPts val="0"/>
              </a:spcBef>
              <a:defRPr/>
            </a:pPr>
            <a:r>
              <a:rPr lang="cs-CZ" sz="1800" i="1" dirty="0">
                <a:solidFill>
                  <a:schemeClr val="tx1"/>
                </a:solidFill>
                <a:latin typeface="Times New Roman" pitchFamily="18" charset="0"/>
                <a:cs typeface="Times New Roman" pitchFamily="18" charset="0"/>
              </a:rPr>
              <a:t>Kolektiv sociálně-právního oddělení OSŽ - ústředí</a:t>
            </a:r>
          </a:p>
        </p:txBody>
      </p:sp>
      <p:sp>
        <p:nvSpPr>
          <p:cNvPr id="10" name="Rectangle 4"/>
          <p:cNvSpPr>
            <a:spLocks noChangeArrowheads="1"/>
          </p:cNvSpPr>
          <p:nvPr/>
        </p:nvSpPr>
        <p:spPr bwMode="auto">
          <a:xfrm>
            <a:off x="7540625" y="5984875"/>
            <a:ext cx="1714500" cy="541338"/>
          </a:xfrm>
          <a:prstGeom prst="rect">
            <a:avLst/>
          </a:prstGeom>
          <a:solidFill>
            <a:schemeClr val="accent1">
              <a:lumMod val="40000"/>
              <a:lumOff val="60000"/>
              <a:alpha val="0"/>
            </a:schemeClr>
          </a:solidFill>
          <a:ln w="9525">
            <a:noFill/>
            <a:miter lim="800000"/>
            <a:headEnd/>
            <a:tailEnd/>
          </a:ln>
          <a:effectLst/>
        </p:spPr>
        <p:txBody>
          <a:bodyPr/>
          <a:lstStyle/>
          <a:p>
            <a:pPr marL="85725" algn="r" eaLnBrk="1" hangingPunct="1">
              <a:spcBef>
                <a:spcPct val="100000"/>
              </a:spcBef>
              <a:defRPr/>
            </a:pPr>
            <a:r>
              <a:rPr lang="cs-CZ" sz="2000" i="1" dirty="0">
                <a:solidFill>
                  <a:schemeClr val="tx1"/>
                </a:solidFill>
                <a:latin typeface="Times New Roman" pitchFamily="18" charset="0"/>
                <a:cs typeface="Times New Roman" pitchFamily="18" charset="0"/>
              </a:rPr>
              <a:t>www.</a:t>
            </a:r>
            <a:r>
              <a:rPr lang="cs-CZ" sz="2000" i="1" dirty="0" err="1">
                <a:solidFill>
                  <a:schemeClr val="tx1"/>
                </a:solidFill>
                <a:latin typeface="Times New Roman" pitchFamily="18" charset="0"/>
                <a:cs typeface="Times New Roman" pitchFamily="18" charset="0"/>
              </a:rPr>
              <a:t>osz.org</a:t>
            </a:r>
            <a:endParaRPr lang="cs-CZ" sz="2000" i="1" dirty="0">
              <a:solidFill>
                <a:schemeClr val="tx1"/>
              </a:solidFill>
              <a:latin typeface="Times New Roman" pitchFamily="18" charset="0"/>
              <a:cs typeface="Times New Roman" pitchFamily="18" charset="0"/>
            </a:endParaRPr>
          </a:p>
        </p:txBody>
      </p:sp>
      <p:pic>
        <p:nvPicPr>
          <p:cNvPr id="149510" name="Picture 10" descr="C:\Users\Tomáš\Desktop\CD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14312"/>
            <a:ext cx="3100388" cy="1770062"/>
          </a:xfrm>
          <a:prstGeom prst="rect">
            <a:avLst/>
          </a:prstGeom>
          <a:solidFill>
            <a:srgbClr val="FFB00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Obrázek 2">
            <a:extLst>
              <a:ext uri="{FF2B5EF4-FFF2-40B4-BE49-F238E27FC236}">
                <a16:creationId xmlns:a16="http://schemas.microsoft.com/office/drawing/2014/main" id="{568F8A55-8D80-4D09-950E-72BFD77B4C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5181" y="207858"/>
            <a:ext cx="2671444" cy="1780962"/>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10</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5. - Překážky v práci</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bdélník 3">
            <a:extLst>
              <a:ext uri="{FF2B5EF4-FFF2-40B4-BE49-F238E27FC236}">
                <a16:creationId xmlns:a16="http://schemas.microsoft.com/office/drawing/2014/main" id="{BA2345B4-ABA3-402E-8043-AF09DD6A4173}"/>
              </a:ext>
            </a:extLst>
          </p:cNvPr>
          <p:cNvSpPr/>
          <p:nvPr/>
        </p:nvSpPr>
        <p:spPr>
          <a:xfrm>
            <a:off x="223025" y="612844"/>
            <a:ext cx="9645805" cy="6001643"/>
          </a:xfrm>
          <a:prstGeom prst="rect">
            <a:avLst/>
          </a:prstGeom>
        </p:spPr>
        <p:txBody>
          <a:bodyPr wrap="square">
            <a:spAutoFit/>
          </a:bodyPr>
          <a:lstStyle/>
          <a:p>
            <a:pPr algn="just">
              <a:spcAft>
                <a:spcPts val="0"/>
              </a:spcAf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5.1	Překážky v práci z důvodu obecného zájmu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p>
          <a:p>
            <a:pPr algn="just">
              <a:spcAft>
                <a:spcPts val="0"/>
              </a:spcAf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5.1.2</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Zaměstnancům, kteří se v souladu se zaměstnavatelem schváleným plánem účastní mezinárodních akcí organizovaných v rámci FISAIC, USIC, ALE, C M a dohodnutých mezinárodních kulturních a sportovních akcí organizovaných zaměstnavatelem ve spolupráci s odborovými organizacemi, se poskytne pracovní volno, pokud tomu nebrání vážné provozní důvody. Za dobu pracovního volna poskytne zaměstnavatel zaměstnanci náhradu mzdy ve výši průměrného výdělku…</a:t>
            </a:r>
          </a:p>
          <a:p>
            <a:pPr algn="just">
              <a:spcAft>
                <a:spcPts val="0"/>
              </a:spcAft>
            </a:pPr>
            <a:endPar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cs-CZ" sz="2000" dirty="0">
                <a:solidFill>
                  <a:schemeClr val="tx1"/>
                </a:solidFill>
                <a:latin typeface="Times New Roman" panose="02020603050405020304" pitchFamily="18" charset="0"/>
                <a:cs typeface="Times New Roman" panose="02020603050405020304" pitchFamily="18" charset="0"/>
              </a:rPr>
              <a:t>5.1.3	TDM a LOP spoluorganizované zaměstnavatelem a odborovými organizacemi pro děti zaměstnanců ČD </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endParaRPr lang="cs-CZ" sz="2000" dirty="0">
              <a:solidFill>
                <a:schemeClr val="tx1"/>
              </a:solidFill>
              <a:latin typeface="Times New Roman" panose="02020603050405020304" pitchFamily="18" charset="0"/>
              <a:cs typeface="Times New Roman" panose="02020603050405020304" pitchFamily="18" charset="0"/>
            </a:endParaRPr>
          </a:p>
          <a:p>
            <a:pPr algn="just"/>
            <a:endParaRPr lang="cs-CZ" sz="400" dirty="0">
              <a:solidFill>
                <a:schemeClr val="tx1"/>
              </a:solidFill>
              <a:latin typeface="Times New Roman" panose="02020603050405020304" pitchFamily="18" charset="0"/>
              <a:cs typeface="Times New Roman" panose="02020603050405020304" pitchFamily="18" charset="0"/>
            </a:endParaRPr>
          </a:p>
          <a:p>
            <a:pPr algn="just"/>
            <a:r>
              <a:rPr lang="cs-CZ" sz="2000" dirty="0">
                <a:solidFill>
                  <a:schemeClr val="tx1"/>
                </a:solidFill>
                <a:latin typeface="Times New Roman" panose="02020603050405020304" pitchFamily="18" charset="0"/>
                <a:cs typeface="Times New Roman" panose="02020603050405020304" pitchFamily="18" charset="0"/>
              </a:rPr>
              <a:t>5.1.4  TDM a LOP organizované mimo ČD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změna</a:t>
            </a:r>
          </a:p>
          <a:p>
            <a:pPr algn="just">
              <a:tabLst>
                <a:tab pos="572770" algn="l"/>
              </a:tabLst>
            </a:pP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Pokud je TDM organizován mimo ČD a zaměstnavatel souhlasí s uvolněním zaměstnance za podmínek stanovených v ustanovení § 203 odst. 2 písm. h) ZP, se podmínka soustavné         a bezplatné práce nevyžaduje, jde-li o tábory pro zdravotně postižené děti a mládež. Zaměstnavatel při splnění podmínek dle § 203a ZP uhradí zaměstnanci náhradu mzdy ve výši průměrného výdělku, </a:t>
            </a:r>
            <a:r>
              <a:rPr lang="cs-CZ"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maximálně však ve výši průměrné mzdy v národním hospodářství za první a třetí čtvrtletí kalendářního roku, předcházejícího kalendářního roku, ve kterém se pracovní volno poskytuje,</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nejvýše za 1 týden v kalendářním roce, </a:t>
            </a:r>
          </a:p>
          <a:p>
            <a:pPr algn="just">
              <a:spcAft>
                <a:spcPts val="0"/>
              </a:spcAft>
            </a:pPr>
            <a:endPar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826435"/>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11</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5. - Překážky v práci</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bdélník 3">
            <a:extLst>
              <a:ext uri="{FF2B5EF4-FFF2-40B4-BE49-F238E27FC236}">
                <a16:creationId xmlns:a16="http://schemas.microsoft.com/office/drawing/2014/main" id="{BA2345B4-ABA3-402E-8043-AF09DD6A4173}"/>
              </a:ext>
            </a:extLst>
          </p:cNvPr>
          <p:cNvSpPr/>
          <p:nvPr/>
        </p:nvSpPr>
        <p:spPr>
          <a:xfrm>
            <a:off x="227959" y="409803"/>
            <a:ext cx="9645805" cy="11329255"/>
          </a:xfrm>
          <a:prstGeom prst="rect">
            <a:avLst/>
          </a:prstGeom>
        </p:spPr>
        <p:txBody>
          <a:bodyPr wrap="square">
            <a:spAutoFit/>
          </a:bodyPr>
          <a:lstStyle/>
          <a:p>
            <a:pPr algn="just">
              <a:spcAft>
                <a:spcPts val="0"/>
              </a:spcAft>
              <a:tabLst>
                <a:tab pos="540385" algn="l"/>
              </a:tabLst>
            </a:pPr>
            <a:r>
              <a:rPr lang="cs-CZ" sz="2000" dirty="0">
                <a:solidFill>
                  <a:schemeClr val="tx1"/>
                </a:solidFill>
                <a:latin typeface="Times New Roman" panose="02020603050405020304" pitchFamily="18" charset="0"/>
                <a:cs typeface="Times New Roman" panose="02020603050405020304" pitchFamily="18" charset="0"/>
              </a:rPr>
              <a:t>5.2	Důležité osobní překážky v práci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změna</a:t>
            </a: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tabLst>
                <a:tab pos="540385" algn="l"/>
              </a:tabLst>
            </a:pP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5.2.2	Zaměstnanec, který byl účasten mimořádné události</a:t>
            </a:r>
            <a:r>
              <a:rPr lang="cs-CZ" sz="1800" b="0" baseline="30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mající za následek úmrtí nebo újmu na zdraví (viz ustanovení § 122 zákona č. 40/2009 Sb., trestní zákoník, v platném znění) nebo značnou škodu na majetku, nebo zaměstnanec, který poskytoval ve své pracovní době první pomoc po mimořádné události, může z důvodu své psychické újmy požádat příslušného vedoucího zaměstnance o poskytnutí pracovního volna. Za mimořádnou událost se pro účely tohoto článku PKS považují též mimořádné situace, při nichž je zaměstnanec podroben protiprávnímu jednání třetí osoby bezprostředně směřujícímu k ohrožení života nebo zdraví zaměstnance (např. přepadení pokladní, užití násilí nebo pohrůžky bezprostředního násilí). </a:t>
            </a:r>
            <a:r>
              <a:rPr lang="cs-CZ"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Příslušný vedoucí zaměstnanec žádosti zaměstnance  o poskytnutí pracovního volna vždy vyhoví. O délce poskytnutého pracovního volna s náhradou mzdy, kromě pracovního volna poskytnutého dle předcházející věty, rozhodne příslušný vedoucí zaměstnanec po zvážení všech okolností souvisejících s mimořádnou událostí po dohodě se zaměstnancem</a:t>
            </a: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Takto poskytované pracovní volno se eviduje v informačním systému zaměstnavatele samostatným mzdovým druhem.</a:t>
            </a:r>
          </a:p>
          <a:p>
            <a:pPr algn="just">
              <a:spcAft>
                <a:spcPts val="0"/>
              </a:spcAft>
              <a:tabLst>
                <a:tab pos="540385" algn="l"/>
              </a:tabLst>
            </a:pP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Zaměstnavatel je povinen po mimořádné události dle prvního odstavce poskytnout zúčastněným zaměstnancům nezbytnou péči, včetně dopravy do místa určení (bydliště nebo nástupní místo).</a:t>
            </a:r>
          </a:p>
          <a:p>
            <a:pPr algn="just"/>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 případě přímé účasti strojvedoucího na mimořádné události mající za následek úmrtí nebo těžkou újmu na zdraví (definice viz ustanovení prvního odstavce tohoto článku), zaměstnavatel zajistí vystřídání ve výkonu další služby nebo zajistí za účelem dojezdu do vhodného místa vystřídání odborně způsobilou osobu jako doprovod zúčastněného strojvedoucího. </a:t>
            </a:r>
          </a:p>
          <a:p>
            <a:pPr algn="just"/>
            <a:r>
              <a:rPr lang="cs-CZ" sz="1800" b="0" dirty="0">
                <a:solidFill>
                  <a:schemeClr val="tx1"/>
                </a:solidFill>
                <a:ea typeface="Times New Roman" panose="02020603050405020304" pitchFamily="18" charset="0"/>
              </a:rPr>
              <a:t>___________________________</a:t>
            </a:r>
            <a:endParaRPr lang="cs-CZ" sz="1800" b="0" dirty="0">
              <a:solidFill>
                <a:schemeClr val="tx1"/>
              </a:solidFill>
              <a:effectLst/>
              <a:latin typeface="Times New Roman" panose="02020603050405020304" pitchFamily="18" charset="0"/>
              <a:ea typeface="Times New Roman" panose="02020603050405020304" pitchFamily="18" charset="0"/>
            </a:endParaRPr>
          </a:p>
          <a:p>
            <a:r>
              <a:rPr lang="cs-CZ" sz="1800" b="0" baseline="30000" dirty="0">
                <a:solidFill>
                  <a:schemeClr val="tx1"/>
                </a:solidFill>
                <a:effectLst/>
                <a:latin typeface="Times New Roman" panose="02020603050405020304" pitchFamily="18" charset="0"/>
                <a:ea typeface="Times New Roman" panose="02020603050405020304" pitchFamily="18" charset="0"/>
              </a:rPr>
              <a:t>2</a:t>
            </a:r>
            <a:r>
              <a:rPr lang="cs-CZ" sz="1800" b="0" dirty="0">
                <a:solidFill>
                  <a:schemeClr val="tx1"/>
                </a:solidFill>
                <a:effectLst/>
                <a:latin typeface="Times New Roman" panose="02020603050405020304" pitchFamily="18" charset="0"/>
                <a:ea typeface="Times New Roman" panose="02020603050405020304" pitchFamily="18" charset="0"/>
              </a:rPr>
              <a:t> </a:t>
            </a:r>
            <a:r>
              <a:rPr lang="cs-CZ" sz="1800" b="0" dirty="0">
                <a:solidFill>
                  <a:schemeClr val="tx1"/>
                </a:solidFill>
                <a:effectLst/>
                <a:latin typeface="CD Fedra Book"/>
                <a:ea typeface="Times New Roman" panose="02020603050405020304" pitchFamily="18" charset="0"/>
              </a:rPr>
              <a:t>§ 49 zákona č. 266/ 1994 Sb., o dráhách, v platném znění</a:t>
            </a:r>
            <a:r>
              <a:rPr lang="en-US" sz="1800" b="0" dirty="0">
                <a:solidFill>
                  <a:schemeClr val="tx1"/>
                </a:solidFill>
                <a:effectLst/>
                <a:latin typeface="CD Fedra Book"/>
                <a:ea typeface="Times New Roman" panose="02020603050405020304" pitchFamily="18" charset="0"/>
              </a:rPr>
              <a:t>;</a:t>
            </a:r>
            <a:r>
              <a:rPr lang="cs-CZ" sz="1800" b="0" dirty="0">
                <a:solidFill>
                  <a:schemeClr val="tx1"/>
                </a:solidFill>
                <a:effectLst/>
                <a:latin typeface="CD Fedra Book"/>
                <a:ea typeface="Times New Roman" panose="02020603050405020304" pitchFamily="18" charset="0"/>
              </a:rPr>
              <a:t> předpis ČD D 17</a:t>
            </a:r>
            <a:endParaRPr lang="cs-CZ" sz="1800" b="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233373"/>
      </p:ext>
    </p:extLst>
  </p:cSld>
  <p:clrMapOvr>
    <a:masterClrMapping/>
  </p:clrMapOvr>
  <p:transition spd="med">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12</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altLang="en-US" sz="240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6. - VŠEOBECNÁ  USTANOVENÍ</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3">
            <a:extLst>
              <a:ext uri="{FF2B5EF4-FFF2-40B4-BE49-F238E27FC236}">
                <a16:creationId xmlns:a16="http://schemas.microsoft.com/office/drawing/2014/main" id="{20BE17EF-E38C-4CEA-8E69-2BF5D02C4D6C}"/>
              </a:ext>
            </a:extLst>
          </p:cNvPr>
          <p:cNvSpPr txBox="1">
            <a:spLocks/>
          </p:cNvSpPr>
          <p:nvPr/>
        </p:nvSpPr>
        <p:spPr bwMode="auto">
          <a:xfrm>
            <a:off x="195385" y="573621"/>
            <a:ext cx="9695748" cy="599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None/>
            </a:pPr>
            <a:r>
              <a:rPr lang="cs-CZ" sz="2000" b="0" dirty="0">
                <a:latin typeface="Times New Roman" panose="02020603050405020304" pitchFamily="18" charset="0"/>
                <a:ea typeface="Times New Roman" panose="02020603050405020304" pitchFamily="18" charset="0"/>
                <a:cs typeface="Times New Roman" panose="02020603050405020304" pitchFamily="18" charset="0"/>
              </a:rPr>
              <a:t>6.1. V případě změn právních předpisů, při zásadní změně vnitřních  podmínek zaměstnavatele nebo vnějších podmínek (např. zásadní změna rozsahu objednávky veřejné dopravy ze strany státu nebo krajů),</a:t>
            </a:r>
            <a:r>
              <a:rPr lang="cs-CZ" sz="20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b="0" dirty="0">
                <a:latin typeface="Times New Roman" panose="02020603050405020304" pitchFamily="18" charset="0"/>
                <a:ea typeface="Times New Roman" panose="02020603050405020304" pitchFamily="18" charset="0"/>
                <a:cs typeface="Times New Roman" panose="02020603050405020304" pitchFamily="18" charset="0"/>
              </a:rPr>
              <a:t>na základě písemného návrhu předloženého kteroukoliv smluvní stranou bude zahájeno kolektivní vyjednávání o těch ustanoveních PKS a v takovém rozsahu, v jakém budou tato ustanovení změnou právní úpravy, změnou vnitřních podmínek zaměstnavatele nebo rozsahem navržené změny dotčena.</a:t>
            </a:r>
          </a:p>
          <a:p>
            <a:pPr marL="0" indent="0" algn="just">
              <a:buNone/>
            </a:pP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Při vzniku kolektivních sporů a sporů vzniklých z neplnění závazků této PKS postupují smluvní strany podle příslušných ustanovení zákona č. 2/1991 Sb., o kolektivním vyjednávání, v platném znění a ZP, není-li v případě jednotlivých závazků stanoveno jinak. To platí i v případě změn a doplňků PKS.</a:t>
            </a:r>
          </a:p>
          <a:p>
            <a:pPr marL="0" indent="0" algn="just">
              <a:buNone/>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Pokud míra inflace meziročně k 30. 6. 2025 dosáhne 6 %, svolá se ve druhé polovině roku 2025 jednání, jehož obsahem bude návrh na kompenzaci formou mimořádné odměny z důvodu navýšené inflace.</a:t>
            </a:r>
          </a:p>
          <a:p>
            <a:pPr marL="446088" indent="-446088" algn="just">
              <a:buNone/>
            </a:pPr>
            <a:r>
              <a:rPr lang="cs-CZ" sz="2000" b="0" dirty="0"/>
              <a:t>6.3	Kontrolu plnění PKS provedou smluvní strany pololetně, a to elektronickou nebo listinou formou. Výsledky plnění PKS se následně projednají v pracovní v pracovní skupině určené pro kolektivní vyjednávání. </a:t>
            </a:r>
            <a:endParaRPr lang="cs-CZ" altLang="cs-CZ" sz="2000" b="0" dirty="0">
              <a:latin typeface="Times New Roman" panose="02020603050405020304" pitchFamily="18" charset="0"/>
            </a:endParaRPr>
          </a:p>
          <a:p>
            <a:pPr marL="446088" indent="-446088" algn="just">
              <a:buFont typeface="Wingdings 2" panose="05020102010507070707" pitchFamily="18" charset="2"/>
              <a:buNone/>
            </a:pPr>
            <a:r>
              <a:rPr lang="cs-CZ" altLang="cs-CZ" sz="2000" b="0" dirty="0">
                <a:latin typeface="Times New Roman" panose="02020603050405020304" pitchFamily="18" charset="0"/>
              </a:rPr>
              <a:t>6.4 Zjistí-li jedna ze smluvních stran neplnění některého závazku nebo jeho termínu uvedeného v PKS je povinna neprodleně prokazatelně upozornit druhou stranu.</a:t>
            </a:r>
          </a:p>
          <a:p>
            <a:pPr algn="just">
              <a:buFont typeface="Wingdings 2" panose="05020102010507070707" pitchFamily="18" charset="2"/>
              <a:buNone/>
            </a:pPr>
            <a:endParaRPr lang="cs-CZ" altLang="cs-CZ" sz="2000" b="0" dirty="0">
              <a:latin typeface="Times New Roman" panose="02020603050405020304" pitchFamily="18" charset="0"/>
            </a:endParaRPr>
          </a:p>
        </p:txBody>
      </p:sp>
    </p:spTree>
    <p:extLst>
      <p:ext uri="{BB962C8B-B14F-4D97-AF65-F5344CB8AC3E}">
        <p14:creationId xmlns:p14="http://schemas.microsoft.com/office/powerpoint/2010/main" val="1031471493"/>
      </p:ext>
    </p:extLst>
  </p:cSld>
  <p:clrMapOvr>
    <a:masterClrMapping/>
  </p:clrMapOvr>
  <p:transition spd="med">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13</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4390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7. - PLATNOST  PKS  2023</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bdélník 3">
            <a:extLst>
              <a:ext uri="{FF2B5EF4-FFF2-40B4-BE49-F238E27FC236}">
                <a16:creationId xmlns:a16="http://schemas.microsoft.com/office/drawing/2014/main" id="{D6D72ACF-1585-4074-ABBF-EA9009DFC06A}"/>
              </a:ext>
            </a:extLst>
          </p:cNvPr>
          <p:cNvSpPr/>
          <p:nvPr/>
        </p:nvSpPr>
        <p:spPr>
          <a:xfrm>
            <a:off x="371460" y="454631"/>
            <a:ext cx="9404308" cy="6186309"/>
          </a:xfrm>
          <a:prstGeom prst="rect">
            <a:avLst/>
          </a:prstGeom>
        </p:spPr>
        <p:txBody>
          <a:bodyPr wrap="square">
            <a:spAutoFit/>
          </a:bodyPr>
          <a:lstStyle/>
          <a:p>
            <a:pPr marL="534988" indent="-534988" algn="just">
              <a:spcAft>
                <a:spcPts val="0"/>
              </a:spcAft>
            </a:pPr>
            <a:r>
              <a:rPr lang="cs-CZ"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7.1</a:t>
            </a:r>
            <a:r>
              <a:rPr lang="cs-CZ" sz="1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19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Dojde-li v době účinnosti této PKS k převodu části činnosti zaměstnavatele nebo k převodu úkolů zaměstnavatele anebo jejich části k jinému zaměstnavateli, přechází práva a povinnosti z této PKS na přejímacího zaměstnavatele.</a:t>
            </a:r>
          </a:p>
          <a:p>
            <a:pPr marL="534988" indent="-534988" algn="just">
              <a:spcAft>
                <a:spcPts val="0"/>
              </a:spcAft>
            </a:pPr>
            <a:endParaRPr lang="cs-CZ" sz="4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r>
              <a:rPr lang="cs-CZ" sz="19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7.2</a:t>
            </a:r>
            <a:r>
              <a:rPr lang="cs-CZ" sz="19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Tato PKS se uzavírá na dobu </a:t>
            </a:r>
            <a:r>
              <a:rPr lang="cs-CZ" sz="19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od 1. ledna 2025 do 31. prosince 2025</a:t>
            </a:r>
            <a:r>
              <a:rPr lang="cs-CZ" sz="19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cs-CZ" sz="19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pokud z jednotlivých ustanovení nevyplývá jiná doba platnosti. </a:t>
            </a:r>
          </a:p>
          <a:p>
            <a:pPr marL="534988" indent="-534988" algn="just">
              <a:spcAft>
                <a:spcPts val="0"/>
              </a:spcAft>
            </a:pPr>
            <a:endParaRPr lang="cs-CZ" sz="12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r>
              <a:rPr lang="cs-CZ" sz="1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 Praze dne 3.12.2024</a:t>
            </a:r>
          </a:p>
          <a:p>
            <a:pPr marL="534988" indent="-534988" algn="just">
              <a:spcAft>
                <a:spcPts val="0"/>
              </a:spcAft>
            </a:pPr>
            <a:endParaRPr lang="cs-CZ" sz="19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1600" b="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1600" b="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534988" indent="-534988" algn="just">
              <a:spcAft>
                <a:spcPts val="0"/>
              </a:spcAft>
            </a:pPr>
            <a:endParaRPr lang="cs-CZ" sz="6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23FB2BFE-AFE6-780A-AA2D-8870F0EB1531}"/>
              </a:ext>
            </a:extLst>
          </p:cNvPr>
          <p:cNvPicPr>
            <a:picLocks noChangeAspect="1"/>
          </p:cNvPicPr>
          <p:nvPr/>
        </p:nvPicPr>
        <p:blipFill>
          <a:blip r:embed="rId2"/>
          <a:stretch>
            <a:fillRect/>
          </a:stretch>
        </p:blipFill>
        <p:spPr>
          <a:xfrm>
            <a:off x="2821353" y="2107579"/>
            <a:ext cx="3659724" cy="4568800"/>
          </a:xfrm>
          <a:prstGeom prst="rect">
            <a:avLst/>
          </a:prstGeom>
        </p:spPr>
      </p:pic>
    </p:spTree>
    <p:extLst>
      <p:ext uri="{BB962C8B-B14F-4D97-AF65-F5344CB8AC3E}">
        <p14:creationId xmlns:p14="http://schemas.microsoft.com/office/powerpoint/2010/main" val="4222477085"/>
      </p:ext>
    </p:extLst>
  </p:cSld>
  <p:clrMapOvr>
    <a:masterClrMapping/>
  </p:clrMapOvr>
  <p:transition spd="med">
    <p:dissolv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14</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altLang="cs-CZ" sz="24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SEZNAM PŘÍLOH K PKS:</a:t>
            </a:r>
          </a:p>
        </p:txBody>
      </p:sp>
      <p:sp>
        <p:nvSpPr>
          <p:cNvPr id="5" name="Obdélník 4">
            <a:extLst>
              <a:ext uri="{FF2B5EF4-FFF2-40B4-BE49-F238E27FC236}">
                <a16:creationId xmlns:a16="http://schemas.microsoft.com/office/drawing/2014/main" id="{9525382B-1855-4BC1-B1BC-99C940990B3E}"/>
              </a:ext>
            </a:extLst>
          </p:cNvPr>
          <p:cNvSpPr/>
          <p:nvPr/>
        </p:nvSpPr>
        <p:spPr>
          <a:xfrm>
            <a:off x="161655" y="850903"/>
            <a:ext cx="9757316" cy="5539978"/>
          </a:xfrm>
          <a:prstGeom prst="rect">
            <a:avLst/>
          </a:prstGeom>
        </p:spPr>
        <p:txBody>
          <a:bodyPr wrap="square">
            <a:spAutoFit/>
          </a:bodyPr>
          <a:lstStyle/>
          <a:p>
            <a:pPr marL="1795463" lvl="0" indent="-1795463"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1   	-	</a:t>
            </a:r>
            <a:r>
              <a:rPr lang="cs-CZ" altLang="cs-CZ" sz="2400" b="0" dirty="0">
                <a:solidFill>
                  <a:prstClr val="black"/>
                </a:solidFill>
                <a:latin typeface="Times New Roman" panose="02020603050405020304" pitchFamily="18" charset="0"/>
                <a:cs typeface="Times New Roman" panose="02020603050405020304" pitchFamily="18" charset="0"/>
              </a:rPr>
              <a:t>Pracovní doba, pracovní pohotovost a dovolená</a:t>
            </a:r>
            <a:r>
              <a:rPr lang="cs-CZ" altLang="cs-CZ" sz="2400" dirty="0">
                <a:solidFill>
                  <a:prstClr val="black"/>
                </a:solidFill>
                <a:latin typeface="Times New Roman" panose="02020603050405020304" pitchFamily="18" charset="0"/>
                <a:cs typeface="Times New Roman" panose="02020603050405020304" pitchFamily="18" charset="0"/>
              </a:rPr>
              <a:t> </a:t>
            </a:r>
          </a:p>
          <a:p>
            <a:pPr marL="1795463" lvl="0" indent="-1795463"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2   	-	</a:t>
            </a:r>
            <a:r>
              <a:rPr lang="cs-CZ" altLang="cs-CZ" sz="2400" b="0" dirty="0">
                <a:solidFill>
                  <a:prstClr val="black"/>
                </a:solidFill>
                <a:latin typeface="Times New Roman" panose="02020603050405020304" pitchFamily="18" charset="0"/>
                <a:cs typeface="Times New Roman" panose="02020603050405020304" pitchFamily="18" charset="0"/>
              </a:rPr>
              <a:t>Řád pro odměňování zaměstnanců ČD  </a:t>
            </a:r>
            <a:r>
              <a:rPr lang="cs-CZ" altLang="cs-CZ" sz="2400" dirty="0">
                <a:solidFill>
                  <a:prstClr val="black"/>
                </a:solidFill>
                <a:latin typeface="Times New Roman" panose="02020603050405020304" pitchFamily="18" charset="0"/>
                <a:cs typeface="Times New Roman" panose="02020603050405020304" pitchFamily="18" charset="0"/>
              </a:rPr>
              <a:t> </a:t>
            </a:r>
          </a:p>
          <a:p>
            <a:pPr marL="1795463" lvl="0" indent="-1795463"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3   	- 	</a:t>
            </a:r>
            <a:r>
              <a:rPr lang="cs-CZ" altLang="cs-CZ" sz="2400" b="0" dirty="0">
                <a:solidFill>
                  <a:prstClr val="black"/>
                </a:solidFill>
                <a:latin typeface="Times New Roman" panose="02020603050405020304" pitchFamily="18" charset="0"/>
                <a:cs typeface="Times New Roman" panose="02020603050405020304" pitchFamily="18" charset="0"/>
              </a:rPr>
              <a:t>Odstupné</a:t>
            </a:r>
          </a:p>
          <a:p>
            <a:pPr marL="1795463" lvl="0" indent="-1795463"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4   	-	</a:t>
            </a:r>
            <a:r>
              <a:rPr lang="cs-CZ" altLang="cs-CZ" sz="2400" b="0" dirty="0">
                <a:solidFill>
                  <a:prstClr val="black"/>
                </a:solidFill>
                <a:latin typeface="Times New Roman" panose="02020603050405020304" pitchFamily="18" charset="0"/>
                <a:cs typeface="Times New Roman" panose="02020603050405020304" pitchFamily="18" charset="0"/>
              </a:rPr>
              <a:t>Stravování a náhrady výdajů </a:t>
            </a:r>
          </a:p>
          <a:p>
            <a:pPr marL="1795463" lvl="0" indent="-1795463" algn="just"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5  	-	</a:t>
            </a:r>
            <a:r>
              <a:rPr lang="cs-CZ" altLang="cs-CZ" sz="2400" b="0" dirty="0">
                <a:solidFill>
                  <a:prstClr val="black"/>
                </a:solidFill>
                <a:latin typeface="Times New Roman" panose="02020603050405020304" pitchFamily="18" charset="0"/>
                <a:cs typeface="Times New Roman" panose="02020603050405020304" pitchFamily="18" charset="0"/>
              </a:rPr>
              <a:t>Poskytování kondičních pobytů zaměstnancům ČD </a:t>
            </a:r>
          </a:p>
          <a:p>
            <a:pPr marL="2152650" lvl="0" indent="-2152650" algn="just" eaLnBrk="1" hangingPunct="1">
              <a:spcBef>
                <a:spcPts val="0"/>
              </a:spcBef>
              <a:spcAft>
                <a:spcPts val="1200"/>
              </a:spcAft>
              <a:buClr>
                <a:srgbClr val="00272B"/>
              </a:buClr>
              <a:buSzPct val="50000"/>
              <a:tabLst>
                <a:tab pos="1795463" algn="l"/>
                <a:tab pos="21526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6 	-	</a:t>
            </a:r>
            <a:r>
              <a:rPr lang="cs-CZ" altLang="cs-CZ" sz="2400" b="0" dirty="0">
                <a:solidFill>
                  <a:prstClr val="black"/>
                </a:solidFill>
                <a:latin typeface="Times New Roman" panose="02020603050405020304" pitchFamily="18" charset="0"/>
                <a:cs typeface="Times New Roman" panose="02020603050405020304" pitchFamily="18" charset="0"/>
              </a:rPr>
              <a:t>Vybraná zaměstnání pro poskytnutí odstupného dle odstavce E) Přílohy č. 3 PKS</a:t>
            </a:r>
          </a:p>
          <a:p>
            <a:pPr marL="2152650" lvl="0" indent="-2152650" algn="just" eaLnBrk="1" hangingPunct="1">
              <a:spcBef>
                <a:spcPts val="0"/>
              </a:spcBef>
              <a:spcAft>
                <a:spcPts val="1200"/>
              </a:spcAft>
              <a:buClr>
                <a:srgbClr val="00272B"/>
              </a:buClr>
              <a:buSzPct val="50000"/>
              <a:tabLst>
                <a:tab pos="1795463" algn="l"/>
                <a:tab pos="21526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7   	-	</a:t>
            </a:r>
            <a:r>
              <a:rPr lang="cs-CZ" altLang="cs-CZ" sz="2400" b="0" dirty="0">
                <a:solidFill>
                  <a:prstClr val="black"/>
                </a:solidFill>
                <a:latin typeface="Times New Roman" panose="02020603050405020304" pitchFamily="18" charset="0"/>
                <a:cs typeface="Times New Roman" panose="02020603050405020304" pitchFamily="18" charset="0"/>
              </a:rPr>
              <a:t>Odměny za zabránění úniku tržeb</a:t>
            </a:r>
            <a:endParaRPr lang="cs-CZ" altLang="cs-CZ" sz="2400" dirty="0">
              <a:solidFill>
                <a:prstClr val="black"/>
              </a:solidFill>
              <a:latin typeface="Times New Roman" panose="02020603050405020304" pitchFamily="18" charset="0"/>
              <a:cs typeface="Times New Roman" panose="02020603050405020304" pitchFamily="18" charset="0"/>
            </a:endParaRPr>
          </a:p>
          <a:p>
            <a:pPr lvl="0" algn="just" eaLnBrk="1" hangingPunct="1">
              <a:spcBef>
                <a:spcPts val="0"/>
              </a:spcBef>
              <a:spcAft>
                <a:spcPts val="1200"/>
              </a:spcAft>
              <a:buClr>
                <a:srgbClr val="00272B"/>
              </a:buClr>
              <a:buSzPct val="50000"/>
              <a:tabLst>
                <a:tab pos="1795463" algn="l"/>
                <a:tab pos="21526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8</a:t>
            </a:r>
            <a:r>
              <a:rPr lang="cs-CZ" altLang="cs-CZ" sz="2400" dirty="0">
                <a:solidFill>
                  <a:srgbClr val="FF0000"/>
                </a:solidFill>
                <a:latin typeface="Times New Roman" panose="02020603050405020304" pitchFamily="18" charset="0"/>
                <a:cs typeface="Times New Roman" panose="02020603050405020304" pitchFamily="18" charset="0"/>
              </a:rPr>
              <a:t> 	</a:t>
            </a:r>
            <a:r>
              <a:rPr lang="cs-CZ" altLang="cs-CZ" sz="2400" dirty="0">
                <a:solidFill>
                  <a:prstClr val="black"/>
                </a:solidFill>
                <a:latin typeface="Times New Roman" panose="02020603050405020304" pitchFamily="18" charset="0"/>
                <a:cs typeface="Times New Roman" panose="02020603050405020304" pitchFamily="18" charset="0"/>
              </a:rPr>
              <a:t>-	</a:t>
            </a:r>
            <a:r>
              <a:rPr lang="cs-CZ" altLang="cs-CZ" sz="2400" b="0" dirty="0">
                <a:solidFill>
                  <a:prstClr val="black"/>
                </a:solidFill>
                <a:latin typeface="Times New Roman" panose="02020603050405020304" pitchFamily="18" charset="0"/>
                <a:cs typeface="Times New Roman" panose="02020603050405020304" pitchFamily="18" charset="0"/>
              </a:rPr>
              <a:t>Související předpisy</a:t>
            </a:r>
            <a:endParaRPr lang="cs-CZ" altLang="cs-CZ" sz="2400" dirty="0">
              <a:solidFill>
                <a:prstClr val="black"/>
              </a:solidFill>
              <a:latin typeface="Times New Roman" panose="02020603050405020304" pitchFamily="18" charset="0"/>
              <a:cs typeface="Times New Roman" panose="02020603050405020304" pitchFamily="18" charset="0"/>
            </a:endParaRPr>
          </a:p>
          <a:p>
            <a:pPr marL="1795463" lvl="0" indent="-1795463" algn="just"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cs typeface="Times New Roman" panose="02020603050405020304" pitchFamily="18" charset="0"/>
              </a:rPr>
              <a:t>Příloha č. 9	-	</a:t>
            </a:r>
            <a:r>
              <a:rPr lang="cs-CZ" altLang="cs-CZ" sz="2400" b="0" dirty="0">
                <a:solidFill>
                  <a:prstClr val="black"/>
                </a:solidFill>
                <a:latin typeface="Times New Roman" panose="02020603050405020304" pitchFamily="18" charset="0"/>
                <a:cs typeface="Times New Roman" panose="02020603050405020304" pitchFamily="18" charset="0"/>
              </a:rPr>
              <a:t>Seznam benefitů a zaměstnaneckých výhod	</a:t>
            </a:r>
          </a:p>
          <a:p>
            <a:pPr lvl="0" eaLnBrk="1" hangingPunct="1">
              <a:spcBef>
                <a:spcPts val="0"/>
              </a:spcBef>
              <a:spcAft>
                <a:spcPts val="1200"/>
              </a:spcAft>
              <a:buClr>
                <a:srgbClr val="00272B"/>
              </a:buClr>
              <a:buSzPct val="50000"/>
              <a:tabLst>
                <a:tab pos="2152650" algn="l"/>
                <a:tab pos="2508250" algn="l"/>
              </a:tabLst>
            </a:pPr>
            <a:r>
              <a:rPr lang="cs-CZ" altLang="cs-CZ" sz="2400" dirty="0">
                <a:solidFill>
                  <a:prstClr val="black"/>
                </a:solidFill>
                <a:latin typeface="Times New Roman" panose="02020603050405020304" pitchFamily="18" charset="0"/>
              </a:rPr>
              <a:t>Zvláštní příloha -  </a:t>
            </a:r>
            <a:r>
              <a:rPr lang="cs-CZ" altLang="cs-CZ" sz="2400" b="0" dirty="0">
                <a:solidFill>
                  <a:prstClr val="black"/>
                </a:solidFill>
                <a:latin typeface="Times New Roman" panose="02020603050405020304" pitchFamily="18" charset="0"/>
              </a:rPr>
              <a:t>Metodický pokyn k PKS ČD, a.s. na rok 2025</a:t>
            </a:r>
          </a:p>
        </p:txBody>
      </p:sp>
    </p:spTree>
    <p:extLst>
      <p:ext uri="{BB962C8B-B14F-4D97-AF65-F5344CB8AC3E}">
        <p14:creationId xmlns:p14="http://schemas.microsoft.com/office/powerpoint/2010/main" val="4268129206"/>
      </p:ext>
    </p:extLst>
  </p:cSld>
  <p:clrMapOvr>
    <a:masterClrMapping/>
  </p:clrMapOvr>
  <p:transition spd="med">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419DEC-838A-F89E-D9E1-2AE177273DF3}"/>
              </a:ext>
            </a:extLst>
          </p:cNvPr>
          <p:cNvSpPr>
            <a:spLocks noGrp="1"/>
          </p:cNvSpPr>
          <p:nvPr>
            <p:ph type="title"/>
          </p:nvPr>
        </p:nvSpPr>
        <p:spPr>
          <a:xfrm>
            <a:off x="503238" y="193729"/>
            <a:ext cx="9074150" cy="821410"/>
          </a:xfrm>
        </p:spPr>
        <p:txBody>
          <a:bodyPr>
            <a:normAutofit fontScale="90000"/>
          </a:bodyPr>
          <a:lstStyle/>
          <a:p>
            <a:pPr algn="l"/>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PRAC. DOBA,  PRAC. POHOTOVOST a DOVOLENÁ</a:t>
            </a:r>
            <a:br>
              <a:rPr lang="cs-CZ" altLang="cs-CZ" sz="44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B5A67B3F-7DDF-E5C3-925B-D19A406DCC66}"/>
              </a:ext>
            </a:extLst>
          </p:cNvPr>
          <p:cNvSpPr>
            <a:spLocks noGrp="1"/>
          </p:cNvSpPr>
          <p:nvPr>
            <p:ph idx="1"/>
          </p:nvPr>
        </p:nvSpPr>
        <p:spPr>
          <a:xfrm>
            <a:off x="503238" y="495946"/>
            <a:ext cx="9074150" cy="6074717"/>
          </a:xfrm>
        </p:spPr>
        <p:txBody>
          <a:bodyPr/>
          <a:lstStyle/>
          <a:p>
            <a:pPr marL="0" indent="0" algn="just">
              <a:buNone/>
            </a:pPr>
            <a:r>
              <a:rPr lang="cs-CZ" altLang="cs-CZ" sz="2000" b="1" dirty="0">
                <a:solidFill>
                  <a:prstClr val="black"/>
                </a:solidFill>
                <a:latin typeface="Times New Roman" pitchFamily="18" charset="0"/>
                <a:cs typeface="Times New Roman" pitchFamily="18" charset="0"/>
              </a:rPr>
              <a:t>Článek 1 - Vymezení pojmů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b="0" dirty="0">
                <a:solidFill>
                  <a:srgbClr val="FF0000"/>
                </a:solidFill>
                <a:latin typeface="Times New Roman" panose="02020603050405020304" pitchFamily="18" charset="0"/>
                <a:cs typeface="Times New Roman" panose="02020603050405020304" pitchFamily="18" charset="0"/>
              </a:rPr>
              <a:t>b</a:t>
            </a:r>
            <a:r>
              <a:rPr lang="cs-CZ" sz="20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eze změny</a:t>
            </a:r>
          </a:p>
          <a:p>
            <a:pPr marL="0" indent="0" algn="just">
              <a:buNone/>
            </a:pP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Pracovní dobou se rozumí doba, v níž je zaměstnanec povinen vykonávat pro zaměstnavatele práci, a doba, v níž je zaměstnanec na pracovišti připraven k výkonu práce podle pokynů zaměstnavatele.</a:t>
            </a:r>
          </a:p>
          <a:p>
            <a:pPr marL="0" indent="0" algn="just">
              <a:buNone/>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Rovnoměrným rozvržením pracovní doby se rozumí rozvržení, při kterém zaměstnavatel rozvrhuje na jednotlivé týdny stanovenou týdenní pracovní dobu, popř. kratší pracovní dobu.</a:t>
            </a:r>
          </a:p>
          <a:p>
            <a:pPr marL="0" indent="0" algn="just">
              <a:buNone/>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Nerovnoměrným rozvržením pracovní doby se rozumí rozvržení, při kterém zaměstnavatel nerozvrhuje rovnoměrně na jednotlivé týdny stanovenou týdenní pracovní dobu, popř. kratší pracovní dobu, s tím, že průměrná týdenní pracovní doba nesmí přesáhnout stanovenou týdenní pracovní dobu, popř. kratší pracovní dobu za sjednané vyrovnávací období, tzn., že v některých týdnech může být pracovní doba kratší a v jiných delší než stanovená týdenní pracovní doba.</a:t>
            </a:r>
          </a:p>
          <a:p>
            <a:pPr marL="0" indent="0" algn="just">
              <a:buNone/>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Povinné školení se z hlediska pracovní doby považuje za výkon práce.</a:t>
            </a:r>
          </a:p>
          <a:p>
            <a:endParaRPr lang="cs-CZ" dirty="0"/>
          </a:p>
        </p:txBody>
      </p:sp>
      <p:sp>
        <p:nvSpPr>
          <p:cNvPr id="4" name="Zástupný symbol pro datum 3">
            <a:extLst>
              <a:ext uri="{FF2B5EF4-FFF2-40B4-BE49-F238E27FC236}">
                <a16:creationId xmlns:a16="http://schemas.microsoft.com/office/drawing/2014/main" id="{DE7CD82A-1C6F-04FA-1272-21A05D69285F}"/>
              </a:ext>
            </a:extLst>
          </p:cNvPr>
          <p:cNvSpPr>
            <a:spLocks noGrp="1"/>
          </p:cNvSpPr>
          <p:nvPr>
            <p:ph type="dt" sz="half" idx="10"/>
          </p:nvPr>
        </p:nvSpPr>
        <p:spPr/>
        <p:txBody>
          <a:bodyPr/>
          <a:lstStyle/>
          <a:p>
            <a:pPr>
              <a:defRPr/>
            </a:pPr>
            <a:fld id="{AEB184E8-CDED-4CFA-9FEA-ACCA487DF82C}" type="datetime1">
              <a:rPr lang="cs-CZ" smtClean="0"/>
              <a:pPr>
                <a:defRPr/>
              </a:pPr>
              <a:t>03.02.2025</a:t>
            </a:fld>
            <a:endParaRPr lang="cs-CZ"/>
          </a:p>
        </p:txBody>
      </p:sp>
      <p:sp>
        <p:nvSpPr>
          <p:cNvPr id="5" name="Zástupný symbol pro číslo snímku 4">
            <a:extLst>
              <a:ext uri="{FF2B5EF4-FFF2-40B4-BE49-F238E27FC236}">
                <a16:creationId xmlns:a16="http://schemas.microsoft.com/office/drawing/2014/main" id="{8EDEDF10-50EE-E816-881B-4E916E739BBD}"/>
              </a:ext>
            </a:extLst>
          </p:cNvPr>
          <p:cNvSpPr>
            <a:spLocks noGrp="1"/>
          </p:cNvSpPr>
          <p:nvPr>
            <p:ph type="sldNum" sz="quarter" idx="12"/>
          </p:nvPr>
        </p:nvSpPr>
        <p:spPr/>
        <p:txBody>
          <a:bodyPr/>
          <a:lstStyle/>
          <a:p>
            <a:pPr>
              <a:defRPr/>
            </a:pPr>
            <a:fld id="{EC108F94-FE6A-4EC9-B15D-27A4E465BB0F}" type="slidenum">
              <a:rPr lang="cs-CZ" altLang="cs-CZ" smtClean="0"/>
              <a:pPr>
                <a:defRPr/>
              </a:pPr>
              <a:t>15</a:t>
            </a:fld>
            <a:endParaRPr lang="cs-CZ" altLang="cs-CZ"/>
          </a:p>
        </p:txBody>
      </p:sp>
    </p:spTree>
    <p:extLst>
      <p:ext uri="{BB962C8B-B14F-4D97-AF65-F5344CB8AC3E}">
        <p14:creationId xmlns:p14="http://schemas.microsoft.com/office/powerpoint/2010/main" val="2601167097"/>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16</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8828FECF-B683-495A-90C6-AB5F86365315}"/>
              </a:ext>
            </a:extLst>
          </p:cNvPr>
          <p:cNvSpPr/>
          <p:nvPr/>
        </p:nvSpPr>
        <p:spPr>
          <a:xfrm>
            <a:off x="197483" y="481820"/>
            <a:ext cx="9824225" cy="6519734"/>
          </a:xfrm>
          <a:prstGeom prst="rect">
            <a:avLst/>
          </a:prstGeom>
        </p:spPr>
        <p:txBody>
          <a:bodyPr wrap="square">
            <a:spAutoFit/>
          </a:bodyPr>
          <a:lstStyle/>
          <a:p>
            <a:pPr lvl="0">
              <a:spcBef>
                <a:spcPts val="200"/>
              </a:spcBef>
              <a:buClr>
                <a:srgbClr val="00272B"/>
              </a:buClr>
              <a:buSzPct val="50000"/>
              <a:defRPr/>
            </a:pPr>
            <a:r>
              <a:rPr lang="cs-CZ" altLang="cs-CZ" sz="2000" dirty="0">
                <a:solidFill>
                  <a:prstClr val="black"/>
                </a:solidFill>
                <a:latin typeface="Times New Roman" pitchFamily="18" charset="0"/>
                <a:cs typeface="Times New Roman" pitchFamily="18" charset="0"/>
              </a:rPr>
              <a:t>Článek 2 - Stanovená týdenní pracovní doba - </a:t>
            </a:r>
            <a:r>
              <a:rPr lang="cs-CZ" altLang="cs-CZ" sz="2000" dirty="0">
                <a:solidFill>
                  <a:srgbClr val="FF0000"/>
                </a:solidFill>
                <a:latin typeface="Times New Roman" pitchFamily="18" charset="0"/>
                <a:cs typeface="Times New Roman" pitchFamily="18" charset="0"/>
              </a:rPr>
              <a:t>beze změny</a:t>
            </a:r>
          </a:p>
          <a:p>
            <a:pPr lvl="0">
              <a:spcBef>
                <a:spcPts val="200"/>
              </a:spcBef>
              <a:buClr>
                <a:srgbClr val="00272B"/>
              </a:buClr>
              <a:buSzPct val="50000"/>
              <a:defRPr/>
            </a:pPr>
            <a:endParaRPr lang="cs-CZ" altLang="cs-CZ" sz="800" dirty="0">
              <a:solidFill>
                <a:srgbClr val="FF0000"/>
              </a:solidFill>
              <a:latin typeface="Times New Roman" pitchFamily="18" charset="0"/>
              <a:cs typeface="Times New Roman" pitchFamily="18" charset="0"/>
            </a:endParaRPr>
          </a:p>
          <a:p>
            <a:pPr marL="268288" lvl="0" indent="-268288" algn="just">
              <a:spcBef>
                <a:spcPts val="200"/>
              </a:spcBef>
              <a:buClr>
                <a:srgbClr val="00272B"/>
              </a:buClr>
              <a:buSzPct val="50000"/>
              <a:tabLst>
                <a:tab pos="268288" algn="l"/>
              </a:tabLst>
              <a:defRPr/>
            </a:pPr>
            <a:r>
              <a:rPr lang="cs-CZ" sz="2000" dirty="0">
                <a:solidFill>
                  <a:prstClr val="black"/>
                </a:solidFill>
                <a:latin typeface="Times New Roman" pitchFamily="18" charset="0"/>
                <a:cs typeface="Arial" pitchFamily="34" charset="0"/>
              </a:rPr>
              <a:t>1.</a:t>
            </a:r>
            <a:r>
              <a:rPr lang="cs-CZ" sz="2000" b="0" dirty="0">
                <a:solidFill>
                  <a:prstClr val="black"/>
                </a:solidFill>
                <a:latin typeface="Times New Roman" pitchFamily="18" charset="0"/>
                <a:cs typeface="Arial" pitchFamily="34" charset="0"/>
              </a:rPr>
              <a:t>	Týdenní pracovní doba bez snížení mzdy ve smyslu § 79 ZP je stanovena níže uvedeným skupinám zaměstnanců ČD:</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1</a:t>
            </a:r>
            <a:r>
              <a:rPr lang="cs-CZ" sz="2000" b="0" dirty="0">
                <a:solidFill>
                  <a:prstClr val="black"/>
                </a:solidFill>
                <a:latin typeface="Times New Roman" pitchFamily="18" charset="0"/>
                <a:cs typeface="Arial" pitchFamily="34" charset="0"/>
              </a:rPr>
              <a:t>)	zaměstnancům, u nichž se </a:t>
            </a:r>
            <a:r>
              <a:rPr lang="cs-CZ" sz="2000" dirty="0">
                <a:solidFill>
                  <a:prstClr val="black"/>
                </a:solidFill>
                <a:latin typeface="Times New Roman" pitchFamily="18" charset="0"/>
                <a:cs typeface="Arial" pitchFamily="34" charset="0"/>
              </a:rPr>
              <a:t>z důvodu nemožnosti přerušení práce poskytuje 	přiměřená doba pro oddech a jídlo, která se započítává do pracovní doby</a:t>
            </a:r>
            <a:r>
              <a:rPr lang="cs-CZ" sz="2000" b="0" dirty="0">
                <a:solidFill>
                  <a:prstClr val="black"/>
                </a:solidFill>
                <a:latin typeface="Times New Roman" pitchFamily="18" charset="0"/>
                <a:cs typeface="Arial" pitchFamily="34" charset="0"/>
              </a:rPr>
              <a:t>, se 	stanoví délka pracovní doby:</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a</a:t>
            </a:r>
            <a:r>
              <a:rPr lang="cs-CZ" sz="2000" b="0" dirty="0">
                <a:solidFill>
                  <a:prstClr val="black"/>
                </a:solidFill>
                <a:latin typeface="Times New Roman" pitchFamily="18" charset="0"/>
                <a:cs typeface="Arial" pitchFamily="34" charset="0"/>
              </a:rPr>
              <a:t>)	zaměstnancům </a:t>
            </a:r>
            <a:r>
              <a:rPr lang="cs-CZ" sz="2000" dirty="0">
                <a:solidFill>
                  <a:prstClr val="black"/>
                </a:solidFill>
                <a:latin typeface="Times New Roman" pitchFamily="18" charset="0"/>
                <a:cs typeface="Arial" pitchFamily="34" charset="0"/>
              </a:rPr>
              <a:t>v zaměstnání strojvedoucí, </a:t>
            </a:r>
            <a:r>
              <a:rPr lang="cs-CZ" sz="2000" dirty="0">
                <a:solidFill>
                  <a:schemeClr val="tx1"/>
                </a:solidFill>
                <a:latin typeface="Times New Roman" pitchFamily="18" charset="0"/>
                <a:cs typeface="Arial" pitchFamily="34" charset="0"/>
              </a:rPr>
              <a:t>strojvedoucí instruktor, specialista </a:t>
            </a:r>
            <a:r>
              <a:rPr lang="cs-CZ" sz="2000" dirty="0">
                <a:solidFill>
                  <a:srgbClr val="FF0000"/>
                </a:solidFill>
                <a:latin typeface="Times New Roman" pitchFamily="18" charset="0"/>
                <a:cs typeface="Arial" pitchFamily="34" charset="0"/>
              </a:rPr>
              <a:t>ETCS</a:t>
            </a:r>
            <a:r>
              <a:rPr lang="cs-CZ" sz="2000" dirty="0">
                <a:solidFill>
                  <a:schemeClr val="tx1"/>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a zaměstnancům v zaměstnání 	vlakvedoucí osobních vlaků, průvodčí osobních vlaků, </a:t>
            </a:r>
            <a:r>
              <a:rPr lang="cs-CZ" sz="2000" b="0" dirty="0">
                <a:solidFill>
                  <a:prstClr val="black"/>
                </a:solidFill>
                <a:latin typeface="Times New Roman" pitchFamily="18" charset="0"/>
                <a:cs typeface="Arial" pitchFamily="34" charset="0"/>
              </a:rPr>
              <a:t>na</a:t>
            </a:r>
            <a:r>
              <a:rPr lang="cs-CZ" sz="2000" dirty="0">
                <a:solidFill>
                  <a:prstClr val="black"/>
                </a:solidFill>
                <a:latin typeface="Times New Roman" pitchFamily="18" charset="0"/>
                <a:cs typeface="Arial" pitchFamily="34" charset="0"/>
              </a:rPr>
              <a:t> 36 hodin</a:t>
            </a:r>
            <a:r>
              <a:rPr lang="cs-CZ" sz="2000" b="0" dirty="0">
                <a:solidFill>
                  <a:prstClr val="black"/>
                </a:solidFill>
                <a:latin typeface="Times New Roman" pitchFamily="18" charset="0"/>
                <a:cs typeface="Arial" pitchFamily="34" charset="0"/>
              </a:rPr>
              <a:t>,</a:t>
            </a:r>
          </a:p>
          <a:p>
            <a:pPr marL="268288" lvl="0" indent="-268288" algn="just">
              <a:spcBef>
                <a:spcPts val="200"/>
              </a:spcBef>
              <a:buClr>
                <a:srgbClr val="00272B"/>
              </a:buClr>
              <a:buSzPct val="50000"/>
              <a:tabLst>
                <a:tab pos="268288" algn="l"/>
                <a:tab pos="623888" algn="l"/>
              </a:tabLst>
              <a:defRPr/>
            </a:pPr>
            <a:endParaRPr lang="cs-CZ" sz="200" b="0" dirty="0">
              <a:solidFill>
                <a:prstClr val="black"/>
              </a:solidFill>
              <a:latin typeface="Times New Roman" pitchFamily="18" charset="0"/>
              <a:cs typeface="Arial" pitchFamily="34" charset="0"/>
            </a:endParaRP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b</a:t>
            </a:r>
            <a:r>
              <a:rPr lang="cs-CZ" sz="2000" b="0" dirty="0">
                <a:solidFill>
                  <a:prstClr val="black"/>
                </a:solidFill>
                <a:latin typeface="Times New Roman" pitchFamily="18" charset="0"/>
                <a:cs typeface="Arial" pitchFamily="34" charset="0"/>
              </a:rPr>
              <a:t>) 	zaměstnancům pracujícím </a:t>
            </a:r>
            <a:r>
              <a:rPr lang="cs-CZ" sz="2000" dirty="0">
                <a:solidFill>
                  <a:prstClr val="black"/>
                </a:solidFill>
                <a:latin typeface="Times New Roman" pitchFamily="18" charset="0"/>
                <a:cs typeface="Arial" pitchFamily="34" charset="0"/>
              </a:rPr>
              <a:t>ve </a:t>
            </a:r>
            <a:r>
              <a:rPr lang="cs-CZ" sz="2000" dirty="0">
                <a:solidFill>
                  <a:schemeClr val="tx1"/>
                </a:solidFill>
                <a:latin typeface="Times New Roman" pitchFamily="18" charset="0"/>
                <a:cs typeface="Arial" pitchFamily="34" charset="0"/>
              </a:rPr>
              <a:t>směnném</a:t>
            </a:r>
            <a:r>
              <a:rPr lang="cs-CZ" sz="2000" dirty="0">
                <a:solidFill>
                  <a:prstClr val="black"/>
                </a:solidFill>
                <a:latin typeface="Times New Roman" pitchFamily="18" charset="0"/>
                <a:cs typeface="Arial" pitchFamily="34" charset="0"/>
              </a:rPr>
              <a:t> pracovním režimu </a:t>
            </a:r>
            <a:r>
              <a:rPr lang="cs-CZ" sz="2000" b="0" dirty="0">
                <a:solidFill>
                  <a:prstClr val="black"/>
                </a:solidFill>
                <a:latin typeface="Times New Roman" pitchFamily="18" charset="0"/>
                <a:cs typeface="Arial" pitchFamily="34" charset="0"/>
              </a:rPr>
              <a:t>níže uvedených 	zaměstnání (pracovních činností) na </a:t>
            </a:r>
            <a:r>
              <a:rPr lang="cs-CZ" sz="2000" dirty="0">
                <a:solidFill>
                  <a:prstClr val="black"/>
                </a:solidFill>
                <a:latin typeface="Times New Roman" pitchFamily="18" charset="0"/>
                <a:cs typeface="Arial" pitchFamily="34" charset="0"/>
              </a:rPr>
              <a:t>36 hodin </a:t>
            </a:r>
            <a:r>
              <a:rPr lang="cs-CZ" sz="2000" b="0" dirty="0">
                <a:solidFill>
                  <a:prstClr val="black"/>
                </a:solidFill>
                <a:latin typeface="Times New Roman" pitchFamily="18" charset="0"/>
                <a:cs typeface="Arial" pitchFamily="34" charset="0"/>
              </a:rPr>
              <a:t>(viz tabulka článku 2 přílohy č.1)    </a:t>
            </a:r>
          </a:p>
          <a:p>
            <a:pPr marL="268288" lvl="0" indent="-268288" algn="just">
              <a:spcBef>
                <a:spcPts val="200"/>
              </a:spcBef>
              <a:buClr>
                <a:srgbClr val="00272B"/>
              </a:buClr>
              <a:buSzPct val="50000"/>
              <a:tabLst>
                <a:tab pos="268288" algn="l"/>
                <a:tab pos="623888" algn="l"/>
              </a:tabLst>
              <a:defRPr/>
            </a:pPr>
            <a:endParaRPr lang="cs-CZ" sz="200" b="0" dirty="0">
              <a:solidFill>
                <a:prstClr val="black"/>
              </a:solidFill>
              <a:latin typeface="Times New Roman" pitchFamily="18" charset="0"/>
              <a:cs typeface="Arial" pitchFamily="34" charset="0"/>
            </a:endParaRP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c</a:t>
            </a:r>
            <a:r>
              <a:rPr lang="cs-CZ" sz="2000" b="0" dirty="0">
                <a:solidFill>
                  <a:prstClr val="black"/>
                </a:solidFill>
                <a:latin typeface="Times New Roman" pitchFamily="18" charset="0"/>
                <a:cs typeface="Arial" pitchFamily="34" charset="0"/>
              </a:rPr>
              <a:t>)  ostatním zaměstnancům, kteří pracují </a:t>
            </a:r>
            <a:r>
              <a:rPr lang="cs-CZ" sz="2000" dirty="0">
                <a:solidFill>
                  <a:prstClr val="black"/>
                </a:solidFill>
                <a:latin typeface="Times New Roman" pitchFamily="18" charset="0"/>
                <a:cs typeface="Arial" pitchFamily="34" charset="0"/>
              </a:rPr>
              <a:t>ve </a:t>
            </a:r>
            <a:r>
              <a:rPr lang="cs-CZ" sz="2000" dirty="0">
                <a:solidFill>
                  <a:schemeClr val="tx1"/>
                </a:solidFill>
                <a:latin typeface="Times New Roman" pitchFamily="18" charset="0"/>
                <a:cs typeface="Arial" pitchFamily="34" charset="0"/>
              </a:rPr>
              <a:t>směnném</a:t>
            </a:r>
            <a:r>
              <a:rPr lang="cs-CZ" sz="2000" dirty="0">
                <a:solidFill>
                  <a:prstClr val="black"/>
                </a:solidFill>
                <a:latin typeface="Times New Roman" pitchFamily="18" charset="0"/>
                <a:cs typeface="Arial" pitchFamily="34" charset="0"/>
              </a:rPr>
              <a:t> pracovním režimu na 37,5 hodin.</a:t>
            </a:r>
          </a:p>
          <a:p>
            <a:pPr marL="268288" lvl="0" indent="-268288" algn="just">
              <a:spcBef>
                <a:spcPts val="200"/>
              </a:spcBef>
              <a:buClr>
                <a:srgbClr val="00272B"/>
              </a:buClr>
              <a:buSzPct val="50000"/>
              <a:buFont typeface="Wingdings 2" panose="05020102010507070707" pitchFamily="18" charset="2"/>
              <a:buChar char=""/>
              <a:tabLst>
                <a:tab pos="268288" algn="l"/>
                <a:tab pos="623888" algn="l"/>
              </a:tabLst>
              <a:defRPr/>
            </a:pPr>
            <a:endParaRPr lang="cs-CZ" sz="800" b="0" dirty="0">
              <a:solidFill>
                <a:prstClr val="black"/>
              </a:solidFill>
              <a:latin typeface="Times New Roman" pitchFamily="18" charset="0"/>
              <a:cs typeface="Arial" pitchFamily="34" charset="0"/>
            </a:endParaRP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2</a:t>
            </a:r>
            <a:r>
              <a:rPr lang="cs-CZ" sz="2000" b="0" dirty="0">
                <a:solidFill>
                  <a:prstClr val="black"/>
                </a:solidFill>
                <a:latin typeface="Times New Roman" pitchFamily="18" charset="0"/>
                <a:cs typeface="Arial" pitchFamily="34" charset="0"/>
              </a:rPr>
              <a:t>)	zaměstnancům, u nichž </a:t>
            </a:r>
            <a:r>
              <a:rPr lang="cs-CZ" sz="2000" dirty="0">
                <a:solidFill>
                  <a:prstClr val="black"/>
                </a:solidFill>
                <a:latin typeface="Times New Roman" pitchFamily="18" charset="0"/>
                <a:cs typeface="Arial" pitchFamily="34" charset="0"/>
              </a:rPr>
              <a:t>se poskytují přestávky na jídlo a oddech, které se 	nezapočítávají do pracovní doby</a:t>
            </a:r>
            <a:r>
              <a:rPr lang="cs-CZ" sz="2000" b="0" dirty="0">
                <a:solidFill>
                  <a:prstClr val="black"/>
                </a:solidFill>
                <a:latin typeface="Times New Roman" pitchFamily="18" charset="0"/>
                <a:cs typeface="Arial" pitchFamily="34" charset="0"/>
              </a:rPr>
              <a:t>, se stanoví délka pracovní doby:</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a</a:t>
            </a:r>
            <a:r>
              <a:rPr lang="cs-CZ" sz="2000" b="0" dirty="0">
                <a:solidFill>
                  <a:prstClr val="black"/>
                </a:solidFill>
                <a:latin typeface="Times New Roman" pitchFamily="18" charset="0"/>
                <a:cs typeface="Arial" pitchFamily="34" charset="0"/>
              </a:rPr>
              <a:t>)	zaměstnancům </a:t>
            </a:r>
            <a:r>
              <a:rPr lang="cs-CZ" sz="2000" dirty="0">
                <a:solidFill>
                  <a:prstClr val="black"/>
                </a:solidFill>
                <a:latin typeface="Times New Roman" pitchFamily="18" charset="0"/>
                <a:cs typeface="Arial" pitchFamily="34" charset="0"/>
              </a:rPr>
              <a:t>ve </a:t>
            </a:r>
            <a:r>
              <a:rPr lang="cs-CZ" sz="2000" dirty="0">
                <a:solidFill>
                  <a:schemeClr val="tx1"/>
                </a:solidFill>
                <a:latin typeface="Times New Roman" pitchFamily="18" charset="0"/>
                <a:cs typeface="Arial" pitchFamily="34" charset="0"/>
              </a:rPr>
              <a:t>směnném</a:t>
            </a:r>
            <a:r>
              <a:rPr lang="cs-CZ" sz="2000" dirty="0">
                <a:solidFill>
                  <a:prstClr val="black"/>
                </a:solidFill>
                <a:latin typeface="Times New Roman" pitchFamily="18" charset="0"/>
                <a:cs typeface="Arial" pitchFamily="34" charset="0"/>
              </a:rPr>
              <a:t> pracovním režimu na 36 hodin</a:t>
            </a:r>
            <a:r>
              <a:rPr lang="cs-CZ" sz="2000" b="0" dirty="0">
                <a:solidFill>
                  <a:prstClr val="black"/>
                </a:solidFill>
                <a:latin typeface="Times New Roman" pitchFamily="18" charset="0"/>
                <a:cs typeface="Arial" pitchFamily="34" charset="0"/>
              </a:rPr>
              <a:t>, </a:t>
            </a:r>
          </a:p>
          <a:p>
            <a:pPr marL="268288" lvl="0" indent="-268288" algn="just">
              <a:spcBef>
                <a:spcPts val="200"/>
              </a:spcBef>
              <a:buClr>
                <a:srgbClr val="00272B"/>
              </a:buClr>
              <a:buSzPct val="50000"/>
              <a:tabLst>
                <a:tab pos="268288" algn="l"/>
                <a:tab pos="623888" algn="l"/>
              </a:tabLst>
              <a:defRPr/>
            </a:pP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b</a:t>
            </a: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ostatním</a:t>
            </a:r>
            <a:r>
              <a:rPr lang="cs-CZ" sz="2000" b="0" dirty="0">
                <a:solidFill>
                  <a:prstClr val="black"/>
                </a:solidFill>
                <a:latin typeface="Times New Roman" pitchFamily="18" charset="0"/>
                <a:cs typeface="Arial" pitchFamily="34" charset="0"/>
              </a:rPr>
              <a:t> zaměstnancům na </a:t>
            </a:r>
            <a:r>
              <a:rPr lang="cs-CZ" sz="2000" dirty="0">
                <a:solidFill>
                  <a:prstClr val="black"/>
                </a:solidFill>
                <a:latin typeface="Times New Roman" pitchFamily="18" charset="0"/>
                <a:cs typeface="Arial" pitchFamily="34" charset="0"/>
              </a:rPr>
              <a:t>37,5 hodin,</a:t>
            </a:r>
          </a:p>
          <a:p>
            <a:pPr marL="268288" lvl="0" indent="-268288" algn="just">
              <a:spcBef>
                <a:spcPts val="200"/>
              </a:spcBef>
              <a:buClr>
                <a:srgbClr val="00272B"/>
              </a:buClr>
              <a:buSzPct val="50000"/>
              <a:tabLst>
                <a:tab pos="268288" algn="l"/>
                <a:tab pos="623888" algn="l"/>
              </a:tabLst>
              <a:defRPr/>
            </a:pPr>
            <a:endParaRPr lang="cs-CZ" sz="2000" dirty="0">
              <a:solidFill>
                <a:prstClr val="black"/>
              </a:solidFill>
              <a:latin typeface="Times New Roman" pitchFamily="18" charset="0"/>
              <a:cs typeface="Arial" pitchFamily="34" charset="0"/>
            </a:endParaRPr>
          </a:p>
          <a:p>
            <a:pPr lvl="0">
              <a:spcBef>
                <a:spcPct val="20000"/>
              </a:spcBef>
              <a:buClr>
                <a:srgbClr val="00272B"/>
              </a:buClr>
              <a:buSzPct val="50000"/>
              <a:defRPr/>
            </a:pPr>
            <a:endParaRPr lang="cs-CZ" altLang="cs-CZ"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738250654"/>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17</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5" name="Obdélník 4">
            <a:extLst>
              <a:ext uri="{FF2B5EF4-FFF2-40B4-BE49-F238E27FC236}">
                <a16:creationId xmlns:a16="http://schemas.microsoft.com/office/drawing/2014/main" id="{4CC18B14-F920-441C-999E-A2E87CDA3230}"/>
              </a:ext>
            </a:extLst>
          </p:cNvPr>
          <p:cNvSpPr/>
          <p:nvPr/>
        </p:nvSpPr>
        <p:spPr>
          <a:xfrm>
            <a:off x="180975" y="369507"/>
            <a:ext cx="9705975" cy="6642844"/>
          </a:xfrm>
          <a:prstGeom prst="rect">
            <a:avLst/>
          </a:prstGeom>
        </p:spPr>
        <p:txBody>
          <a:bodyPr wrap="square">
            <a:spAutoFit/>
          </a:bodyPr>
          <a:lstStyle/>
          <a:p>
            <a:pPr marL="268288" lvl="0" algn="just">
              <a:spcBef>
                <a:spcPts val="200"/>
              </a:spcBef>
              <a:buClr>
                <a:srgbClr val="00272B"/>
              </a:buClr>
              <a:buSzPct val="50000"/>
              <a:tabLst>
                <a:tab pos="623888" algn="l"/>
              </a:tabLst>
              <a:defRPr/>
            </a:pPr>
            <a:endParaRPr lang="cs-CZ" sz="800" b="0" dirty="0">
              <a:solidFill>
                <a:prstClr val="black"/>
              </a:solidFill>
              <a:latin typeface="Times New Roman" pitchFamily="18" charset="0"/>
              <a:cs typeface="Arial" pitchFamily="34" charset="0"/>
            </a:endParaRPr>
          </a:p>
          <a:p>
            <a:pPr marL="268288" lvl="0" algn="just">
              <a:spcBef>
                <a:spcPts val="200"/>
              </a:spcBef>
              <a:buClr>
                <a:srgbClr val="00272B"/>
              </a:buClr>
              <a:buSzPct val="50000"/>
              <a:tabLst>
                <a:tab pos="623888" algn="l"/>
              </a:tabLst>
              <a:defRPr/>
            </a:pPr>
            <a:r>
              <a:rPr lang="cs-CZ" sz="2000" b="0" dirty="0">
                <a:solidFill>
                  <a:prstClr val="black"/>
                </a:solidFill>
                <a:latin typeface="Times New Roman" pitchFamily="18" charset="0"/>
                <a:cs typeface="Arial" pitchFamily="34" charset="0"/>
              </a:rPr>
              <a:t>c) zaměstnancům </a:t>
            </a:r>
            <a:r>
              <a:rPr lang="cs-CZ" sz="2000" dirty="0">
                <a:solidFill>
                  <a:prstClr val="black"/>
                </a:solidFill>
                <a:latin typeface="Times New Roman" pitchFamily="18" charset="0"/>
                <a:cs typeface="Arial" pitchFamily="34" charset="0"/>
              </a:rPr>
              <a:t>s rovnoměrným rozvržením pracovní doby, pracujícím                      v</a:t>
            </a:r>
            <a:r>
              <a:rPr lang="cs-CZ" sz="2000" b="0" dirty="0">
                <a:solidFill>
                  <a:prstClr val="black"/>
                </a:solidFill>
                <a:latin typeface="Times New Roman" pitchFamily="18" charset="0"/>
                <a:cs typeface="Arial" pitchFamily="34" charset="0"/>
              </a:rPr>
              <a:t> </a:t>
            </a:r>
            <a:r>
              <a:rPr lang="cs-CZ" sz="2000" dirty="0">
                <a:solidFill>
                  <a:prstClr val="black"/>
                </a:solidFill>
                <a:latin typeface="Times New Roman" pitchFamily="18" charset="0"/>
                <a:cs typeface="Arial" pitchFamily="34" charset="0"/>
              </a:rPr>
              <a:t>jednosměnném pracovním režimu 5 dnů v týdnu</a:t>
            </a:r>
            <a:r>
              <a:rPr lang="cs-CZ" sz="2000" b="0" dirty="0">
                <a:solidFill>
                  <a:prstClr val="black"/>
                </a:solidFill>
                <a:latin typeface="Times New Roman" pitchFamily="18" charset="0"/>
                <a:cs typeface="Arial" pitchFamily="34" charset="0"/>
              </a:rPr>
              <a:t>, kterým je poskytnuta přestávka na jídlo a oddech a jejich pracovní místo je zařazeno do personální skupiny THP řídící (S50) nebo THP administrativní (S51), se stanoví týdenní pracovní doba </a:t>
            </a:r>
            <a:r>
              <a:rPr lang="cs-CZ" sz="2000" dirty="0">
                <a:solidFill>
                  <a:prstClr val="black"/>
                </a:solidFill>
                <a:latin typeface="Times New Roman" pitchFamily="18" charset="0"/>
                <a:cs typeface="Arial" pitchFamily="34" charset="0"/>
              </a:rPr>
              <a:t>na 38,5 hodin.</a:t>
            </a:r>
            <a:r>
              <a:rPr lang="cs-CZ" sz="1400" dirty="0">
                <a:solidFill>
                  <a:prstClr val="black"/>
                </a:solidFill>
                <a:latin typeface="Times New Roman" pitchFamily="18" charset="0"/>
                <a:cs typeface="Arial" pitchFamily="34" charset="0"/>
              </a:rPr>
              <a:t> </a:t>
            </a:r>
            <a:endParaRPr lang="cs-CZ" sz="2000" dirty="0">
              <a:solidFill>
                <a:prstClr val="black"/>
              </a:solidFill>
              <a:highlight>
                <a:srgbClr val="FFFF00"/>
              </a:highlight>
              <a:latin typeface="Times New Roman" pitchFamily="18" charset="0"/>
              <a:cs typeface="Arial" pitchFamily="34" charset="0"/>
            </a:endParaRPr>
          </a:p>
          <a:p>
            <a:pPr marL="268288" lvl="0" algn="just">
              <a:spcBef>
                <a:spcPts val="200"/>
              </a:spcBef>
              <a:buClr>
                <a:srgbClr val="00272B"/>
              </a:buClr>
              <a:buSzPct val="50000"/>
              <a:tabLst>
                <a:tab pos="623888" algn="l"/>
              </a:tabLst>
              <a:defRPr/>
            </a:pPr>
            <a:r>
              <a:rPr lang="cs-CZ" sz="2000" dirty="0">
                <a:solidFill>
                  <a:prstClr val="black"/>
                </a:solidFill>
                <a:latin typeface="Times New Roman" pitchFamily="18" charset="0"/>
                <a:cs typeface="Arial" pitchFamily="34" charset="0"/>
              </a:rPr>
              <a:t>+ ustanovení o pružné pracovní době</a:t>
            </a:r>
          </a:p>
          <a:p>
            <a:pPr marL="268288" lvl="0" algn="just">
              <a:spcBef>
                <a:spcPts val="200"/>
              </a:spcBef>
              <a:buClr>
                <a:srgbClr val="00272B"/>
              </a:buClr>
              <a:buSzPct val="50000"/>
              <a:tabLst>
                <a:tab pos="623888" algn="l"/>
              </a:tabLst>
              <a:defRPr/>
            </a:pPr>
            <a:endParaRPr lang="cs-CZ" sz="400" dirty="0">
              <a:solidFill>
                <a:prstClr val="black"/>
              </a:solidFill>
              <a:latin typeface="Times New Roman" pitchFamily="18" charset="0"/>
              <a:cs typeface="Arial" pitchFamily="34" charset="0"/>
            </a:endParaRPr>
          </a:p>
          <a:p>
            <a:pPr lvl="0" algn="just">
              <a:spcBef>
                <a:spcPts val="200"/>
              </a:spcBef>
              <a:buClr>
                <a:srgbClr val="00272B"/>
              </a:buClr>
              <a:buSzPct val="50000"/>
              <a:tabLst>
                <a:tab pos="268288" algn="l"/>
                <a:tab pos="773113" algn="l"/>
              </a:tabLst>
              <a:defRPr/>
            </a:pPr>
            <a:endParaRPr lang="cs-CZ" sz="400" dirty="0">
              <a:solidFill>
                <a:prstClr val="black"/>
              </a:solidFill>
              <a:latin typeface="Times New Roman" pitchFamily="18" charset="0"/>
              <a:cs typeface="Arial" pitchFamily="34" charset="0"/>
            </a:endParaRPr>
          </a:p>
          <a:p>
            <a:pPr algn="just"/>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 zaměstnancům </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 období přípravy na výkon povolání </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(zaměstnanci dle odst. 1 a odst. 2  čl. 9 Řádu pro odměňování a strojvedoucí v přípravě) se stanoví týdenní pracovní doba </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na 37,5 hodin</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(případně na 40 hodin u zaměstnanců zařazených dle bodu 1, písm. d) tohoto čl.).</a:t>
            </a:r>
            <a:endPar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lvl="0" algn="just">
              <a:spcBef>
                <a:spcPts val="200"/>
              </a:spcBef>
              <a:buClr>
                <a:srgbClr val="00272B"/>
              </a:buClr>
              <a:buSzPct val="50000"/>
              <a:tabLst>
                <a:tab pos="268288" algn="l"/>
              </a:tabLst>
              <a:defRPr/>
            </a:pPr>
            <a:endParaRPr lang="cs-CZ" sz="1600" dirty="0">
              <a:solidFill>
                <a:srgbClr val="FF0000"/>
              </a:solidFill>
              <a:latin typeface="Times New Roman" panose="02020603050405020304" pitchFamily="18" charset="0"/>
              <a:cs typeface="Times New Roman" panose="02020603050405020304" pitchFamily="18" charset="0"/>
            </a:endParaRPr>
          </a:p>
          <a:p>
            <a:pPr lvl="0">
              <a:spcBef>
                <a:spcPts val="200"/>
              </a:spcBef>
              <a:buClr>
                <a:srgbClr val="00272B"/>
              </a:buClr>
              <a:buSzPct val="50000"/>
              <a:defRPr/>
            </a:pPr>
            <a:endParaRPr lang="cs-CZ" sz="400" b="0" dirty="0">
              <a:solidFill>
                <a:prstClr val="black"/>
              </a:solidFill>
              <a:latin typeface="Times New Roman" pitchFamily="18" charset="0"/>
              <a:cs typeface="Times New Roman" pitchFamily="18" charset="0"/>
            </a:endParaRPr>
          </a:p>
          <a:p>
            <a:pPr lvl="0">
              <a:spcBef>
                <a:spcPts val="200"/>
              </a:spcBef>
              <a:buClr>
                <a:srgbClr val="00272B"/>
              </a:buClr>
              <a:buSzPct val="50000"/>
              <a:defRPr/>
            </a:pPr>
            <a:r>
              <a:rPr lang="cs-CZ" altLang="cs-CZ" sz="2000" dirty="0">
                <a:solidFill>
                  <a:prstClr val="black"/>
                </a:solidFill>
                <a:latin typeface="Times New Roman" pitchFamily="18" charset="0"/>
                <a:cs typeface="Times New Roman" pitchFamily="18" charset="0"/>
              </a:rPr>
              <a:t>Článek 3 - Rozvržení pracovní doby</a:t>
            </a:r>
          </a:p>
          <a:p>
            <a:pPr lvl="0">
              <a:spcBef>
                <a:spcPts val="200"/>
              </a:spcBef>
              <a:buClr>
                <a:srgbClr val="00272B"/>
              </a:buClr>
              <a:buSzPct val="50000"/>
              <a:defRPr/>
            </a:pPr>
            <a:endParaRPr lang="cs-CZ" altLang="cs-CZ" sz="800" dirty="0">
              <a:solidFill>
                <a:prstClr val="black"/>
              </a:solidFill>
              <a:latin typeface="Times New Roman" pitchFamily="18" charset="0"/>
              <a:cs typeface="Times New Roman" pitchFamily="18" charset="0"/>
            </a:endParaRPr>
          </a:p>
          <a:p>
            <a:pPr algn="just"/>
            <a:r>
              <a:rPr lang="cs-CZ" sz="2000" b="0" dirty="0">
                <a:solidFill>
                  <a:schemeClr val="tx1"/>
                </a:solidFill>
                <a:latin typeface="Times New Roman" panose="02020603050405020304" pitchFamily="18" charset="0"/>
                <a:cs typeface="Times New Roman" panose="02020603050405020304" pitchFamily="18" charset="0"/>
              </a:rPr>
              <a:t>1. Rozvrhy směn na vyrovnávací období </a:t>
            </a:r>
            <a:r>
              <a:rPr lang="cs-CZ" sz="2000" b="0" dirty="0">
                <a:solidFill>
                  <a:srgbClr val="FF0000"/>
                </a:solidFill>
                <a:latin typeface="Times New Roman" panose="02020603050405020304" pitchFamily="18" charset="0"/>
                <a:cs typeface="Times New Roman" panose="02020603050405020304" pitchFamily="18" charset="0"/>
              </a:rPr>
              <a:t>od 1. ledna 2025</a:t>
            </a:r>
            <a:r>
              <a:rPr lang="cs-CZ" sz="2000" dirty="0">
                <a:solidFill>
                  <a:schemeClr val="tx1"/>
                </a:solidFill>
                <a:latin typeface="Times New Roman" panose="02020603050405020304" pitchFamily="18" charset="0"/>
                <a:cs typeface="Times New Roman" panose="02020603050405020304" pitchFamily="18" charset="0"/>
              </a:rPr>
              <a:t> </a:t>
            </a:r>
            <a:r>
              <a:rPr lang="cs-CZ" sz="2000" b="0" dirty="0">
                <a:solidFill>
                  <a:srgbClr val="FF0000"/>
                </a:solidFill>
                <a:latin typeface="Times New Roman" panose="02020603050405020304" pitchFamily="18" charset="0"/>
                <a:cs typeface="Times New Roman" panose="02020603050405020304" pitchFamily="18" charset="0"/>
              </a:rPr>
              <a:t>případně od zahájení                GVD 2024/2025 do 8. března 2025</a:t>
            </a:r>
            <a:r>
              <a:rPr lang="cs-CZ" sz="2000" b="0" dirty="0">
                <a:solidFill>
                  <a:schemeClr val="tx1"/>
                </a:solidFill>
                <a:latin typeface="Times New Roman" panose="02020603050405020304" pitchFamily="18" charset="0"/>
                <a:cs typeface="Times New Roman" panose="02020603050405020304" pitchFamily="18" charset="0"/>
              </a:rPr>
              <a:t>, budou zpracovány podle ustanovení PKS ČD, a.s.,        na rok 2024 a platných pracovněprávních předpisů.  </a:t>
            </a:r>
          </a:p>
          <a:p>
            <a:r>
              <a:rPr lang="cs-CZ" sz="2000" b="0" dirty="0">
                <a:solidFill>
                  <a:schemeClr val="tx1"/>
                </a:solidFill>
                <a:latin typeface="Times New Roman" panose="02020603050405020304" pitchFamily="18" charset="0"/>
                <a:cs typeface="Times New Roman" panose="02020603050405020304" pitchFamily="18" charset="0"/>
              </a:rPr>
              <a:t> </a:t>
            </a:r>
          </a:p>
          <a:p>
            <a:pPr algn="just"/>
            <a:r>
              <a:rPr lang="cs-CZ" sz="2000" b="0" dirty="0">
                <a:solidFill>
                  <a:schemeClr val="tx1"/>
                </a:solidFill>
                <a:latin typeface="Times New Roman" panose="02020603050405020304" pitchFamily="18" charset="0"/>
                <a:cs typeface="Times New Roman" panose="02020603050405020304" pitchFamily="18" charset="0"/>
              </a:rPr>
              <a:t>2. V rámci ČD je stanovená týdenní pracovní doba rozvržena rovnoměrně </a:t>
            </a:r>
            <a:br>
              <a:rPr lang="cs-CZ" sz="2000" b="0" dirty="0">
                <a:solidFill>
                  <a:schemeClr val="tx1"/>
                </a:solidFill>
                <a:latin typeface="Times New Roman" panose="02020603050405020304" pitchFamily="18" charset="0"/>
                <a:cs typeface="Times New Roman" panose="02020603050405020304" pitchFamily="18" charset="0"/>
              </a:rPr>
            </a:br>
            <a:r>
              <a:rPr lang="cs-CZ" sz="2000" b="0" dirty="0">
                <a:solidFill>
                  <a:schemeClr val="tx1"/>
                </a:solidFill>
                <a:latin typeface="Times New Roman" panose="02020603050405020304" pitchFamily="18" charset="0"/>
                <a:cs typeface="Times New Roman" panose="02020603050405020304" pitchFamily="18" charset="0"/>
              </a:rPr>
              <a:t>a nerovnoměrně v souladu se ZP a dle platné PKS. Pracovní dobu rozvrhuje zaměstnavatel     a určí začátek a konec směn.</a:t>
            </a:r>
          </a:p>
          <a:p>
            <a:pPr lvl="0">
              <a:spcBef>
                <a:spcPts val="200"/>
              </a:spcBef>
              <a:buClr>
                <a:srgbClr val="00272B"/>
              </a:buClr>
              <a:buSzPct val="50000"/>
              <a:defRPr/>
            </a:pPr>
            <a:endParaRPr lang="cs-CZ" altLang="cs-CZ" sz="2000" dirty="0">
              <a:solidFill>
                <a:prstClr val="black"/>
              </a:solidFill>
              <a:latin typeface="Times New Roman" pitchFamily="18" charset="0"/>
              <a:cs typeface="Times New Roman" pitchFamily="18" charset="0"/>
            </a:endParaRPr>
          </a:p>
          <a:p>
            <a:pPr marL="268288" lvl="0" indent="-268288" algn="just">
              <a:spcBef>
                <a:spcPts val="200"/>
              </a:spcBef>
              <a:buClr>
                <a:srgbClr val="00272B"/>
              </a:buClr>
              <a:buSzPct val="50000"/>
            </a:pPr>
            <a:endParaRPr lang="cs-CZ" sz="2000" b="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85746"/>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D8DA5AC-E0D1-C21E-74C5-4E85D28AFA73}"/>
              </a:ext>
            </a:extLst>
          </p:cNvPr>
          <p:cNvSpPr>
            <a:spLocks noGrp="1"/>
          </p:cNvSpPr>
          <p:nvPr>
            <p:ph type="dt" sz="half" idx="10"/>
          </p:nvPr>
        </p:nvSpPr>
        <p:spPr/>
        <p:txBody>
          <a:bodyPr/>
          <a:lstStyle/>
          <a:p>
            <a:pPr>
              <a:defRPr/>
            </a:pPr>
            <a:fld id="{62760FFA-2669-4C6E-A779-86D9D17647CD}" type="datetime1">
              <a:rPr lang="cs-CZ" smtClean="0"/>
              <a:pPr>
                <a:defRPr/>
              </a:pPr>
              <a:t>03.02.2025</a:t>
            </a:fld>
            <a:endParaRPr lang="cs-CZ"/>
          </a:p>
        </p:txBody>
      </p:sp>
      <p:sp>
        <p:nvSpPr>
          <p:cNvPr id="3" name="Zástupný symbol pro číslo snímku 2">
            <a:extLst>
              <a:ext uri="{FF2B5EF4-FFF2-40B4-BE49-F238E27FC236}">
                <a16:creationId xmlns:a16="http://schemas.microsoft.com/office/drawing/2014/main" id="{6D4E3DDA-7B0B-0A4E-67F5-46DA2C5D4B56}"/>
              </a:ext>
            </a:extLst>
          </p:cNvPr>
          <p:cNvSpPr>
            <a:spLocks noGrp="1"/>
          </p:cNvSpPr>
          <p:nvPr>
            <p:ph type="sldNum" sz="quarter" idx="12"/>
          </p:nvPr>
        </p:nvSpPr>
        <p:spPr/>
        <p:txBody>
          <a:bodyPr/>
          <a:lstStyle/>
          <a:p>
            <a:pPr>
              <a:defRPr/>
            </a:pPr>
            <a:fld id="{3F70C1D0-B35F-4217-927B-C53898D9C348}" type="slidenum">
              <a:rPr lang="cs-CZ" altLang="cs-CZ" smtClean="0"/>
              <a:pPr>
                <a:defRPr/>
              </a:pPr>
              <a:t>18</a:t>
            </a:fld>
            <a:endParaRPr lang="cs-CZ" altLang="cs-CZ"/>
          </a:p>
        </p:txBody>
      </p:sp>
      <p:sp>
        <p:nvSpPr>
          <p:cNvPr id="5" name="TextovéPole 4">
            <a:extLst>
              <a:ext uri="{FF2B5EF4-FFF2-40B4-BE49-F238E27FC236}">
                <a16:creationId xmlns:a16="http://schemas.microsoft.com/office/drawing/2014/main" id="{A0CB6121-3589-A5EB-0032-C438DA706276}"/>
              </a:ext>
            </a:extLst>
          </p:cNvPr>
          <p:cNvSpPr txBox="1"/>
          <p:nvPr/>
        </p:nvSpPr>
        <p:spPr>
          <a:xfrm>
            <a:off x="457200" y="177800"/>
            <a:ext cx="9194799" cy="6324808"/>
          </a:xfrm>
          <a:prstGeom prst="rect">
            <a:avLst/>
          </a:prstGeom>
          <a:noFill/>
        </p:spPr>
        <p:txBody>
          <a:bodyPr wrap="square">
            <a:spAutoFit/>
          </a:bodyPr>
          <a:lstStyle/>
          <a:p>
            <a:pPr marL="0" indent="0" algn="ctr">
              <a:spcBef>
                <a:spcPts val="200"/>
              </a:spcBef>
              <a:buClr>
                <a:srgbClr val="00272B"/>
              </a:buClr>
              <a:buNone/>
            </a:pPr>
            <a:r>
              <a:rPr lang="cs-CZ" sz="20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PRAC. DOBA,  PRAC. POHOTOVOST A  DOVOLENÁ</a:t>
            </a:r>
            <a:endParaRPr lang="cs-CZ"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200"/>
              </a:spcBef>
              <a:buClr>
                <a:srgbClr val="00272B"/>
              </a:buClr>
              <a:buNone/>
            </a:pPr>
            <a:endParaRPr lang="cs-CZ" sz="15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200"/>
              </a:spcBef>
              <a:buClr>
                <a:srgbClr val="00272B"/>
              </a:buClr>
              <a:buNone/>
            </a:pPr>
            <a:r>
              <a:rPr lang="cs-CZ"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cs-CZ" sz="2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Pokud se zaměstnavatel s odborovými organizacemi na úrovni organizační složky nedohodne jinak, nesmí být při rozvržení pracovní doby do směn minimální délka směny kratší než 6:30 hodin. V případě výkonu složeného ze dvou směn s odpočinkem mimo domovskou stanici (nástupní místo u strojvedoucích), nesmí být minimální délka součtu směn kratší než 13 hodin, za podmínky, že délka první směny bude delší.</a:t>
            </a:r>
          </a:p>
          <a:p>
            <a:pPr marL="0" indent="0" algn="just">
              <a:spcBef>
                <a:spcPts val="200"/>
              </a:spcBef>
              <a:buClr>
                <a:srgbClr val="00272B"/>
              </a:buClr>
              <a:buNone/>
            </a:pP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Ustanovení o minimální délce směny neplatí v případě školení nebo jiné formy přípravy k prohloubení kvalifikace zaměstnance, nařízených lékařských prohlídek a případně psychologických vyšetření.</a:t>
            </a:r>
          </a:p>
          <a:p>
            <a:pPr marL="0" lvl="0" indent="0" algn="just">
              <a:spcBef>
                <a:spcPts val="200"/>
              </a:spcBef>
              <a:buClr>
                <a:srgbClr val="00272B"/>
              </a:buClr>
              <a:buSzPct val="50000"/>
              <a:buNone/>
            </a:pPr>
            <a:endParaRPr lang="cs-CZ" sz="1500" dirty="0">
              <a:solidFill>
                <a:prstClr val="black"/>
              </a:solidFill>
              <a:latin typeface="Times New Roman" panose="02020603050405020304" pitchFamily="18" charset="0"/>
              <a:cs typeface="Times New Roman" panose="02020603050405020304" pitchFamily="18" charset="0"/>
            </a:endParaRPr>
          </a:p>
          <a:p>
            <a:pPr marL="0" lvl="0" indent="0" algn="just">
              <a:spcBef>
                <a:spcPts val="200"/>
              </a:spcBef>
              <a:buClr>
                <a:srgbClr val="00272B"/>
              </a:buClr>
              <a:buSzPct val="50000"/>
              <a:buNone/>
            </a:pPr>
            <a:r>
              <a:rPr lang="cs-CZ" sz="2000" b="1" dirty="0">
                <a:solidFill>
                  <a:prstClr val="black"/>
                </a:solidFill>
                <a:latin typeface="Times New Roman" panose="02020603050405020304" pitchFamily="18" charset="0"/>
                <a:cs typeface="Times New Roman" panose="02020603050405020304" pitchFamily="18" charset="0"/>
              </a:rPr>
              <a:t>4. </a:t>
            </a:r>
            <a:r>
              <a:rPr lang="cs-CZ" sz="2000" b="0" dirty="0">
                <a:solidFill>
                  <a:prstClr val="black"/>
                </a:solidFill>
                <a:latin typeface="Times New Roman" panose="02020603050405020304" pitchFamily="18" charset="0"/>
                <a:cs typeface="Times New Roman" panose="02020603050405020304" pitchFamily="18" charset="0"/>
              </a:rPr>
              <a:t>V případě směny zasahující do 2 kalendářních dnů nesmí být směna kratší</a:t>
            </a:r>
            <a:br>
              <a:rPr lang="cs-CZ" sz="2000" b="0" dirty="0">
                <a:solidFill>
                  <a:prstClr val="black"/>
                </a:solidFill>
                <a:latin typeface="Times New Roman" panose="02020603050405020304" pitchFamily="18" charset="0"/>
                <a:cs typeface="Times New Roman" panose="02020603050405020304" pitchFamily="18" charset="0"/>
              </a:rPr>
            </a:br>
            <a:r>
              <a:rPr lang="cs-CZ" sz="2000" b="0" dirty="0">
                <a:solidFill>
                  <a:prstClr val="black"/>
                </a:solidFill>
                <a:latin typeface="Times New Roman" panose="02020603050405020304" pitchFamily="18" charset="0"/>
                <a:cs typeface="Times New Roman" panose="02020603050405020304" pitchFamily="18" charset="0"/>
              </a:rPr>
              <a:t>než 9 hodin.</a:t>
            </a:r>
          </a:p>
          <a:p>
            <a:pPr marL="0" lvl="0" indent="0" algn="just">
              <a:spcBef>
                <a:spcPts val="200"/>
              </a:spcBef>
              <a:buClr>
                <a:srgbClr val="00272B"/>
              </a:buClr>
              <a:buSzPct val="50000"/>
              <a:buNone/>
            </a:pPr>
            <a:r>
              <a:rPr lang="cs-CZ" sz="2000" b="0" dirty="0">
                <a:solidFill>
                  <a:schemeClr val="tx1"/>
                </a:solidFill>
                <a:latin typeface="Times New Roman" panose="02020603050405020304" pitchFamily="18" charset="0"/>
                <a:cs typeface="Times New Roman" panose="02020603050405020304" pitchFamily="18" charset="0"/>
              </a:rPr>
              <a:t>V případě dělené směny zasahující do 2 kalendářních dnů, může být nejkratší výkon práce 8 hodin, pokud doba rozdělení směny trvá více jak 6 hodin, maximálně však 6:59. To neplatí v případě školení nebo jiné formy přípravy k prohloubení kvalifikace zaměstnance, nařízených lékařských prohlídek a případně psychologických vyšetření. Ustanovení první věty druhého odstavce se netýká zaměstnanců drážní dopravy, kteří řídí drážní vozidlo.  </a:t>
            </a:r>
          </a:p>
        </p:txBody>
      </p:sp>
    </p:spTree>
    <p:extLst>
      <p:ext uri="{BB962C8B-B14F-4D97-AF65-F5344CB8AC3E}">
        <p14:creationId xmlns:p14="http://schemas.microsoft.com/office/powerpoint/2010/main" val="3678760597"/>
      </p:ext>
    </p:extLst>
  </p:cSld>
  <p:clrMapOvr>
    <a:masterClrMapping/>
  </p:clrMapOvr>
  <p:transition spd="med">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19</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30537"/>
            <a:ext cx="9801921" cy="6007227"/>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spcBef>
                <a:spcPts val="0"/>
              </a:spcBef>
              <a:buClr>
                <a:srgbClr val="00272B"/>
              </a:buClr>
              <a:buNone/>
            </a:pPr>
            <a:r>
              <a:rPr lang="cs-CZ" altLang="cs-CZ" sz="2000" dirty="0">
                <a:solidFill>
                  <a:prstClr val="black"/>
                </a:solidFill>
                <a:latin typeface="Times New Roman" pitchFamily="18" charset="0"/>
                <a:cs typeface="Times New Roman" pitchFamily="18" charset="0"/>
              </a:rPr>
              <a:t>5.	</a:t>
            </a:r>
            <a:r>
              <a:rPr lang="cs-CZ" altLang="cs-CZ" sz="2000" b="0" dirty="0">
                <a:solidFill>
                  <a:prstClr val="black"/>
                </a:solidFill>
                <a:latin typeface="Times New Roman" pitchFamily="18" charset="0"/>
                <a:cs typeface="Times New Roman" pitchFamily="18" charset="0"/>
              </a:rPr>
              <a:t>Obdobím pro nerovnoměrné rozvržení stanovené týdenní pracovní doby (dále jen „vyrovnávací období“) je stanovena doba </a:t>
            </a:r>
            <a:r>
              <a:rPr lang="cs-CZ" altLang="cs-CZ" sz="2000" dirty="0">
                <a:solidFill>
                  <a:srgbClr val="FF0000"/>
                </a:solidFill>
                <a:latin typeface="Times New Roman" pitchFamily="18" charset="0"/>
                <a:cs typeface="Times New Roman" pitchFamily="18" charset="0"/>
              </a:rPr>
              <a:t>od 1. ledna 2025 do 31. března 2025. Další vyrovnávací období se stanoví od 1. dubna 2025 do 30. září 2025, od 1. října 2025 </a:t>
            </a:r>
            <a:br>
              <a:rPr lang="cs-CZ" altLang="cs-CZ" sz="2000" dirty="0">
                <a:solidFill>
                  <a:srgbClr val="FF0000"/>
                </a:solidFill>
                <a:latin typeface="Times New Roman" pitchFamily="18" charset="0"/>
                <a:cs typeface="Times New Roman" pitchFamily="18" charset="0"/>
              </a:rPr>
            </a:br>
            <a:r>
              <a:rPr lang="cs-CZ" altLang="cs-CZ" sz="2000" dirty="0">
                <a:solidFill>
                  <a:srgbClr val="FF0000"/>
                </a:solidFill>
                <a:latin typeface="Times New Roman" pitchFamily="18" charset="0"/>
                <a:cs typeface="Times New Roman" pitchFamily="18" charset="0"/>
              </a:rPr>
              <a:t>do 31. prosince 2025 a od 1. ledna 2026 do 31. března 2026.</a:t>
            </a:r>
          </a:p>
          <a:p>
            <a:pPr marL="0" lvl="0" indent="0" algn="just">
              <a:spcBef>
                <a:spcPts val="0"/>
              </a:spcBef>
              <a:buClr>
                <a:srgbClr val="00272B"/>
              </a:buClr>
              <a:buSzPct val="50000"/>
              <a:buNone/>
            </a:pPr>
            <a:endParaRPr lang="cs-CZ" altLang="cs-CZ" sz="400" b="0" u="sng" dirty="0">
              <a:solidFill>
                <a:prstClr val="black"/>
              </a:solidFill>
              <a:latin typeface="Times New Roman" panose="02020603050405020304" pitchFamily="18" charset="0"/>
              <a:cs typeface="Times New Roman" panose="02020603050405020304" pitchFamily="18" charset="0"/>
            </a:endParaRPr>
          </a:p>
          <a:p>
            <a:pPr marL="0" lvl="0" indent="0" algn="just">
              <a:spcBef>
                <a:spcPts val="0"/>
              </a:spcBef>
              <a:buClr>
                <a:srgbClr val="00272B"/>
              </a:buClr>
              <a:buSzPct val="50000"/>
              <a:buNone/>
            </a:pPr>
            <a:r>
              <a:rPr lang="cs-CZ" altLang="cs-CZ" sz="2000" b="0" u="sng" dirty="0">
                <a:solidFill>
                  <a:prstClr val="black"/>
                </a:solidFill>
                <a:latin typeface="Times New Roman" panose="02020603050405020304" pitchFamily="18" charset="0"/>
                <a:cs typeface="Times New Roman" panose="02020603050405020304" pitchFamily="18" charset="0"/>
              </a:rPr>
              <a:t>U zaměstnanců, výrazně ovlivněných plán. změnami GVD se stanoví vyrovnávací období takto:</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b="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Od</a:t>
            </a:r>
            <a:r>
              <a:rPr lang="cs-CZ" altLang="cs-CZ" sz="2000" b="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zahájení GVD 2024/2025 do 8. března 2025,</a:t>
            </a:r>
          </a:p>
          <a:p>
            <a:pPr marL="0" lvl="0" indent="0">
              <a:spcBef>
                <a:spcPts val="0"/>
              </a:spcBef>
              <a:buClr>
                <a:srgbClr val="00272B"/>
              </a:buClr>
              <a:buSzPct val="50000"/>
              <a:buNone/>
            </a:pPr>
            <a:r>
              <a:rPr lang="cs-CZ" altLang="cs-CZ" sz="2000" dirty="0">
                <a:solidFill>
                  <a:srgbClr val="FF0000"/>
                </a:solidFill>
                <a:latin typeface="Times New Roman" panose="02020603050405020304" pitchFamily="18" charset="0"/>
                <a:cs typeface="Times New Roman" panose="02020603050405020304" pitchFamily="18" charset="0"/>
              </a:rPr>
              <a:t>	od 9. března 2025 do 14. června 2025,</a:t>
            </a:r>
          </a:p>
          <a:p>
            <a:pPr marL="0" lvl="0" indent="0">
              <a:spcBef>
                <a:spcPts val="0"/>
              </a:spcBef>
              <a:buClr>
                <a:srgbClr val="00272B"/>
              </a:buClr>
              <a:buSzPct val="50000"/>
              <a:buNone/>
            </a:pPr>
            <a:r>
              <a:rPr lang="cs-CZ" altLang="cs-CZ" sz="2000" dirty="0">
                <a:solidFill>
                  <a:srgbClr val="FF0000"/>
                </a:solidFill>
                <a:latin typeface="Times New Roman" panose="02020603050405020304" pitchFamily="18" charset="0"/>
                <a:cs typeface="Times New Roman" panose="02020603050405020304" pitchFamily="18" charset="0"/>
              </a:rPr>
              <a:t>	od 15. června 2025 do 27. září 2025,</a:t>
            </a:r>
          </a:p>
          <a:p>
            <a:pPr marL="0" lvl="0" indent="0">
              <a:spcBef>
                <a:spcPts val="0"/>
              </a:spcBef>
              <a:buClr>
                <a:srgbClr val="00272B"/>
              </a:buClr>
              <a:buSzPct val="50000"/>
              <a:buNone/>
            </a:pPr>
            <a:r>
              <a:rPr lang="cs-CZ" altLang="cs-CZ" sz="2000" dirty="0">
                <a:solidFill>
                  <a:srgbClr val="FF0000"/>
                </a:solidFill>
                <a:latin typeface="Times New Roman" panose="02020603050405020304" pitchFamily="18" charset="0"/>
                <a:cs typeface="Times New Roman" panose="02020603050405020304" pitchFamily="18" charset="0"/>
              </a:rPr>
              <a:t>	od 28. září 2025 do ukončení GVD 2024/2025,</a:t>
            </a:r>
          </a:p>
          <a:p>
            <a:pPr marL="0" lvl="0" indent="0">
              <a:spcBef>
                <a:spcPts val="0"/>
              </a:spcBef>
              <a:buClr>
                <a:srgbClr val="00272B"/>
              </a:buClr>
              <a:buSzPct val="50000"/>
              <a:buNone/>
            </a:pPr>
            <a:r>
              <a:rPr lang="cs-CZ" sz="2000" dirty="0">
                <a:solidFill>
                  <a:srgbClr val="FF0000"/>
                </a:solidFill>
                <a:latin typeface="Times New Roman" panose="02020603050405020304" pitchFamily="18" charset="0"/>
                <a:cs typeface="Times New Roman" panose="02020603050405020304" pitchFamily="18" charset="0"/>
              </a:rPr>
              <a:t>	od zahájení GVD 2025/2026 do 7. března 2026. </a:t>
            </a:r>
          </a:p>
          <a:p>
            <a:pPr marL="0" lvl="0" indent="0" algn="just">
              <a:spcBef>
                <a:spcPts val="300"/>
              </a:spcBef>
              <a:buClr>
                <a:srgbClr val="00272B"/>
              </a:buClr>
              <a:buNone/>
            </a:pPr>
            <a:r>
              <a:rPr lang="cs-CZ" altLang="cs-CZ" sz="2000" u="sng" dirty="0">
                <a:solidFill>
                  <a:prstClr val="black"/>
                </a:solidFill>
                <a:latin typeface="Times New Roman" panose="02020603050405020304" pitchFamily="18" charset="0"/>
                <a:cs typeface="Times New Roman" panose="02020603050405020304" pitchFamily="18" charset="0"/>
              </a:rPr>
              <a:t>U zaměstnanců dispečerského aparátu GŘ se vyrovnávací období stanoví takto:</a:t>
            </a:r>
            <a:endParaRPr lang="cs-CZ" altLang="cs-CZ" sz="2000" dirty="0">
              <a:solidFill>
                <a:prstClr val="black"/>
              </a:solidFill>
              <a:latin typeface="Times New Roman" panose="02020603050405020304" pitchFamily="18" charset="0"/>
              <a:cs typeface="Times New Roman" panose="02020603050405020304" pitchFamily="18" charset="0"/>
            </a:endParaRPr>
          </a:p>
          <a:p>
            <a:pPr marL="0" lvl="0" indent="0">
              <a:spcBef>
                <a:spcPts val="0"/>
              </a:spcBef>
              <a:buClr>
                <a:srgbClr val="00272B"/>
              </a:buClr>
              <a:buNone/>
            </a:pP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Od 1. ledna 2025 do 31. května 2025,</a:t>
            </a:r>
          </a:p>
          <a:p>
            <a:pPr marL="0" lvl="0" indent="0">
              <a:spcBef>
                <a:spcPts val="0"/>
              </a:spcBef>
              <a:buClr>
                <a:srgbClr val="00272B"/>
              </a:buClr>
              <a:buNone/>
            </a:pPr>
            <a:r>
              <a:rPr lang="cs-CZ" altLang="cs-CZ" sz="2000" dirty="0">
                <a:solidFill>
                  <a:srgbClr val="FF0000"/>
                </a:solidFill>
                <a:latin typeface="Times New Roman" panose="02020603050405020304" pitchFamily="18" charset="0"/>
                <a:cs typeface="Times New Roman" panose="02020603050405020304" pitchFamily="18" charset="0"/>
              </a:rPr>
              <a:t>	od 1. června 2025 do 30. září 2025,</a:t>
            </a:r>
          </a:p>
          <a:p>
            <a:pPr marL="0" lvl="0" indent="0">
              <a:spcBef>
                <a:spcPts val="0"/>
              </a:spcBef>
              <a:buClr>
                <a:srgbClr val="00272B"/>
              </a:buClr>
              <a:buNone/>
            </a:pPr>
            <a:r>
              <a:rPr lang="cs-CZ" altLang="cs-CZ" sz="2000" dirty="0">
                <a:solidFill>
                  <a:srgbClr val="FF0000"/>
                </a:solidFill>
                <a:latin typeface="Times New Roman" panose="02020603050405020304" pitchFamily="18" charset="0"/>
                <a:cs typeface="Times New Roman" panose="02020603050405020304" pitchFamily="18" charset="0"/>
              </a:rPr>
              <a:t>	od 1. října 2025 až do 31. prosince 2025.</a:t>
            </a:r>
            <a:r>
              <a:rPr lang="cs-CZ" altLang="cs-CZ" sz="2000" b="0" dirty="0">
                <a:solidFill>
                  <a:srgbClr val="FF0000"/>
                </a:solidFill>
                <a:latin typeface="Times New Roman" panose="02020603050405020304" pitchFamily="18" charset="0"/>
                <a:cs typeface="Times New Roman" panose="02020603050405020304" pitchFamily="18" charset="0"/>
              </a:rPr>
              <a:t> </a:t>
            </a:r>
          </a:p>
          <a:p>
            <a:pPr marL="0" lvl="0" indent="0" algn="just">
              <a:spcBef>
                <a:spcPts val="300"/>
              </a:spcBef>
              <a:buClr>
                <a:srgbClr val="00272B"/>
              </a:buClr>
              <a:buNone/>
            </a:pPr>
            <a:r>
              <a:rPr lang="cs-CZ" altLang="cs-CZ" sz="2000" b="0" dirty="0">
                <a:solidFill>
                  <a:prstClr val="black"/>
                </a:solidFill>
                <a:latin typeface="Times New Roman" panose="02020603050405020304" pitchFamily="18" charset="0"/>
                <a:cs typeface="Times New Roman" panose="02020603050405020304" pitchFamily="18" charset="0"/>
              </a:rPr>
              <a:t>V odůvodněných případech lze toto vyrovnávací období použít i u vlakových, lokomotivních čet a zaměstnanců správkárny po projednání s místně příslušnou odborovou organizací.</a:t>
            </a:r>
          </a:p>
          <a:p>
            <a:pPr marL="0" lvl="0" indent="0" algn="just">
              <a:spcBef>
                <a:spcPts val="300"/>
              </a:spcBef>
              <a:buClr>
                <a:srgbClr val="00272B"/>
              </a:buClr>
              <a:buNone/>
            </a:pPr>
            <a:endParaRPr lang="cs-CZ" altLang="cs-CZ" sz="400" b="0" dirty="0">
              <a:solidFill>
                <a:prstClr val="black"/>
              </a:solidFill>
              <a:latin typeface="Times New Roman" panose="02020603050405020304" pitchFamily="18" charset="0"/>
              <a:cs typeface="Times New Roman" panose="02020603050405020304" pitchFamily="18" charset="0"/>
            </a:endParaRPr>
          </a:p>
          <a:p>
            <a:pPr marL="0" lvl="0" indent="0" algn="just">
              <a:spcBef>
                <a:spcPts val="300"/>
              </a:spcBef>
              <a:buClr>
                <a:srgbClr val="00272B"/>
              </a:buClr>
              <a:buNone/>
            </a:pPr>
            <a:r>
              <a:rPr lang="cs-CZ" altLang="cs-CZ" sz="2000" dirty="0">
                <a:solidFill>
                  <a:prstClr val="black"/>
                </a:solidFill>
                <a:latin typeface="Times New Roman" panose="02020603050405020304" pitchFamily="18" charset="0"/>
                <a:cs typeface="Times New Roman" panose="02020603050405020304" pitchFamily="18" charset="0"/>
              </a:rPr>
              <a:t>Rozvrhy směn na vyrovnávací období </a:t>
            </a:r>
            <a:r>
              <a:rPr lang="cs-CZ" altLang="cs-CZ" sz="2000" dirty="0">
                <a:solidFill>
                  <a:srgbClr val="FF0000"/>
                </a:solidFill>
                <a:latin typeface="Times New Roman" panose="02020603050405020304" pitchFamily="18" charset="0"/>
                <a:cs typeface="Times New Roman" panose="02020603050405020304" pitchFamily="18" charset="0"/>
              </a:rPr>
              <a:t>od 1. ledna 2026, případně od zahájení GVD 2025/2026 do 7. března 2026 </a:t>
            </a:r>
            <a:r>
              <a:rPr lang="cs-CZ" altLang="cs-CZ" sz="2000" b="0" dirty="0">
                <a:solidFill>
                  <a:prstClr val="black"/>
                </a:solidFill>
                <a:latin typeface="Times New Roman" panose="02020603050405020304" pitchFamily="18" charset="0"/>
                <a:cs typeface="Times New Roman" panose="02020603050405020304" pitchFamily="18" charset="0"/>
              </a:rPr>
              <a:t>budou zpracovány podle ustanovení PKS ČD, a.s., na rok 2025 a platných pracovněprávních předpisů.</a:t>
            </a: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2319696"/>
      </p:ext>
    </p:extLst>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5122" name="Nadpis 1"/>
          <p:cNvSpPr>
            <a:spLocks noGrp="1"/>
          </p:cNvSpPr>
          <p:nvPr>
            <p:ph type="title"/>
          </p:nvPr>
        </p:nvSpPr>
        <p:spPr>
          <a:xfrm>
            <a:off x="0" y="0"/>
            <a:ext cx="10080625" cy="858644"/>
          </a:xfrm>
          <a:noFill/>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b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STRUČNÝ OBSAH PKS ČD, </a:t>
            </a:r>
            <a:r>
              <a:rPr lang="cs-CZ" sz="2400"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a:t>
            </a: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 ROK 2025</a:t>
            </a:r>
            <a:r>
              <a:rPr lang="cs-CZ" sz="2400" cap="all" dirty="0">
                <a:ln>
                  <a:noFill/>
                </a:ln>
                <a:solidFill>
                  <a:srgbClr val="3F3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cs-CZ" sz="2400" u="sng"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cs-CZ" sz="2400" cap="all" dirty="0">
              <a:ln>
                <a:noFill/>
              </a:ln>
              <a:solidFill>
                <a:srgbClr val="3F3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50531" name="Zástupný symbol pro obsah 2"/>
          <p:cNvSpPr>
            <a:spLocks noGrp="1"/>
          </p:cNvSpPr>
          <p:nvPr>
            <p:ph idx="1"/>
          </p:nvPr>
        </p:nvSpPr>
        <p:spPr>
          <a:xfrm>
            <a:off x="324951" y="930644"/>
            <a:ext cx="9533105" cy="5387029"/>
          </a:xfrm>
        </p:spPr>
        <p:txBody>
          <a:bodyPr/>
          <a:lstStyle/>
          <a:p>
            <a:pPr marL="85725" indent="0" algn="just" eaLnBrk="1" hangingPunct="1">
              <a:buFontTx/>
              <a:buNone/>
            </a:pPr>
            <a:r>
              <a:rPr lang="cs-CZ" altLang="cs-CZ" sz="2000" b="1" u="sng" dirty="0">
                <a:solidFill>
                  <a:srgbClr val="000000"/>
                </a:solidFill>
                <a:latin typeface="Times New Roman" panose="02020603050405020304" pitchFamily="18" charset="0"/>
                <a:cs typeface="Arial" panose="020B0604020202020204" pitchFamily="34" charset="0"/>
              </a:rPr>
              <a:t>UPOZORNĚNÍ:</a:t>
            </a:r>
            <a:r>
              <a:rPr lang="cs-CZ" altLang="cs-CZ" sz="2000" b="1" dirty="0">
                <a:solidFill>
                  <a:srgbClr val="000000"/>
                </a:solidFill>
                <a:latin typeface="Times New Roman" panose="02020603050405020304" pitchFamily="18" charset="0"/>
                <a:cs typeface="Arial" panose="020B0604020202020204" pitchFamily="34" charset="0"/>
              </a:rPr>
              <a:t> </a:t>
            </a:r>
          </a:p>
          <a:p>
            <a:pPr marL="85725" indent="0" algn="just" eaLnBrk="1" hangingPunct="1">
              <a:buFontTx/>
              <a:buNone/>
            </a:pPr>
            <a:r>
              <a:rPr lang="cs-CZ" altLang="cs-CZ" sz="2000" b="1" dirty="0">
                <a:solidFill>
                  <a:srgbClr val="000000"/>
                </a:solidFill>
                <a:latin typeface="Times New Roman" panose="02020603050405020304" pitchFamily="18" charset="0"/>
                <a:cs typeface="Arial" panose="020B0604020202020204" pitchFamily="34" charset="0"/>
              </a:rPr>
              <a:t>Následující text vychází z textu PKS ČD, a.s., na rok 2025.</a:t>
            </a:r>
          </a:p>
          <a:p>
            <a:pPr marL="85725" indent="0" algn="just" eaLnBrk="1" hangingPunct="1">
              <a:buFontTx/>
              <a:buNone/>
            </a:pPr>
            <a:endParaRPr lang="cs-CZ" sz="20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85725" indent="0" algn="just" eaLnBrk="1" hangingPunct="1">
              <a:buFontTx/>
              <a:buNone/>
            </a:pPr>
            <a:r>
              <a:rPr lang="cs-CZ" sz="2000" b="1"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STRUKTURA  PKS</a:t>
            </a:r>
            <a:r>
              <a:rPr lang="cs-CZ" altLang="cs-CZ" sz="2000" b="1" dirty="0">
                <a:solidFill>
                  <a:srgbClr val="000000"/>
                </a:solidFill>
                <a:latin typeface="Times New Roman" panose="02020603050405020304" pitchFamily="18" charset="0"/>
                <a:cs typeface="Arial" panose="020B0604020202020204" pitchFamily="34" charset="0"/>
              </a:rPr>
              <a:t> </a:t>
            </a:r>
          </a:p>
          <a:p>
            <a:pPr marL="85725" indent="0" algn="just" eaLnBrk="1" hangingPunct="1">
              <a:buFontTx/>
              <a:buNone/>
            </a:pPr>
            <a:endParaRPr lang="cs-CZ" altLang="cs-CZ" sz="2000" b="1" dirty="0">
              <a:solidFill>
                <a:srgbClr val="000000"/>
              </a:solidFill>
              <a:latin typeface="Times New Roman" panose="02020603050405020304" pitchFamily="18" charset="0"/>
              <a:cs typeface="Arial" panose="020B0604020202020204" pitchFamily="34" charset="0"/>
            </a:endParaRPr>
          </a:p>
          <a:p>
            <a:pPr marL="447675" indent="-361950" eaLnBrk="1" hangingPunct="1">
              <a:lnSpc>
                <a:spcPct val="80000"/>
              </a:lnSpc>
              <a:buFontTx/>
              <a:buNone/>
              <a:defRPr/>
            </a:pPr>
            <a:r>
              <a:rPr lang="cs-CZ" sz="2000" b="1" dirty="0">
                <a:solidFill>
                  <a:srgbClr val="000000"/>
                </a:solidFill>
                <a:latin typeface="Times New Roman" pitchFamily="18" charset="0"/>
                <a:cs typeface="Times New Roman" pitchFamily="18" charset="0"/>
              </a:rPr>
              <a:t>PREAMBULE</a:t>
            </a:r>
          </a:p>
          <a:p>
            <a:pPr marL="447675" indent="-361950" algn="just" eaLnBrk="1" hangingPunct="1">
              <a:lnSpc>
                <a:spcPct val="80000"/>
              </a:lnSpc>
              <a:buFontTx/>
              <a:buNone/>
              <a:defRPr/>
            </a:pPr>
            <a:endParaRPr lang="cs-CZ" sz="1200" b="1" dirty="0">
              <a:solidFill>
                <a:srgbClr val="000000"/>
              </a:solidFill>
              <a:latin typeface="Times New Roman" pitchFamily="18" charset="0"/>
              <a:cs typeface="Times New Roman" pitchFamily="18" charset="0"/>
            </a:endParaRP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1.   	-	</a:t>
            </a:r>
            <a:r>
              <a:rPr lang="cs-CZ" sz="2000" b="1" cap="all" dirty="0">
                <a:solidFill>
                  <a:srgbClr val="000000"/>
                </a:solidFill>
                <a:latin typeface="Times New Roman" pitchFamily="18" charset="0"/>
                <a:cs typeface="Times New Roman" pitchFamily="18" charset="0"/>
              </a:rPr>
              <a:t>Spolupráce  s  odborovými  organizacemi</a:t>
            </a:r>
          </a:p>
          <a:p>
            <a:pPr marL="447675" lvl="1" indent="-361950" algn="just"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2.	- 	BOZP</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3.	-	</a:t>
            </a:r>
            <a:r>
              <a:rPr lang="cs-CZ" sz="2000" b="1" cap="all" dirty="0">
                <a:solidFill>
                  <a:srgbClr val="000000"/>
                </a:solidFill>
                <a:latin typeface="Times New Roman" pitchFamily="18" charset="0"/>
                <a:cs typeface="Times New Roman" pitchFamily="18" charset="0"/>
              </a:rPr>
              <a:t>Sociální oblast,  zaměstnanecké  výhody</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4. 	-	</a:t>
            </a:r>
            <a:r>
              <a:rPr lang="cs-CZ" sz="2000" b="1" cap="all" dirty="0">
                <a:solidFill>
                  <a:srgbClr val="000000"/>
                </a:solidFill>
                <a:latin typeface="Times New Roman" pitchFamily="18" charset="0"/>
                <a:cs typeface="Times New Roman" pitchFamily="18" charset="0"/>
              </a:rPr>
              <a:t>Zaměstnanost  a  mzdová politika</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5.	-	</a:t>
            </a:r>
            <a:r>
              <a:rPr lang="cs-CZ" sz="2000" b="1" cap="all" dirty="0">
                <a:solidFill>
                  <a:srgbClr val="000000"/>
                </a:solidFill>
                <a:latin typeface="Times New Roman" pitchFamily="18" charset="0"/>
                <a:cs typeface="Times New Roman" pitchFamily="18" charset="0"/>
              </a:rPr>
              <a:t>Překážky v práci</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6.	-	</a:t>
            </a:r>
            <a:r>
              <a:rPr lang="cs-CZ" sz="2000" b="1" cap="all" dirty="0">
                <a:solidFill>
                  <a:srgbClr val="000000"/>
                </a:solidFill>
                <a:latin typeface="Times New Roman" pitchFamily="18" charset="0"/>
                <a:cs typeface="Times New Roman" pitchFamily="18" charset="0"/>
              </a:rPr>
              <a:t>Všeobecná ustanovení </a:t>
            </a:r>
          </a:p>
          <a:p>
            <a:pPr marL="447675" lvl="1" indent="-361950" eaLnBrk="1" hangingPunct="1">
              <a:lnSpc>
                <a:spcPct val="80000"/>
              </a:lnSpc>
              <a:spcAft>
                <a:spcPts val="600"/>
              </a:spcAft>
              <a:buFontTx/>
              <a:buNone/>
              <a:defRPr/>
            </a:pPr>
            <a:r>
              <a:rPr lang="cs-CZ" sz="2000" b="1" dirty="0">
                <a:solidFill>
                  <a:srgbClr val="000000"/>
                </a:solidFill>
                <a:latin typeface="Times New Roman" pitchFamily="18" charset="0"/>
                <a:cs typeface="Times New Roman" pitchFamily="18" charset="0"/>
              </a:rPr>
              <a:t>Kapitola 7.	-	</a:t>
            </a:r>
            <a:r>
              <a:rPr lang="cs-CZ" sz="2000" b="1" cap="all" dirty="0">
                <a:solidFill>
                  <a:srgbClr val="000000"/>
                </a:solidFill>
                <a:latin typeface="Times New Roman" pitchFamily="18" charset="0"/>
                <a:cs typeface="Times New Roman" pitchFamily="18" charset="0"/>
              </a:rPr>
              <a:t>Platnost PKS 2025</a:t>
            </a:r>
          </a:p>
          <a:p>
            <a:pPr marL="85725" indent="0" algn="just" eaLnBrk="1" hangingPunct="1">
              <a:buFontTx/>
              <a:buNone/>
            </a:pPr>
            <a:endParaRPr lang="cs-CZ" altLang="cs-CZ" sz="2000" b="1" dirty="0">
              <a:solidFill>
                <a:srgbClr val="000000"/>
              </a:solidFill>
              <a:latin typeface="Times New Roman" panose="02020603050405020304" pitchFamily="18" charset="0"/>
              <a:cs typeface="Arial" panose="020B0604020202020204" pitchFamily="34" charset="0"/>
            </a:endParaRPr>
          </a:p>
          <a:p>
            <a:pPr marL="85725" indent="0" algn="just" eaLnBrk="1" hangingPunct="1">
              <a:buFontTx/>
              <a:buNone/>
            </a:pPr>
            <a:endParaRPr lang="cs-CZ" altLang="cs-CZ" sz="2000" b="1" dirty="0">
              <a:solidFill>
                <a:srgbClr val="000000"/>
              </a:solidFill>
              <a:latin typeface="Times New Roman" panose="02020603050405020304" pitchFamily="18" charset="0"/>
              <a:cs typeface="Arial" panose="020B0604020202020204" pitchFamily="34" charset="0"/>
            </a:endParaRPr>
          </a:p>
          <a:p>
            <a:pPr marL="85725" indent="0" algn="just" eaLnBrk="1" hangingPunct="1">
              <a:buFontTx/>
              <a:buNone/>
            </a:pPr>
            <a:endParaRPr lang="cs-CZ" altLang="cs-CZ" sz="2000" b="1" dirty="0">
              <a:solidFill>
                <a:srgbClr val="000000"/>
              </a:solidFill>
              <a:latin typeface="Times New Roman" panose="02020603050405020304" pitchFamily="18" charset="0"/>
              <a:cs typeface="Arial" panose="020B0604020202020204" pitchFamily="34" charset="0"/>
            </a:endParaRPr>
          </a:p>
          <a:p>
            <a:pPr marL="85725" indent="0" algn="just" eaLnBrk="1" hangingPunct="1">
              <a:spcAft>
                <a:spcPts val="200"/>
              </a:spcAft>
              <a:buFontTx/>
              <a:buNone/>
            </a:pPr>
            <a:endParaRPr lang="cs-CZ" altLang="cs-CZ" sz="1000" b="1" dirty="0">
              <a:solidFill>
                <a:srgbClr val="000000"/>
              </a:solidFill>
              <a:latin typeface="Times New Roman" panose="02020603050405020304" pitchFamily="18" charset="0"/>
              <a:cs typeface="Arial" panose="020B0604020202020204" pitchFamily="34" charset="0"/>
            </a:endParaRPr>
          </a:p>
          <a:p>
            <a:pPr marL="85725" indent="0" algn="just" eaLnBrk="1" hangingPunct="1">
              <a:buFontTx/>
              <a:buNone/>
            </a:pPr>
            <a:endParaRPr lang="cs-CZ" altLang="cs-CZ" sz="1000" dirty="0">
              <a:solidFill>
                <a:srgbClr val="000000"/>
              </a:solidFill>
              <a:latin typeface="Times New Roman" panose="02020603050405020304" pitchFamily="18" charset="0"/>
            </a:endParaRPr>
          </a:p>
          <a:p>
            <a:pPr marL="85725" indent="0" algn="just" eaLnBrk="1" hangingPunct="1">
              <a:buFontTx/>
              <a:buNone/>
            </a:pPr>
            <a:endParaRPr lang="cs-CZ" altLang="cs-CZ" sz="2000" dirty="0">
              <a:solidFill>
                <a:srgbClr val="000000"/>
              </a:solidFill>
              <a:latin typeface="Times New Roman" panose="02020603050405020304" pitchFamily="18" charset="0"/>
            </a:endParaRPr>
          </a:p>
        </p:txBody>
      </p:sp>
      <p:sp>
        <p:nvSpPr>
          <p:cNvPr id="150532"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B289D3D4-30ED-4A4A-963C-4F3C1A58F60C}"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0533" name="Zástupný symbol pro číslo snímku 4"/>
          <p:cNvSpPr>
            <a:spLocks noGrp="1"/>
          </p:cNvSpPr>
          <p:nvPr>
            <p:ph type="sldNum" sz="quarter" idx="12"/>
          </p:nvPr>
        </p:nvSpPr>
        <p:spPr bwMode="auto">
          <a:xfrm>
            <a:off x="9635490" y="6572250"/>
            <a:ext cx="445135"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054FCA6A-1DAF-4057-9D2C-73D8E274D2AA}"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2</a:t>
            </a:fld>
            <a:endParaRPr lang="cs-CZ" altLang="cs-CZ" sz="1000" b="0" dirty="0">
              <a:latin typeface="Times New Roman" panose="02020603050405020304" pitchFamily="18" charset="0"/>
              <a:cs typeface="Times New Roman" panose="02020603050405020304" pitchFamily="18" charset="0"/>
            </a:endParaRPr>
          </a:p>
        </p:txBody>
      </p:sp>
    </p:spTree>
  </p:cSld>
  <p:clrMapOvr>
    <a:masterClrMapping/>
  </p:clrMapOvr>
  <p:transition spd="med">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20</a:t>
            </a:fld>
            <a:endParaRPr lang="cs-CZ" altLang="cs-CZ" sz="1000" b="0">
              <a:solidFill>
                <a:srgbClr val="7F7F7F"/>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723B197-3168-4007-BD14-575D608E3A83}"/>
              </a:ext>
            </a:extLst>
          </p:cNvPr>
          <p:cNvPicPr>
            <a:picLocks noChangeAspect="1"/>
          </p:cNvPicPr>
          <p:nvPr/>
        </p:nvPicPr>
        <p:blipFill>
          <a:blip r:embed="rId2"/>
          <a:stretch>
            <a:fillRect/>
          </a:stretch>
        </p:blipFill>
        <p:spPr>
          <a:xfrm>
            <a:off x="9489600" y="72000"/>
            <a:ext cx="502780" cy="288000"/>
          </a:xfrm>
          <a:prstGeom prst="rect">
            <a:avLst/>
          </a:prstGeom>
        </p:spPr>
      </p:pic>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183956" y="543664"/>
            <a:ext cx="9712713" cy="11223585"/>
          </a:xfrm>
          <a:prstGeom prst="rect">
            <a:avLst/>
          </a:prstGeom>
        </p:spPr>
        <p:txBody>
          <a:bodyPr wrap="square">
            <a:spAutoFit/>
          </a:bodyPr>
          <a:lstStyle/>
          <a:p>
            <a:pPr lvl="0" algn="just">
              <a:spcBef>
                <a:spcPts val="200"/>
              </a:spcBef>
              <a:buClr>
                <a:srgbClr val="00272B"/>
              </a:buClr>
              <a:buSzPct val="50000"/>
            </a:pPr>
            <a:r>
              <a:rPr lang="cs-CZ" altLang="cs-CZ" sz="2000" dirty="0">
                <a:solidFill>
                  <a:prstClr val="black"/>
                </a:solidFill>
                <a:latin typeface="Times New Roman" panose="02020603050405020304" pitchFamily="18" charset="0"/>
                <a:cs typeface="Times New Roman" panose="02020603050405020304" pitchFamily="18" charset="0"/>
              </a:rPr>
              <a:t>Článek 3 - Rozvržení pracovní doby  </a:t>
            </a:r>
          </a:p>
          <a:p>
            <a:pPr lvl="0" algn="just">
              <a:spcBef>
                <a:spcPts val="200"/>
              </a:spcBef>
              <a:buClr>
                <a:srgbClr val="00272B"/>
              </a:buClr>
              <a:buSzPct val="50000"/>
            </a:pPr>
            <a:endParaRPr lang="cs-CZ" altLang="cs-CZ" sz="800" dirty="0">
              <a:solidFill>
                <a:prstClr val="black"/>
              </a:solidFill>
              <a:latin typeface="Times New Roman" panose="02020603050405020304" pitchFamily="18" charset="0"/>
              <a:cs typeface="Times New Roman" panose="02020603050405020304" pitchFamily="18" charset="0"/>
            </a:endParaRPr>
          </a:p>
          <a:p>
            <a:pPr algn="just">
              <a:spcBef>
                <a:spcPts val="200"/>
              </a:spcBef>
              <a:buClr>
                <a:srgbClr val="00272B"/>
              </a:buClr>
              <a:buSzPct val="50000"/>
            </a:pPr>
            <a:r>
              <a:rPr lang="cs-CZ" altLang="cs-CZ" sz="2000" dirty="0">
                <a:solidFill>
                  <a:prstClr val="black"/>
                </a:solidFill>
                <a:latin typeface="Times New Roman" panose="02020603050405020304" pitchFamily="18" charset="0"/>
                <a:cs typeface="Times New Roman" panose="02020603050405020304" pitchFamily="18" charset="0"/>
              </a:rPr>
              <a:t>6. - tzv. svátkové právo - </a:t>
            </a:r>
            <a:r>
              <a:rPr lang="cs-CZ" altLang="cs-CZ" sz="2000" b="0" dirty="0">
                <a:solidFill>
                  <a:srgbClr val="FF0000"/>
                </a:solidFill>
                <a:latin typeface="Times New Roman" panose="02020603050405020304" pitchFamily="18" charset="0"/>
                <a:cs typeface="Times New Roman" panose="02020603050405020304" pitchFamily="18" charset="0"/>
              </a:rPr>
              <a:t>b</a:t>
            </a:r>
            <a:r>
              <a:rPr lang="cs-CZ" sz="20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eze změny</a:t>
            </a:r>
          </a:p>
          <a:p>
            <a:pPr algn="just">
              <a:spcAft>
                <a:spcPts val="0"/>
              </a:spcAft>
            </a:pPr>
            <a:r>
              <a:rPr lang="cs-CZ" sz="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Pro měsíc prosinec se ustanovení výše uvedeného článku nepoužijí, bližší podmínky upřesňuje metodický pokyn k PKS  ČD, a.s. na rok 2025.</a:t>
            </a:r>
          </a:p>
          <a:p>
            <a:pPr algn="just">
              <a:spcAft>
                <a:spcPts val="0"/>
              </a:spcAft>
            </a:pPr>
            <a:endParaRPr lang="cs-CZ" sz="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a:t>
            </a:r>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Pro zaměstnance letmo je stanoveno vyrovnávací období v délce kalendářního měsíce. </a:t>
            </a: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Zaměstnavatel průběžně během vyrovnávacího období plánuje na vyrovnávací období směny tak, aby byla zabezpečena provozní potřeba výkonu práce.</a:t>
            </a:r>
          </a:p>
          <a:p>
            <a:pPr algn="just"/>
            <a:r>
              <a:rPr lang="cs-CZ" sz="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600" b="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	Zaměstnavatel bude plánovat výkon práce v průběhu směny tak, aby s výjimkou přestávek na jídlo a oddech minimalizoval dělení směny. V technologických časech do 60 minut včetně, naplánuje zaměstnavatel zaměstnanci např. opravu služebních předpisů, opravu pracovních pomůcek, provedení údržby apod.</a:t>
            </a:r>
          </a:p>
          <a:p>
            <a:pPr algn="just"/>
            <a:endParaRPr lang="cs-CZ" sz="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	Pracovní doba zaměstnanců s nerovnoměrně rozvrženou pracovní dobou s pevným rozvržením pracovní doby bude rozvržena tak, aby v jednotlivých kalendářních měsících rozdíl mezi stanoveným rozvrhem směn a stanovenou týdenní pracovní dobou zaměstnance nepřesáhl 15 hodin. V případě dohody zaměstnavatele a odborové organizace zastupující zaměstnance na daném pracovišti lze tuto dobu zvýšit až na 26 hodin. </a:t>
            </a:r>
          </a:p>
          <a:p>
            <a:pPr algn="just">
              <a:spcAft>
                <a:spcPts val="0"/>
              </a:spcAft>
            </a:pPr>
            <a:endPar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l-PL" sz="1800" i="0" u="none" strike="noStrike" baseline="0" dirty="0">
                <a:solidFill>
                  <a:schemeClr val="tx1"/>
                </a:solidFill>
                <a:latin typeface="Times New Roman" panose="02020603050405020304" pitchFamily="18" charset="0"/>
                <a:cs typeface="Times New Roman" panose="02020603050405020304" pitchFamily="18" charset="0"/>
              </a:rPr>
              <a:t>Článek 4 - Přestávky na jídlo a oddech, přiměřené doby na oddech a </a:t>
            </a:r>
            <a:r>
              <a:rPr lang="cs-CZ" sz="1800" i="0" u="none" strike="noStrike" baseline="0" dirty="0">
                <a:solidFill>
                  <a:schemeClr val="tx1"/>
                </a:solidFill>
                <a:latin typeface="Times New Roman" panose="02020603050405020304" pitchFamily="18" charset="0"/>
                <a:cs typeface="Times New Roman" panose="02020603050405020304" pitchFamily="18" charset="0"/>
              </a:rPr>
              <a:t>jídlo - </a:t>
            </a:r>
            <a:r>
              <a:rPr lang="cs-CZ" altLang="cs-CZ" sz="1800" b="0" dirty="0">
                <a:solidFill>
                  <a:srgbClr val="FF0000"/>
                </a:solidFill>
                <a:latin typeface="Times New Roman" panose="02020603050405020304" pitchFamily="18" charset="0"/>
                <a:cs typeface="Times New Roman" panose="02020603050405020304" pitchFamily="18" charset="0"/>
              </a:rPr>
              <a:t>b</a:t>
            </a:r>
            <a:r>
              <a:rPr lang="cs-CZ" sz="18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eze změny</a:t>
            </a:r>
          </a:p>
          <a:p>
            <a:r>
              <a:rPr lang="cs-CZ" sz="1800" dirty="0">
                <a:solidFill>
                  <a:schemeClr val="tx1"/>
                </a:solidFill>
                <a:effectLst/>
                <a:latin typeface="Times New Roman" panose="02020603050405020304" pitchFamily="18" charset="0"/>
                <a:cs typeface="Times New Roman" panose="02020603050405020304" pitchFamily="18" charset="0"/>
              </a:rPr>
              <a:t>Článek 5 - Práce přesčas </a:t>
            </a:r>
            <a:r>
              <a:rPr lang="cs-CZ" sz="1800" i="0" u="none" strike="noStrike" baseline="0" dirty="0">
                <a:solidFill>
                  <a:schemeClr val="tx1"/>
                </a:solidFill>
                <a:latin typeface="Times New Roman" panose="02020603050405020304" pitchFamily="18" charset="0"/>
                <a:cs typeface="Times New Roman" panose="02020603050405020304" pitchFamily="18" charset="0"/>
              </a:rPr>
              <a:t>- </a:t>
            </a:r>
            <a:r>
              <a:rPr lang="cs-CZ" altLang="cs-CZ" sz="1800" b="0" dirty="0">
                <a:solidFill>
                  <a:srgbClr val="FF0000"/>
                </a:solidFill>
                <a:latin typeface="Times New Roman" panose="02020603050405020304" pitchFamily="18" charset="0"/>
                <a:cs typeface="Times New Roman" panose="02020603050405020304" pitchFamily="18" charset="0"/>
              </a:rPr>
              <a:t>b</a:t>
            </a:r>
            <a:r>
              <a:rPr lang="cs-CZ" sz="18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eze změny</a:t>
            </a:r>
          </a:p>
          <a:p>
            <a:endParaRPr lang="cs-CZ" sz="1800" dirty="0">
              <a:solidFill>
                <a:schemeClr val="tx1"/>
              </a:solidFill>
              <a:effectLst/>
              <a:latin typeface="Times New Roman" panose="02020603050405020304" pitchFamily="18" charset="0"/>
              <a:cs typeface="Times New Roman" panose="02020603050405020304" pitchFamily="18" charset="0"/>
            </a:endParaRPr>
          </a:p>
          <a:p>
            <a:endParaRPr lang="cs-CZ" sz="18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endParaRPr lang="cs-CZ" sz="18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a:p>
            <a:pPr algn="just">
              <a:spcAft>
                <a:spcPts val="0"/>
              </a:spcAft>
            </a:pPr>
            <a:endParaRPr lang="cs-C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8802987"/>
      </p:ext>
    </p:extLst>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21</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178418" y="558858"/>
            <a:ext cx="9712713" cy="6201698"/>
          </a:xfrm>
          <a:prstGeom prst="rect">
            <a:avLst/>
          </a:prstGeom>
        </p:spPr>
        <p:txBody>
          <a:bodyPr wrap="square">
            <a:spAutoFit/>
          </a:bodyPr>
          <a:lstStyle/>
          <a:p>
            <a:pPr algn="just"/>
            <a:r>
              <a:rPr lang="cs-CZ" altLang="cs-CZ" sz="2000" dirty="0">
                <a:solidFill>
                  <a:prstClr val="black"/>
                </a:solidFill>
                <a:latin typeface="Times New Roman" panose="02020603050405020304" pitchFamily="18" charset="0"/>
                <a:cs typeface="Times New Roman" panose="02020603050405020304" pitchFamily="18" charset="0"/>
              </a:rPr>
              <a:t>Článek 6 - Dělená směna</a:t>
            </a:r>
          </a:p>
          <a:p>
            <a:pPr algn="just"/>
            <a:endParaRPr lang="cs-CZ" altLang="cs-CZ" sz="500" dirty="0">
              <a:solidFill>
                <a:prstClr val="black"/>
              </a:solidFill>
              <a:latin typeface="Times New Roman" panose="02020603050405020304" pitchFamily="18" charset="0"/>
              <a:cs typeface="Times New Roman" panose="02020603050405020304" pitchFamily="18" charset="0"/>
            </a:endParaRPr>
          </a:p>
          <a:p>
            <a:pPr algn="just"/>
            <a:r>
              <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Dělenou směnou se rozumí směna, ve které dochází k plánovanému souvislému rozdělení směny, které trvá více než jednu hodinu.</a:t>
            </a:r>
          </a:p>
          <a:p>
            <a:pPr algn="just"/>
            <a:r>
              <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Směna může být nad rámec poskytování přestávky na jídlo a oddech rozdělena do dvou, po dohodě s odborovou organizací do tří částí. </a:t>
            </a:r>
          </a:p>
          <a:p>
            <a:pPr algn="just"/>
            <a:r>
              <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Zaměstnavatel bude při plánování pracovní doby mobilních zaměstnanců minimalizovat rozdělení směn v místě jejich pravidelného nástupu</a:t>
            </a:r>
            <a:r>
              <a:rPr lang="cs-CZ" sz="16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500" b="0"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cs-CZ" sz="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80340" indent="-180340" algn="just"/>
            <a:r>
              <a:rPr lang="cs-CZ"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U strojvedoucího lze rozdělit směnu pouze na dobu delší než 90 minut.  </a:t>
            </a:r>
            <a:r>
              <a:rPr lang="cs-CZ" sz="1400" b="0" dirty="0">
                <a:solidFill>
                  <a:schemeClr val="tx1"/>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Pozn. od 9.3.2025. Vlak. čety - od 15.6.</a:t>
            </a:r>
          </a:p>
          <a:p>
            <a:pPr algn="just"/>
            <a:r>
              <a:rPr lang="cs-CZ" sz="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Při stanovení dělené směny nesmí být doba, po kterou je směna rozdělena, delší než doba výkonu práce. Doba rozdělení směny, která se nezapočítává do pracovní doby zaměstnance, nesmí přesáhnout 6 hodin, s výjimkou směny, kdy v obratové stanici je doba od ukončení výkonu do zahájení nového výkonu delší než 6 hodin a současně není splněna doba odpočinku.</a:t>
            </a:r>
          </a:p>
          <a:p>
            <a:pPr algn="just"/>
            <a:r>
              <a:rPr lang="cs-CZ" sz="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Narušením dělené směny zpožděním nebo živelnou událostí se charakter původního naplánovaného rozdělení směny nezmění, pokud nedojde díky těmto vlivům ke zkrácení pod 60 minut.</a:t>
            </a:r>
          </a:p>
          <a:p>
            <a:pPr algn="just"/>
            <a:r>
              <a:rPr lang="cs-CZ"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To znamená, že při narušení plánované doby rozdělení směny zpožděním nebo živelnou událostí se o dobu zpoždění zkrátí plánovaná doba rozdělení a rozdíl mezi plánovaným a skutečným rozdělením směny je výkonem práce přesčas. Dojde-li díky těmto vlivům k rozdělení kratšímu než 60 minut nelze směnu považovat za dělenou a celá doba plánovaného rozdělení je vykázána jako výkon práce přesčas.</a:t>
            </a:r>
          </a:p>
          <a:p>
            <a:pPr algn="just"/>
            <a:endParaRPr lang="cs-CZ" sz="5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16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cs-CZ" sz="1600" b="0" dirty="0">
                <a:latin typeface="Times New Roman" panose="02020603050405020304" pitchFamily="18" charset="0"/>
                <a:ea typeface="Times New Roman" panose="02020603050405020304" pitchFamily="18" charset="0"/>
                <a:cs typeface="Times New Roman" panose="02020603050405020304" pitchFamily="18" charset="0"/>
              </a:rPr>
              <a:t> </a:t>
            </a:r>
            <a:r>
              <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 zaměstnanců, kteří mají uzavřenu pracovní smlouvu na zaměstnání strojvedoucí, je v období kalendářního měsíce stanoven limit maximálně 13 hodin skutečné doby rozdělení směn, nedohodne-li se příslušná odborová organizace prostřednictvím tzv. „turnusového důvěrníka“ (zaměstnanec pověřený příslušnou odborovou organizací) se zaměstnavatelem jinak, </a:t>
            </a:r>
            <a:r>
              <a:rPr lang="cs-CZ" sz="1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 případě zaměstnance zařazeného letmo, pokud se zaměstnanec letmo prokazatelně nedohodne se zaměstnavatelem jinak.</a:t>
            </a:r>
            <a:endPar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942262"/>
      </p:ext>
    </p:extLst>
  </p:cSld>
  <p:clrMapOvr>
    <a:masterClrMapping/>
  </p:clrMapOvr>
  <p:transition spd="med">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22</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327171" y="468351"/>
            <a:ext cx="9563960" cy="7432804"/>
          </a:xfrm>
          <a:prstGeom prst="rect">
            <a:avLst/>
          </a:prstGeom>
          <a:ln>
            <a:noFill/>
          </a:ln>
        </p:spPr>
        <p:txBody>
          <a:bodyPr wrap="square">
            <a:spAutoFit/>
          </a:bodyPr>
          <a:lstStyle/>
          <a:p>
            <a:pPr eaLnBrk="1" hangingPunct="1">
              <a:buClr>
                <a:srgbClr val="00272B"/>
              </a:buClr>
              <a:buSzPct val="50000"/>
              <a:tabLst>
                <a:tab pos="773113" algn="l"/>
              </a:tabLst>
            </a:pPr>
            <a:r>
              <a:rPr lang="cs-CZ" altLang="cs-CZ" sz="1800" dirty="0">
                <a:solidFill>
                  <a:prstClr val="black"/>
                </a:solidFill>
                <a:latin typeface="Times New Roman" panose="02020603050405020304" pitchFamily="18" charset="0"/>
                <a:cs typeface="Times New Roman" panose="02020603050405020304" pitchFamily="18" charset="0"/>
              </a:rPr>
              <a:t>Článek 7 - Noční práce - </a:t>
            </a:r>
            <a:r>
              <a:rPr lang="cs-CZ" altLang="cs-CZ" sz="1800" dirty="0">
                <a:solidFill>
                  <a:srgbClr val="FF0000"/>
                </a:solidFill>
                <a:latin typeface="Times New Roman" panose="02020603050405020304" pitchFamily="18" charset="0"/>
                <a:cs typeface="Times New Roman" panose="02020603050405020304" pitchFamily="18" charset="0"/>
              </a:rPr>
              <a:t>beze změny</a:t>
            </a:r>
          </a:p>
          <a:p>
            <a:pPr eaLnBrk="1" hangingPunct="1">
              <a:buClr>
                <a:srgbClr val="00272B"/>
              </a:buClr>
              <a:buSzPct val="50000"/>
              <a:tabLst>
                <a:tab pos="773113" algn="l"/>
              </a:tabLst>
            </a:pPr>
            <a:r>
              <a:rPr lang="cs-CZ" altLang="cs-CZ" sz="1800" dirty="0">
                <a:solidFill>
                  <a:prstClr val="black"/>
                </a:solidFill>
                <a:latin typeface="Times New Roman" panose="02020603050405020304" pitchFamily="18" charset="0"/>
                <a:cs typeface="Times New Roman" panose="02020603050405020304" pitchFamily="18" charset="0"/>
              </a:rPr>
              <a:t>Článek 8 - Pracovní doba v zúčtovacím období - </a:t>
            </a:r>
            <a:r>
              <a:rPr lang="cs-CZ" altLang="cs-CZ" sz="1800" dirty="0">
                <a:solidFill>
                  <a:srgbClr val="FF0000"/>
                </a:solidFill>
                <a:latin typeface="Times New Roman" panose="02020603050405020304" pitchFamily="18" charset="0"/>
                <a:cs typeface="Times New Roman" panose="02020603050405020304" pitchFamily="18" charset="0"/>
              </a:rPr>
              <a:t>beze změny</a:t>
            </a:r>
          </a:p>
          <a:p>
            <a:pPr eaLnBrk="1" hangingPunct="1">
              <a:buClr>
                <a:srgbClr val="00272B"/>
              </a:buClr>
              <a:buSzPct val="50000"/>
              <a:tabLst>
                <a:tab pos="773113" algn="l"/>
              </a:tabLst>
            </a:pPr>
            <a:endParaRPr lang="cs-CZ" altLang="cs-CZ" sz="1000" dirty="0">
              <a:solidFill>
                <a:prstClr val="black"/>
              </a:solidFill>
              <a:latin typeface="Times New Roman" panose="02020603050405020304" pitchFamily="18" charset="0"/>
              <a:cs typeface="Times New Roman" panose="02020603050405020304" pitchFamily="18" charset="0"/>
            </a:endParaRPr>
          </a:p>
          <a:p>
            <a:pPr eaLnBrk="1" hangingPunct="1">
              <a:buClr>
                <a:srgbClr val="00272B"/>
              </a:buClr>
              <a:buSzPct val="50000"/>
              <a:tabLst>
                <a:tab pos="773113" algn="l"/>
              </a:tabLst>
            </a:pPr>
            <a:r>
              <a:rPr lang="cs-CZ" altLang="cs-CZ" sz="2000" dirty="0">
                <a:solidFill>
                  <a:prstClr val="black"/>
                </a:solidFill>
                <a:latin typeface="Times New Roman" panose="02020603050405020304" pitchFamily="18" charset="0"/>
                <a:cs typeface="Times New Roman" panose="02020603050405020304" pitchFamily="18" charset="0"/>
              </a:rPr>
              <a:t>Článek 9 - Směna</a:t>
            </a:r>
          </a:p>
          <a:p>
            <a:pPr algn="just"/>
            <a:r>
              <a:rPr lang="cs-CZ"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Ustanovení týkající se délky směny se týkají jak zaměstnanců, kteří mají výkon práce na základě pracovního poměru, tak i zaměstnanců, kteří mají výkon práce na základě uzavřených dohod mimo pracovní poměr.</a:t>
            </a:r>
          </a:p>
          <a:p>
            <a:pPr marL="342900" lvl="0" indent="-342900" algn="just">
              <a:buFont typeface="+mj-lt"/>
              <a:buAutoNum type="arabicPeriod"/>
            </a:pP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Délka stanovené směny nesmí překročit 12 hodin. </a:t>
            </a:r>
          </a:p>
          <a:p>
            <a:pPr lvl="0" algn="just"/>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Délka stanovené směny zaměstnanců, na které se vztahuje NV 589/2006 Sb., nesmí přesáhnout 13 hodin. V případě, že součástí směny je režijní jízda, může být délka směny prodloužena pouze o dobu trvání režijní jízdy, s tím že délka směny může činit nejvýše 15 hodin.</a:t>
            </a:r>
          </a:p>
          <a:p>
            <a:pPr indent="449580" algn="just"/>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 případě zaměstnanců drážní dopravy, který řídí drážní vozidlo, může být směna prodloužena jen v případě režijní jízdy, která je plánovaná a uskutečněná jen na konci směny (režijní jízdy plánované na začátku nebo v průběhu směny se prodloužení směny netýká).</a:t>
            </a:r>
          </a:p>
          <a:p>
            <a:pPr indent="449580" algn="just"/>
            <a:r>
              <a:rPr lang="cs-CZ" sz="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540385" algn="just" hangingPunct="0">
              <a:tabLst>
                <a:tab pos="540385" algn="l"/>
                <a:tab pos="572770" algn="l"/>
              </a:tabLst>
            </a:pP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U zaměstnanců drážní dopravy, kromě zaměstnanců, kteří řídí drážní vozidlo, nesmí c</a:t>
            </a:r>
            <a:r>
              <a:rPr lang="x-none"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elková doba od plánovaného nástupu do plánovaného ukončení směn překročit 15 hodin</a:t>
            </a: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přičemž doba výkonu práce nesmí přesáhnout 13 hodin. Je-li součástí směny režijní jízda, nesmí doba výkonu práce přesáhnout </a:t>
            </a: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13 hodin + dobu trvání režijní jízdy, nejvýše však </a:t>
            </a:r>
            <a:r>
              <a:rPr lang="x-none"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15 hodin. Doba rozdělení směny, která se nezapočítává do pracovní doby zaměstnance, nesmí přesáhnout </a:t>
            </a: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 </a:t>
            </a:r>
            <a:r>
              <a:rPr lang="x-none"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hodin…</a:t>
            </a:r>
            <a:endPar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40385" algn="just">
              <a:tabLst>
                <a:tab pos="540385" algn="l"/>
                <a:tab pos="572770" algn="l"/>
              </a:tabLst>
            </a:pPr>
            <a:r>
              <a:rPr lang="cs-CZ"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Pracovní výkon zaměstnance musí začít a končit v jednom místě, pokud se zaměstnanec se zaměstnavatelem nedohodne jinak. V případě dohody se zaměstnancem, zaměstnanci nenáleží odměna za flexibilitu. </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540385" algn="just" hangingPunct="0">
              <a:tabLst>
                <a:tab pos="540385" algn="l"/>
                <a:tab pos="572770" algn="l"/>
              </a:tabLst>
            </a:pP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cs-CZ" sz="1600" dirty="0">
              <a:solidFill>
                <a:schemeClr val="tx1"/>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cs-CZ" sz="2000" strike="sngStrike"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cs-CZ" sz="1900" strike="sng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832978"/>
      </p:ext>
    </p:extLst>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23</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302004" y="468350"/>
            <a:ext cx="9589126" cy="7725192"/>
          </a:xfrm>
          <a:prstGeom prst="rect">
            <a:avLst/>
          </a:prstGeom>
        </p:spPr>
        <p:txBody>
          <a:bodyPr wrap="square">
            <a:spAutoFit/>
          </a:bodyPr>
          <a:lstStyle/>
          <a:p>
            <a:pPr algn="just">
              <a:tabLst>
                <a:tab pos="540385" algn="l"/>
              </a:tabLst>
            </a:pPr>
            <a:endParaRPr lang="cs-CZ" altLang="cs-CZ" sz="1800" dirty="0">
              <a:solidFill>
                <a:prstClr val="black"/>
              </a:solidFill>
              <a:latin typeface="Times New Roman" panose="02020603050405020304" pitchFamily="18" charset="0"/>
              <a:cs typeface="Times New Roman" panose="02020603050405020304" pitchFamily="18" charset="0"/>
            </a:endParaRPr>
          </a:p>
          <a:p>
            <a:pPr algn="just">
              <a:tabLst>
                <a:tab pos="540385" algn="l"/>
              </a:tabLst>
            </a:pPr>
            <a:r>
              <a:rPr lang="cs-CZ" altLang="cs-CZ" sz="1800" dirty="0">
                <a:solidFill>
                  <a:prstClr val="black"/>
                </a:solidFill>
                <a:latin typeface="Times New Roman" panose="02020603050405020304" pitchFamily="18" charset="0"/>
                <a:cs typeface="Times New Roman" panose="02020603050405020304" pitchFamily="18" charset="0"/>
              </a:rPr>
              <a:t>Článek </a:t>
            </a:r>
            <a:r>
              <a:rPr lang="cs-CZ" altLang="cs-CZ" sz="1800" dirty="0">
                <a:solidFill>
                  <a:schemeClr val="tx1"/>
                </a:solidFill>
                <a:latin typeface="Times New Roman" panose="02020603050405020304" pitchFamily="18" charset="0"/>
                <a:cs typeface="Times New Roman" panose="02020603050405020304" pitchFamily="18" charset="0"/>
              </a:rPr>
              <a:t>10</a:t>
            </a:r>
            <a:r>
              <a:rPr lang="cs-CZ" altLang="cs-CZ" sz="1800" dirty="0">
                <a:solidFill>
                  <a:srgbClr val="FF0000"/>
                </a:solidFill>
                <a:latin typeface="Times New Roman" panose="02020603050405020304" pitchFamily="18" charset="0"/>
                <a:cs typeface="Times New Roman" panose="02020603050405020304" pitchFamily="18" charset="0"/>
              </a:rPr>
              <a:t>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sz="1800" dirty="0">
                <a:solidFill>
                  <a:schemeClr val="tx1"/>
                </a:solidFill>
                <a:effectLst/>
                <a:latin typeface="Times New Roman" panose="02020603050405020304" pitchFamily="18" charset="0"/>
                <a:cs typeface="Times New Roman" panose="02020603050405020304" pitchFamily="18" charset="0"/>
              </a:rPr>
              <a:t>Nepřetržitý denní odpočinek </a:t>
            </a:r>
            <a:r>
              <a:rPr lang="cs-CZ" sz="1800" dirty="0">
                <a:solidFill>
                  <a:srgbClr val="FF0000"/>
                </a:solidFill>
                <a:effectLst/>
                <a:latin typeface="Times New Roman" panose="02020603050405020304" pitchFamily="18" charset="0"/>
                <a:cs typeface="Times New Roman" panose="02020603050405020304" pitchFamily="18" charset="0"/>
              </a:rPr>
              <a:t>zaměstnanců, na které se nevztahuje NV 589/2006Sb. - </a:t>
            </a:r>
            <a:r>
              <a:rPr lang="cs-CZ" altLang="cs-CZ" sz="2000" dirty="0">
                <a:solidFill>
                  <a:srgbClr val="FF0000"/>
                </a:solidFill>
                <a:latin typeface="Times New Roman" panose="02020603050405020304" pitchFamily="18" charset="0"/>
                <a:cs typeface="Times New Roman" panose="02020603050405020304" pitchFamily="18" charset="0"/>
              </a:rPr>
              <a:t>beze změny</a:t>
            </a:r>
          </a:p>
          <a:p>
            <a:pPr algn="just">
              <a:tabLst>
                <a:tab pos="540385" algn="l"/>
              </a:tabLst>
            </a:pPr>
            <a:endParaRPr lang="cs-CZ" altLang="cs-CZ" sz="1000" dirty="0">
              <a:solidFill>
                <a:srgbClr val="FF0000"/>
              </a:solidFill>
              <a:latin typeface="Times New Roman" panose="02020603050405020304" pitchFamily="18" charset="0"/>
              <a:cs typeface="Times New Roman" panose="02020603050405020304" pitchFamily="18" charset="0"/>
            </a:endParaRPr>
          </a:p>
          <a:p>
            <a:pPr algn="just"/>
            <a:r>
              <a:rPr lang="cs-CZ" sz="1800" dirty="0">
                <a:solidFill>
                  <a:schemeClr val="tx1"/>
                </a:solidFill>
                <a:effectLst/>
                <a:latin typeface="Times New Roman" panose="02020603050405020304" pitchFamily="18" charset="0"/>
                <a:cs typeface="Times New Roman" panose="02020603050405020304" pitchFamily="18" charset="0"/>
              </a:rPr>
              <a:t>Článek 11 - Nepřetržitý denní odpočinek u zaměstnanců drážní dopravy </a:t>
            </a:r>
            <a:r>
              <a:rPr lang="cs-CZ" altLang="cs-CZ" sz="1800" dirty="0">
                <a:solidFill>
                  <a:schemeClr val="tx1"/>
                </a:solidFill>
                <a:latin typeface="Times New Roman" panose="02020603050405020304" pitchFamily="18" charset="0"/>
                <a:cs typeface="Times New Roman" panose="02020603050405020304" pitchFamily="18" charset="0"/>
              </a:rPr>
              <a:t>- </a:t>
            </a:r>
            <a:r>
              <a:rPr lang="cs-CZ" altLang="cs-CZ" sz="1800" dirty="0">
                <a:solidFill>
                  <a:srgbClr val="FF0000"/>
                </a:solidFill>
                <a:latin typeface="Times New Roman" panose="02020603050405020304" pitchFamily="18" charset="0"/>
                <a:cs typeface="Times New Roman" panose="02020603050405020304" pitchFamily="18" charset="0"/>
              </a:rPr>
              <a:t>beze změny</a:t>
            </a:r>
          </a:p>
          <a:p>
            <a:pPr algn="just"/>
            <a:endParaRPr lang="cs-CZ" altLang="cs-CZ" sz="700" dirty="0">
              <a:solidFill>
                <a:schemeClr val="tx1"/>
              </a:solidFill>
              <a:latin typeface="Times New Roman" panose="02020603050405020304" pitchFamily="18" charset="0"/>
              <a:cs typeface="Times New Roman" panose="02020603050405020304" pitchFamily="18" charset="0"/>
            </a:endParaRPr>
          </a:p>
          <a:p>
            <a:pPr algn="just"/>
            <a:r>
              <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Zaměstnancům drážní dopravy, na něž se vztahuje NV 589/2006 Sb., rozvrhne zaměstnavatel pracovní dobu tak, aby zaměstnanec drážní dopravy měl mezi koncem jedné směny a začátkem následující směny nepřetržitý odpočinek po dobu alespoň 11 hodin během 24 hodin po sobě jdoucích. Odpočinek mezi směnami může být zkrácen až na 7 hodin během 24 hodin po sobě jdoucích za předpokladu, že zaměstnavatel na své náklady zajistí zaměstnanci možnost spánku na lůžku po dobu alespoň 6 hodin,   a následující odpočinek bude prodloužen o dobu zkrácení. </a:t>
            </a:r>
          </a:p>
          <a:p>
            <a:pPr algn="just"/>
            <a:r>
              <a:rPr lang="cs-CZ" sz="16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cs-CZ" altLang="cs-CZ" sz="700" dirty="0">
              <a:solidFill>
                <a:schemeClr val="tx1"/>
              </a:solidFill>
              <a:latin typeface="Times New Roman" panose="02020603050405020304" pitchFamily="18" charset="0"/>
              <a:cs typeface="Times New Roman" panose="02020603050405020304" pitchFamily="18" charset="0"/>
            </a:endParaRPr>
          </a:p>
          <a:p>
            <a:pPr lvl="0" algn="just"/>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 Doba odpočinku ve vratné nebo nácestné stanici </a:t>
            </a:r>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může být maximálně o 120 minut delší než minimální zákonný odpočinek mezi směnami stanovený NV 589/2006 Sb., pokud se zaměstnavatel s odborovou organizací nedohodne jinak.</a:t>
            </a:r>
          </a:p>
          <a:p>
            <a:pPr lvl="0" algn="just"/>
            <a:endParaRPr lang="cs-CZ" sz="7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cs-CZ" altLang="cs-CZ" sz="1800" dirty="0">
              <a:solidFill>
                <a:prstClr val="black"/>
              </a:solidFill>
              <a:latin typeface="Times New Roman" panose="02020603050405020304" pitchFamily="18" charset="0"/>
              <a:cs typeface="Times New Roman" panose="02020603050405020304" pitchFamily="18" charset="0"/>
            </a:endParaRPr>
          </a:p>
          <a:p>
            <a:pPr algn="just"/>
            <a:r>
              <a:rPr lang="cs-CZ" altLang="cs-CZ" sz="1800" dirty="0">
                <a:solidFill>
                  <a:prstClr val="black"/>
                </a:solidFill>
                <a:latin typeface="Times New Roman" panose="02020603050405020304" pitchFamily="18" charset="0"/>
                <a:cs typeface="Times New Roman" panose="02020603050405020304" pitchFamily="18" charset="0"/>
              </a:rPr>
              <a:t>Článek </a:t>
            </a:r>
            <a:r>
              <a:rPr lang="cs-CZ" altLang="cs-CZ" sz="1800" dirty="0">
                <a:solidFill>
                  <a:schemeClr val="tx1"/>
                </a:solidFill>
                <a:latin typeface="Times New Roman" panose="02020603050405020304" pitchFamily="18" charset="0"/>
                <a:cs typeface="Times New Roman" panose="02020603050405020304" pitchFamily="18" charset="0"/>
              </a:rPr>
              <a:t>12</a:t>
            </a:r>
            <a:r>
              <a:rPr lang="cs-CZ" altLang="cs-CZ" sz="1800" dirty="0">
                <a:solidFill>
                  <a:srgbClr val="FF0000"/>
                </a:solidFill>
                <a:latin typeface="Times New Roman" panose="02020603050405020304" pitchFamily="18" charset="0"/>
                <a:cs typeface="Times New Roman" panose="02020603050405020304" pitchFamily="18" charset="0"/>
              </a:rPr>
              <a:t> </a:t>
            </a:r>
            <a:r>
              <a:rPr lang="cs-CZ" altLang="cs-CZ" sz="1800" dirty="0">
                <a:solidFill>
                  <a:prstClr val="black"/>
                </a:solidFill>
                <a:latin typeface="Times New Roman" panose="02020603050405020304" pitchFamily="18" charset="0"/>
                <a:cs typeface="Times New Roman" panose="02020603050405020304" pitchFamily="18" charset="0"/>
              </a:rPr>
              <a:t>- Nepřetržitý odpočinek v týdnu - </a:t>
            </a:r>
            <a:r>
              <a:rPr lang="cs-CZ" altLang="cs-CZ" sz="1800" dirty="0">
                <a:solidFill>
                  <a:srgbClr val="FF0000"/>
                </a:solidFill>
                <a:latin typeface="Times New Roman" panose="02020603050405020304" pitchFamily="18" charset="0"/>
                <a:cs typeface="Times New Roman" panose="02020603050405020304" pitchFamily="18" charset="0"/>
              </a:rPr>
              <a:t>beze změny</a:t>
            </a:r>
          </a:p>
          <a:p>
            <a:pPr algn="just"/>
            <a:r>
              <a:rPr lang="cs-CZ" altLang="cs-CZ" sz="1800" dirty="0">
                <a:solidFill>
                  <a:prstClr val="black"/>
                </a:solidFill>
                <a:latin typeface="Times New Roman" panose="02020603050405020304" pitchFamily="18" charset="0"/>
                <a:cs typeface="Times New Roman" panose="02020603050405020304" pitchFamily="18" charset="0"/>
              </a:rPr>
              <a:t>Článek </a:t>
            </a:r>
            <a:r>
              <a:rPr lang="cs-CZ" altLang="cs-CZ" sz="1800" dirty="0">
                <a:solidFill>
                  <a:schemeClr val="tx1"/>
                </a:solidFill>
                <a:latin typeface="Times New Roman" panose="02020603050405020304" pitchFamily="18" charset="0"/>
                <a:cs typeface="Times New Roman" panose="02020603050405020304" pitchFamily="18" charset="0"/>
              </a:rPr>
              <a:t>13</a:t>
            </a:r>
            <a:r>
              <a:rPr lang="cs-CZ" altLang="cs-CZ" sz="1800" dirty="0">
                <a:solidFill>
                  <a:prstClr val="black"/>
                </a:solidFill>
                <a:latin typeface="Times New Roman" panose="02020603050405020304" pitchFamily="18" charset="0"/>
                <a:cs typeface="Times New Roman" panose="02020603050405020304" pitchFamily="18" charset="0"/>
              </a:rPr>
              <a:t> - Režijní jízda - </a:t>
            </a:r>
            <a:r>
              <a:rPr lang="cs-CZ" altLang="cs-CZ" sz="1800" dirty="0">
                <a:solidFill>
                  <a:srgbClr val="FF0000"/>
                </a:solidFill>
                <a:latin typeface="Times New Roman" panose="02020603050405020304" pitchFamily="18" charset="0"/>
                <a:cs typeface="Times New Roman" panose="02020603050405020304" pitchFamily="18" charset="0"/>
              </a:rPr>
              <a:t>beze změny</a:t>
            </a:r>
          </a:p>
          <a:p>
            <a:pPr algn="just"/>
            <a:r>
              <a:rPr lang="cs-CZ" altLang="cs-CZ" sz="1800" dirty="0">
                <a:solidFill>
                  <a:prstClr val="black"/>
                </a:solidFill>
                <a:latin typeface="Times New Roman" panose="02020603050405020304" pitchFamily="18" charset="0"/>
                <a:cs typeface="Times New Roman" panose="02020603050405020304" pitchFamily="18" charset="0"/>
              </a:rPr>
              <a:t>Článek </a:t>
            </a:r>
            <a:r>
              <a:rPr lang="cs-CZ" altLang="cs-CZ" sz="1800" dirty="0">
                <a:solidFill>
                  <a:schemeClr val="tx1"/>
                </a:solidFill>
                <a:latin typeface="Times New Roman" panose="02020603050405020304" pitchFamily="18" charset="0"/>
                <a:cs typeface="Times New Roman" panose="02020603050405020304" pitchFamily="18" charset="0"/>
              </a:rPr>
              <a:t>14</a:t>
            </a:r>
            <a:r>
              <a:rPr lang="cs-CZ" altLang="cs-CZ" sz="1800" dirty="0">
                <a:solidFill>
                  <a:prstClr val="black"/>
                </a:solidFill>
                <a:latin typeface="Times New Roman" panose="02020603050405020304" pitchFamily="18" charset="0"/>
                <a:cs typeface="Times New Roman" panose="02020603050405020304" pitchFamily="18" charset="0"/>
              </a:rPr>
              <a:t> - Přípravné práce, přípravné a odstavné doby- </a:t>
            </a:r>
            <a:r>
              <a:rPr lang="cs-CZ" altLang="cs-CZ" sz="1800" dirty="0">
                <a:solidFill>
                  <a:srgbClr val="FF0000"/>
                </a:solidFill>
                <a:latin typeface="Times New Roman" panose="02020603050405020304" pitchFamily="18" charset="0"/>
                <a:cs typeface="Times New Roman" panose="02020603050405020304" pitchFamily="18" charset="0"/>
              </a:rPr>
              <a:t>beze změny</a:t>
            </a:r>
          </a:p>
          <a:p>
            <a:pPr algn="just"/>
            <a:r>
              <a:rPr lang="cs-CZ" altLang="cs-CZ" sz="1800" dirty="0">
                <a:solidFill>
                  <a:prstClr val="black"/>
                </a:solidFill>
                <a:latin typeface="Times New Roman" panose="02020603050405020304" pitchFamily="18" charset="0"/>
                <a:cs typeface="Times New Roman" panose="02020603050405020304" pitchFamily="18" charset="0"/>
              </a:rPr>
              <a:t>Článek </a:t>
            </a:r>
            <a:r>
              <a:rPr lang="cs-CZ" altLang="cs-CZ" sz="1800" dirty="0">
                <a:solidFill>
                  <a:schemeClr val="tx1"/>
                </a:solidFill>
                <a:latin typeface="Times New Roman" panose="02020603050405020304" pitchFamily="18" charset="0"/>
                <a:cs typeface="Times New Roman" panose="02020603050405020304" pitchFamily="18" charset="0"/>
              </a:rPr>
              <a:t>15</a:t>
            </a:r>
            <a:r>
              <a:rPr lang="cs-CZ" altLang="cs-CZ" sz="1800" dirty="0">
                <a:solidFill>
                  <a:prstClr val="black"/>
                </a:solidFill>
                <a:latin typeface="Times New Roman" panose="02020603050405020304" pitchFamily="18" charset="0"/>
                <a:cs typeface="Times New Roman" panose="02020603050405020304" pitchFamily="18" charset="0"/>
              </a:rPr>
              <a:t> - Pracovní pohotovost - </a:t>
            </a:r>
            <a:r>
              <a:rPr lang="cs-CZ" altLang="cs-CZ" sz="1800" dirty="0">
                <a:solidFill>
                  <a:srgbClr val="FF0000"/>
                </a:solidFill>
                <a:latin typeface="Times New Roman" panose="02020603050405020304" pitchFamily="18" charset="0"/>
                <a:cs typeface="Times New Roman" panose="02020603050405020304" pitchFamily="18" charset="0"/>
              </a:rPr>
              <a:t>beze změny</a:t>
            </a:r>
          </a:p>
          <a:p>
            <a:pPr algn="just"/>
            <a:endParaRPr lang="cs-CZ" altLang="cs-CZ" sz="1800" dirty="0">
              <a:solidFill>
                <a:srgbClr val="FF0000"/>
              </a:solidFill>
              <a:latin typeface="Times New Roman" panose="02020603050405020304" pitchFamily="18" charset="0"/>
              <a:cs typeface="Times New Roman" panose="02020603050405020304" pitchFamily="18" charset="0"/>
            </a:endParaRPr>
          </a:p>
          <a:p>
            <a:pPr algn="just"/>
            <a:endParaRPr lang="cs-CZ" altLang="cs-CZ" sz="1800" dirty="0">
              <a:solidFill>
                <a:prstClr val="black"/>
              </a:solidFill>
              <a:latin typeface="Times New Roman" panose="02020603050405020304" pitchFamily="18" charset="0"/>
              <a:cs typeface="Times New Roman" panose="02020603050405020304" pitchFamily="18" charset="0"/>
            </a:endParaRPr>
          </a:p>
          <a:p>
            <a:pPr algn="just"/>
            <a:endParaRPr lang="cs-CZ" altLang="cs-CZ" sz="1800" dirty="0">
              <a:solidFill>
                <a:prstClr val="black"/>
              </a:solidFill>
              <a:latin typeface="Times New Roman" panose="02020603050405020304" pitchFamily="18" charset="0"/>
              <a:cs typeface="Times New Roman" panose="02020603050405020304" pitchFamily="18" charset="0"/>
            </a:endParaRPr>
          </a:p>
          <a:p>
            <a:pPr algn="just"/>
            <a:endParaRPr lang="cs-CZ" altLang="cs-CZ" sz="1800" dirty="0">
              <a:solidFill>
                <a:srgbClr val="FF0000"/>
              </a:solidFill>
              <a:latin typeface="Times New Roman" panose="02020603050405020304" pitchFamily="18" charset="0"/>
              <a:cs typeface="Times New Roman" panose="02020603050405020304" pitchFamily="18" charset="0"/>
            </a:endParaRPr>
          </a:p>
          <a:p>
            <a:pPr algn="just"/>
            <a:endParaRPr lang="cs-CZ" altLang="cs-CZ" sz="800" dirty="0">
              <a:solidFill>
                <a:prstClr val="black"/>
              </a:solidFill>
              <a:latin typeface="Times New Roman" panose="02020603050405020304" pitchFamily="18" charset="0"/>
              <a:cs typeface="Times New Roman" panose="02020603050405020304" pitchFamily="18" charset="0"/>
            </a:endParaRPr>
          </a:p>
          <a:p>
            <a:pPr lvl="0" algn="just"/>
            <a:endParaRPr lang="cs-CZ" sz="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endPar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336081"/>
      </p:ext>
    </p:extLst>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fld id="{62760FFA-2669-4C6E-A779-86D9D17647CD}" type="datetime1">
              <a:rPr lang="cs-CZ" smtClean="0"/>
              <a:pPr>
                <a:defRPr/>
              </a:pPr>
              <a:t>03.02.2025</a:t>
            </a:fld>
            <a:endParaRPr lang="cs-CZ"/>
          </a:p>
        </p:txBody>
      </p:sp>
      <p:sp>
        <p:nvSpPr>
          <p:cNvPr id="3" name="Zástupný symbol pro číslo snímku 2"/>
          <p:cNvSpPr>
            <a:spLocks noGrp="1"/>
          </p:cNvSpPr>
          <p:nvPr>
            <p:ph type="sldNum" sz="quarter" idx="12"/>
          </p:nvPr>
        </p:nvSpPr>
        <p:spPr/>
        <p:txBody>
          <a:bodyPr/>
          <a:lstStyle/>
          <a:p>
            <a:pPr>
              <a:defRPr/>
            </a:pPr>
            <a:fld id="{3F70C1D0-B35F-4217-927B-C53898D9C348}" type="slidenum">
              <a:rPr lang="cs-CZ" altLang="cs-CZ" smtClean="0"/>
              <a:pPr>
                <a:defRPr/>
              </a:pPr>
              <a:t>24</a:t>
            </a:fld>
            <a:endParaRPr lang="cs-CZ" altLang="cs-CZ"/>
          </a:p>
        </p:txBody>
      </p:sp>
      <p:sp>
        <p:nvSpPr>
          <p:cNvPr id="4" name="Obdélník 3"/>
          <p:cNvSpPr/>
          <p:nvPr/>
        </p:nvSpPr>
        <p:spPr>
          <a:xfrm>
            <a:off x="393700" y="88901"/>
            <a:ext cx="9486900" cy="6709529"/>
          </a:xfrm>
          <a:prstGeom prst="rect">
            <a:avLst/>
          </a:prstGeom>
        </p:spPr>
        <p:txBody>
          <a:bodyPr wrap="square">
            <a:spAutoFit/>
          </a:bodyPr>
          <a:lstStyle/>
          <a:p>
            <a:pPr algn="just"/>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PRAC. DOBA,  PRAC. POHOTOVOST A  DOVOLENÁ</a:t>
            </a:r>
          </a:p>
          <a:p>
            <a:pPr algn="just"/>
            <a:endParaRPr lang="cs-CZ" altLang="cs-CZ" sz="800" dirty="0">
              <a:solidFill>
                <a:prstClr val="black"/>
              </a:solidFill>
              <a:latin typeface="Times New Roman" panose="02020603050405020304" pitchFamily="18" charset="0"/>
              <a:cs typeface="Times New Roman" panose="02020603050405020304" pitchFamily="18" charset="0"/>
            </a:endParaRPr>
          </a:p>
          <a:p>
            <a:pPr algn="just"/>
            <a:r>
              <a:rPr lang="cs-CZ" altLang="cs-CZ" sz="2000" dirty="0">
                <a:solidFill>
                  <a:schemeClr val="tx1"/>
                </a:solidFill>
                <a:latin typeface="Times New Roman" panose="02020603050405020304" pitchFamily="18" charset="0"/>
                <a:cs typeface="Times New Roman" panose="02020603050405020304" pitchFamily="18" charset="0"/>
              </a:rPr>
              <a:t>Článek 16 - Dovolená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p>
          <a:p>
            <a:pPr algn="just"/>
            <a:endParaRPr lang="cs-CZ" altLang="cs-CZ" sz="600" dirty="0">
              <a:solidFill>
                <a:srgbClr val="FF0000"/>
              </a:solidFill>
              <a:latin typeface="Times New Roman" panose="02020603050405020304" pitchFamily="18" charset="0"/>
              <a:cs typeface="Times New Roman" panose="02020603050405020304" pitchFamily="18" charset="0"/>
            </a:endParaRPr>
          </a:p>
          <a:p>
            <a:pPr algn="just"/>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Výměra dovolené činí 5 týdnů, tj. 180 hodin (STPD 36 hodin);188 hodin </a:t>
            </a:r>
            <a:b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(STPD 37,5 hodin); 193 hodin (STPD 38,5 hodin); 200 hodin (STPD 40 hodin).</a:t>
            </a:r>
          </a:p>
          <a:p>
            <a:pPr algn="just"/>
            <a:endParaRPr lang="cs-CZ" sz="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 Zaměstnavatel určí nástup dovolené a rozsah jejího čerpání tak, aby pracovní doba podle rozvrhu směn (bez přesčasových hodin), která odpadla v důsledku čerpání dovolené, byla shodná s dobou odpovídající plánované pracovní době.</a:t>
            </a:r>
            <a:endParaRPr lang="cs-CZ" sz="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Připadne-li v době dovolené zaměstnance svátek na den, který je jinak obvyklým pracovním dnem, nezapočítává se mu do dovolené. Za pracovní výkony odpadlé v tento den se poskytuje náhrada mzdy ve výši průměrného výdělku.</a:t>
            </a:r>
          </a:p>
          <a:p>
            <a:pPr algn="just"/>
            <a:endParaRPr lang="cs-CZ" sz="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 Dobu čerpání dovolené určuje zaměstnavatel podle rozvrhu dovolených stanoveného s předchozím souhlasem odborové organizace. Dovolená se rozvrhne tak, aby ji bylo možno vyčerpat do konce kalendářního </a:t>
            </a:r>
            <a:r>
              <a:rPr lang="cs-CZ" sz="20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roku 2025, </a:t>
            </a: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včetně případných zůstatků z předchozího období…</a:t>
            </a:r>
          </a:p>
          <a:p>
            <a:pPr algn="just"/>
            <a:endParaRPr lang="cs-CZ" altLang="cs-CZ" sz="300" dirty="0">
              <a:solidFill>
                <a:schemeClr val="tx1"/>
              </a:solidFill>
              <a:latin typeface="Times New Roman" panose="02020603050405020304" pitchFamily="18" charset="0"/>
              <a:cs typeface="Times New Roman" panose="02020603050405020304" pitchFamily="18" charset="0"/>
            </a:endParaRPr>
          </a:p>
          <a:p>
            <a:pPr algn="just"/>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4. O rozvržení dovolené a jejím čerpání vede zaměstnavatel prokazatelnou evidenci, včetně žádanek o dovolenou ze strany zaměstnance a určení čerpání ze strany zaměstnavatele. Zaměstnavatel nesmí určovat zaměstnanci čerpání dovolené za účelem vyrovnání týdenní normy pracovní doby.</a:t>
            </a:r>
          </a:p>
          <a:p>
            <a:pPr algn="just"/>
            <a:endParaRPr lang="cs-CZ" sz="3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 Nároky při čerpání dovolené jsou uspokojovány postupně v pořadí, v němž vznikly.</a:t>
            </a:r>
            <a:endParaRPr lang="cs-CZ" altLang="cs-CZ" sz="2000" dirty="0">
              <a:solidFill>
                <a:srgbClr val="FF0000"/>
              </a:solidFill>
              <a:latin typeface="Times New Roman" panose="02020603050405020304" pitchFamily="18" charset="0"/>
              <a:cs typeface="Times New Roman" panose="02020603050405020304" pitchFamily="18" charset="0"/>
            </a:endParaRPr>
          </a:p>
          <a:p>
            <a:pPr algn="just"/>
            <a:endParaRPr lang="cs-CZ" altLang="cs-CZ"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5029910"/>
      </p:ext>
    </p:extLst>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25</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183956" y="543664"/>
            <a:ext cx="9712713" cy="5960606"/>
          </a:xfrm>
          <a:prstGeom prst="rect">
            <a:avLst/>
          </a:prstGeom>
        </p:spPr>
        <p:txBody>
          <a:bodyPr wrap="square">
            <a:spAutoFit/>
          </a:bodyPr>
          <a:lstStyle/>
          <a:p>
            <a:pPr lvl="0" algn="just">
              <a:spcBef>
                <a:spcPts val="200"/>
              </a:spcBef>
              <a:buClr>
                <a:srgbClr val="00272B"/>
              </a:buClr>
              <a:buSzPct val="50000"/>
            </a:pPr>
            <a:r>
              <a:rPr lang="cs-CZ" altLang="cs-CZ" sz="2000" dirty="0">
                <a:solidFill>
                  <a:schemeClr val="tx1"/>
                </a:solidFill>
                <a:latin typeface="Times New Roman" panose="02020603050405020304" pitchFamily="18" charset="0"/>
                <a:cs typeface="Times New Roman" panose="02020603050405020304" pitchFamily="18" charset="0"/>
              </a:rPr>
              <a:t>Článek 17 - Dodatkové volno s náhradou mzdy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endParaRPr lang="cs-CZ" altLang="cs-CZ" sz="2000" dirty="0">
              <a:solidFill>
                <a:schemeClr val="tx1"/>
              </a:solidFill>
              <a:latin typeface="Times New Roman" panose="02020603050405020304" pitchFamily="18" charset="0"/>
              <a:cs typeface="Times New Roman" panose="02020603050405020304" pitchFamily="18" charset="0"/>
            </a:endParaRPr>
          </a:p>
          <a:p>
            <a:pPr marL="171450" lvl="0" indent="-171450" algn="just">
              <a:spcBef>
                <a:spcPts val="200"/>
              </a:spcBef>
              <a:buClr>
                <a:srgbClr val="00272B"/>
              </a:buClr>
              <a:buSzPct val="50000"/>
              <a:buFont typeface="Wingdings" panose="05000000000000000000" pitchFamily="2" charset="2"/>
              <a:buChar char="Ø"/>
            </a:pPr>
            <a:endParaRPr lang="cs-CZ" altLang="cs-CZ" sz="1000" dirty="0">
              <a:solidFill>
                <a:schemeClr val="tx1"/>
              </a:solidFill>
              <a:latin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 ohledem na sjednocení výměry dovolené zaměstnavatel zaměstnancům dotčeným touto změnou poskytne při splnění níže uvedených podmínek dodatkové volno s náhradou mzdy ve výši odpovídající délce týdenní pracovní doby. </a:t>
            </a:r>
            <a:endPar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buFont typeface="+mj-lt"/>
              <a:buAutoNum type="arabicPeriod"/>
            </a:pPr>
            <a:endParaRPr lang="cs-CZ"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buFont typeface="+mj-lt"/>
              <a:buAutoNum type="arabicPeriod"/>
            </a:pP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Dodatkové volno lze čerpat v období od 1. 10. 2025 do 31. 12. 2025  za podmínky předchozího vyčerpání dovolené v roce 2025 ve výši 5 týdnů. Za vyčerpanou dovolenou se pro účely čerpání dodatkového volna považuje schválení čerpání dovolené v aplikaci elektronická dovolenka.</a:t>
            </a:r>
            <a:r>
              <a:rPr lang="cs-CZ" sz="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914400" lvl="1" indent="-457200" algn="just">
              <a:buFont typeface="+mj-lt"/>
              <a:buAutoNum type="arabicPeriod"/>
            </a:pPr>
            <a:endParaRPr lang="cs-CZ" sz="1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buFont typeface="+mj-lt"/>
              <a:buAutoNum type="arabicPeriod"/>
            </a:pP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Dodatkové volno se poskytuje této skupině zaměstnanců:</a:t>
            </a:r>
          </a:p>
          <a:p>
            <a:pPr algn="just"/>
            <a:r>
              <a:rPr lang="cs-CZ"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buFont typeface="Wingdings" panose="05000000000000000000" pitchFamily="2" charset="2"/>
              <a:buChar char=""/>
            </a:pP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s nerovnoměrně rozvrženou pracovní dobou, kteří pracují ve směnném pracovním režimu a čerpají přestávku na jídlo a oddech, která se nezapočítává do pracovní doby zaměstnance a mají stanovenou týdenní pracovní dobu ve výši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 hodin,</a:t>
            </a:r>
          </a:p>
          <a:p>
            <a:pPr lvl="0" algn="just"/>
            <a:endParaRPr lang="cs-CZ"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s rovnoměrně nebo nerovnoměrně rozvrženou pracovní dobou, kteří pracují v jednosměnném pracovním režimu a čerpají přestávku na jídlo a oddech, která se nezapočítává do pracovní doby zaměstnance a mají stanovenou týdenní pracovní dobu ve výši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37,5 hodin, </a:t>
            </a:r>
          </a:p>
          <a:p>
            <a:pPr lvl="0" algn="just">
              <a:spcBef>
                <a:spcPts val="200"/>
              </a:spcBef>
              <a:buClr>
                <a:srgbClr val="00272B"/>
              </a:buClr>
              <a:buSzPct val="50000"/>
            </a:pPr>
            <a:endParaRPr lang="cs-CZ" sz="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717675"/>
      </p:ext>
    </p:extLst>
  </p:cSld>
  <p:clrMapOvr>
    <a:masterClrMapping/>
  </p:clrMapOvr>
  <p:transitio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26</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1 - </a:t>
            </a:r>
            <a:r>
              <a:rPr lang="cs-CZ"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PRAC. DOBA,  PRAC. POHOTOVOST A  DOVOLENÁ</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47CF115A-AEE5-4AF5-A694-A9ABB6D0DF41}"/>
              </a:ext>
            </a:extLst>
          </p:cNvPr>
          <p:cNvSpPr/>
          <p:nvPr/>
        </p:nvSpPr>
        <p:spPr>
          <a:xfrm>
            <a:off x="144890" y="439846"/>
            <a:ext cx="9751780" cy="5796459"/>
          </a:xfrm>
          <a:prstGeom prst="rect">
            <a:avLst/>
          </a:prstGeom>
        </p:spPr>
        <p:txBody>
          <a:bodyPr wrap="square">
            <a:spAutoFit/>
          </a:bodyPr>
          <a:lstStyle/>
          <a:p>
            <a:pPr lvl="0" algn="just">
              <a:spcBef>
                <a:spcPts val="200"/>
              </a:spcBef>
              <a:buClr>
                <a:srgbClr val="00272B"/>
              </a:buClr>
              <a:buSzPct val="50000"/>
            </a:pPr>
            <a:r>
              <a:rPr lang="cs-CZ" altLang="cs-CZ" sz="2000" dirty="0">
                <a:solidFill>
                  <a:schemeClr val="tx1"/>
                </a:solidFill>
                <a:latin typeface="Times New Roman" panose="02020603050405020304" pitchFamily="18" charset="0"/>
                <a:cs typeface="Times New Roman" panose="02020603050405020304" pitchFamily="18" charset="0"/>
              </a:rPr>
              <a:t>Článek 17 - Dodatkové volno s náhradou mzdy - </a:t>
            </a:r>
            <a:r>
              <a:rPr lang="cs-CZ" altLang="cs-CZ" sz="2000" dirty="0">
                <a:solidFill>
                  <a:srgbClr val="FF0000"/>
                </a:solidFill>
                <a:latin typeface="Times New Roman" panose="02020603050405020304" pitchFamily="18" charset="0"/>
                <a:cs typeface="Times New Roman" panose="02020603050405020304" pitchFamily="18" charset="0"/>
              </a:rPr>
              <a:t>beze změny</a:t>
            </a:r>
          </a:p>
          <a:p>
            <a:pPr lvl="0" algn="just">
              <a:spcBef>
                <a:spcPts val="200"/>
              </a:spcBef>
              <a:buClr>
                <a:srgbClr val="00272B"/>
              </a:buClr>
              <a:buSzPct val="50000"/>
            </a:pPr>
            <a:endParaRPr lang="cs-CZ" altLang="cs-CZ" sz="1000" dirty="0">
              <a:solidFill>
                <a:schemeClr val="tx1"/>
              </a:solidFill>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pP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s nerovnoměrně rozvrženou pracovní dobou, kteří pracují v jednosměnném pracovním režimu a je jim poskytována přiměřená doba na oddech a jídlo, která se započítává do pracovní doby zaměstnance a mají stanovenou týdenní pracovní dobu ve výši </a:t>
            </a:r>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 hodin</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lvl="0" algn="just"/>
            <a:endParaRPr lang="cs-CZ"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r>
              <a:rPr lang="cs-CZ" sz="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buFont typeface="Wingdings" panose="05000000000000000000" pitchFamily="2" charset="2"/>
              <a:buChar char=""/>
            </a:pP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zaměstnancům s rovnoměrně rozvrženou pracovní dobou, kteří pracují v jednosměnném pracovním režimu 5 dnů v týdnu a čerpají přestávku na jídlo a oddech, která se nezapočítává do pracovní doby zaměstnance a mají stanovenou týdenní pracovní dobu ve výši </a:t>
            </a:r>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38,5 hodin</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cs-CZ"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Dodatkové volno se poskytuje v hodinách a za dobu poskytnutého dodatkového volna náleží zaměstnanci náhrada mzdy ve výši průměrného výdělku zaměstnance.</a:t>
            </a:r>
          </a:p>
          <a:p>
            <a:r>
              <a:rPr lang="cs-CZ"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Dodatkové volno musí být vyčerpáno v příslušném kalendářním roce a nevyčerpané hodiny dodatkového volna nelze převést do následujícího kalendářního roku. </a:t>
            </a:r>
          </a:p>
          <a:p>
            <a:pPr lvl="0" algn="just">
              <a:spcBef>
                <a:spcPts val="200"/>
              </a:spcBef>
              <a:buClr>
                <a:srgbClr val="00272B"/>
              </a:buClr>
              <a:buSzPct val="50000"/>
            </a:pPr>
            <a:endParaRPr lang="cs-CZ" altLang="cs-CZ" sz="2000" dirty="0">
              <a:solidFill>
                <a:srgbClr val="FF0000"/>
              </a:solidFill>
              <a:latin typeface="Times New Roman" panose="02020603050405020304" pitchFamily="18" charset="0"/>
              <a:cs typeface="Times New Roman" panose="02020603050405020304" pitchFamily="18" charset="0"/>
            </a:endParaRPr>
          </a:p>
          <a:p>
            <a:pPr lvl="0" algn="just">
              <a:spcBef>
                <a:spcPts val="200"/>
              </a:spcBef>
              <a:buClr>
                <a:srgbClr val="00272B"/>
              </a:buClr>
              <a:buSzPct val="50000"/>
            </a:pPr>
            <a:r>
              <a:rPr lang="cs-CZ" altLang="cs-CZ" sz="2000" dirty="0">
                <a:solidFill>
                  <a:schemeClr val="tx1"/>
                </a:solidFill>
                <a:latin typeface="Times New Roman" panose="02020603050405020304" pitchFamily="18" charset="0"/>
                <a:cs typeface="Times New Roman" panose="02020603050405020304" pitchFamily="18" charset="0"/>
              </a:rPr>
              <a:t>Příloha č. 1.1 - Pracovní doba v kalendářních dnech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endParaRPr lang="cs-CZ" altLang="cs-CZ" sz="2000" dirty="0">
              <a:solidFill>
                <a:schemeClr val="tx1"/>
              </a:solidFill>
              <a:latin typeface="Times New Roman" panose="02020603050405020304" pitchFamily="18" charset="0"/>
              <a:cs typeface="Times New Roman" panose="02020603050405020304" pitchFamily="18" charset="0"/>
            </a:endParaRPr>
          </a:p>
          <a:p>
            <a:pPr lvl="0" algn="just">
              <a:spcBef>
                <a:spcPts val="200"/>
              </a:spcBef>
              <a:buClr>
                <a:srgbClr val="00272B"/>
              </a:buClr>
              <a:buSzPct val="50000"/>
            </a:pPr>
            <a:r>
              <a:rPr lang="cs-CZ" altLang="cs-CZ" sz="2000" dirty="0">
                <a:solidFill>
                  <a:schemeClr val="tx1"/>
                </a:solidFill>
                <a:latin typeface="Times New Roman" panose="02020603050405020304" pitchFamily="18" charset="0"/>
                <a:cs typeface="Times New Roman" panose="02020603050405020304" pitchFamily="18" charset="0"/>
              </a:rPr>
              <a:t>Příloha č. 1.2 - Tabulka pro převod minut na setiny hodin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endParaRPr lang="cs-CZ" altLang="cs-C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100297"/>
      </p:ext>
    </p:extLst>
  </p:cSld>
  <p:clrMapOvr>
    <a:masterClrMapping/>
  </p:clrMapOvr>
  <p:transition spd="med">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27</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6" name="Obdélník 5">
            <a:extLst>
              <a:ext uri="{FF2B5EF4-FFF2-40B4-BE49-F238E27FC236}">
                <a16:creationId xmlns:a16="http://schemas.microsoft.com/office/drawing/2014/main" id="{B8C702E7-66D1-42B6-A1C7-AEA3D055423E}"/>
              </a:ext>
            </a:extLst>
          </p:cNvPr>
          <p:cNvSpPr/>
          <p:nvPr/>
        </p:nvSpPr>
        <p:spPr>
          <a:xfrm>
            <a:off x="167268" y="479945"/>
            <a:ext cx="9746166" cy="7884210"/>
          </a:xfrm>
          <a:prstGeom prst="rect">
            <a:avLst/>
          </a:prstGeom>
        </p:spPr>
        <p:txBody>
          <a:bodyPr wrap="square">
            <a:spAutoFit/>
          </a:bodyPr>
          <a:lstStyle/>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1 	- 	Rozsah platnosti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endParaRPr lang="cs-CZ" sz="2000" dirty="0">
              <a:solidFill>
                <a:schemeClr val="tx1"/>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2 	- 	Obecná ustanovení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endParaRPr lang="cs-CZ" sz="2000" dirty="0">
              <a:solidFill>
                <a:schemeClr val="tx1"/>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3 	- 	Formy mzdy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4	-	Odměňování některých skupin zaměstnanců v období přípravy na výkon povolání (výcvik)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změna</a:t>
            </a:r>
          </a:p>
          <a:p>
            <a:pPr algn="just"/>
            <a:r>
              <a:rPr lang="cs-CZ"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Zaměstnanec, který má povinnost vykonat odbornou zkoušku, se zařadí do vyššího tarifního zařazení takto:</a:t>
            </a:r>
          </a:p>
          <a:p>
            <a:pPr marL="342900" lvl="0" indent="-342900" algn="just">
              <a:lnSpc>
                <a:spcPct val="115000"/>
              </a:lnSpc>
              <a:buFont typeface="Symbol" panose="05050102010706020507" pitchFamily="18" charset="2"/>
              <a:buChar char=""/>
            </a:pPr>
            <a:r>
              <a:rPr lang="cs-CZ"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Pokud zaměstnanec úspěšně vykoná odbornou zkoušku do </a:t>
            </a:r>
            <a:r>
              <a:rPr lang="cs-C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14. dne kalendářního měsíce</a:t>
            </a:r>
            <a:r>
              <a:rPr lang="cs-CZ"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včetně, zařadí se do vyššího tarifního zařazení s účinností od </a:t>
            </a:r>
            <a:r>
              <a:rPr lang="cs-C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15. dne příslušného kalendářního měsíce</a:t>
            </a:r>
            <a:r>
              <a:rPr lang="cs-CZ"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lvl="0" indent="-342900" algn="just">
              <a:lnSpc>
                <a:spcPct val="115000"/>
              </a:lnSpc>
              <a:spcAft>
                <a:spcPts val="1000"/>
              </a:spcAft>
              <a:buFont typeface="Symbol" panose="05050102010706020507" pitchFamily="18" charset="2"/>
              <a:buChar char=""/>
            </a:pPr>
            <a:r>
              <a:rPr lang="cs-CZ"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Pokud zaměstnanec úspěšně vykoná odbornou zkoušku v době </a:t>
            </a:r>
            <a:r>
              <a:rPr lang="cs-C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od 15. dne kalendářního měsíce do konce kalendářního měsíce</a:t>
            </a:r>
            <a:r>
              <a:rPr lang="cs-CZ"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zařadí se do vyššího tarifního zařazení </a:t>
            </a:r>
            <a:r>
              <a:rPr lang="cs-CZ"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od 1. dne následujícího kalendářního měsíce</a:t>
            </a:r>
            <a:r>
              <a:rPr lang="cs-CZ"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5 	- 	Mzda při převedení na jinou práci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endParaRPr lang="cs-CZ" sz="2000" dirty="0">
              <a:solidFill>
                <a:schemeClr val="tx1"/>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6	-	Tarifní zařazení a odměňování při výkonu různě tarifně zařazené práce </a:t>
            </a:r>
            <a:br>
              <a:rPr lang="cs-CZ" sz="2000" dirty="0">
                <a:solidFill>
                  <a:schemeClr val="tx1"/>
                </a:solidFill>
                <a:latin typeface="Times New Roman" panose="02020603050405020304" pitchFamily="18" charset="0"/>
                <a:cs typeface="Times New Roman" panose="02020603050405020304" pitchFamily="18" charset="0"/>
              </a:rPr>
            </a:br>
            <a:r>
              <a:rPr lang="cs-CZ" sz="2000" dirty="0">
                <a:solidFill>
                  <a:schemeClr val="tx1"/>
                </a:solidFill>
                <a:latin typeface="Times New Roman" panose="02020603050405020304" pitchFamily="18" charset="0"/>
                <a:cs typeface="Times New Roman" panose="02020603050405020304" pitchFamily="18" charset="0"/>
              </a:rPr>
              <a:t>v rámci povolání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beze změny</a:t>
            </a:r>
            <a:endParaRPr lang="cs-CZ" sz="2000" dirty="0">
              <a:solidFill>
                <a:schemeClr val="tx1"/>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7 	- 	Mzdový tarif - </a:t>
            </a:r>
            <a:r>
              <a:rPr lang="cs-CZ" altLang="cs-CZ" sz="2000" dirty="0">
                <a:solidFill>
                  <a:srgbClr val="FF0000"/>
                </a:solidFill>
                <a:latin typeface="Times New Roman" panose="02020603050405020304" pitchFamily="18" charset="0"/>
                <a:cs typeface="Times New Roman" panose="02020603050405020304" pitchFamily="18" charset="0"/>
              </a:rPr>
              <a:t>změna </a:t>
            </a:r>
          </a:p>
          <a:p>
            <a:pPr marL="1260475" indent="-1260475" algn="just">
              <a:tabLst>
                <a:tab pos="1081088" algn="l"/>
                <a:tab pos="1260475" algn="l"/>
              </a:tabLst>
            </a:pPr>
            <a:endParaRPr 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63716"/>
      </p:ext>
    </p:extLst>
  </p:cSld>
  <p:clrMapOvr>
    <a:masterClrMapping/>
  </p:clrMapOvr>
  <p:transition spd="med">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31F8EA1C-B942-D14A-A05A-1954DEE89C8E}"/>
              </a:ext>
            </a:extLst>
          </p:cNvPr>
          <p:cNvSpPr>
            <a:spLocks noGrp="1"/>
          </p:cNvSpPr>
          <p:nvPr>
            <p:ph type="dt" sz="half" idx="10"/>
          </p:nvPr>
        </p:nvSpPr>
        <p:spPr/>
        <p:txBody>
          <a:bodyPr/>
          <a:lstStyle/>
          <a:p>
            <a:pPr>
              <a:defRPr/>
            </a:pPr>
            <a:fld id="{62760FFA-2669-4C6E-A779-86D9D17647CD}" type="datetime1">
              <a:rPr lang="cs-CZ" smtClean="0"/>
              <a:pPr>
                <a:defRPr/>
              </a:pPr>
              <a:t>03.02.2025</a:t>
            </a:fld>
            <a:endParaRPr lang="cs-CZ"/>
          </a:p>
        </p:txBody>
      </p:sp>
      <p:sp>
        <p:nvSpPr>
          <p:cNvPr id="3" name="Zástupný symbol pro číslo snímku 2">
            <a:extLst>
              <a:ext uri="{FF2B5EF4-FFF2-40B4-BE49-F238E27FC236}">
                <a16:creationId xmlns:a16="http://schemas.microsoft.com/office/drawing/2014/main" id="{51C7B940-2EDF-40C6-B206-AF49ECF19E51}"/>
              </a:ext>
            </a:extLst>
          </p:cNvPr>
          <p:cNvSpPr>
            <a:spLocks noGrp="1"/>
          </p:cNvSpPr>
          <p:nvPr>
            <p:ph type="sldNum" sz="quarter" idx="12"/>
          </p:nvPr>
        </p:nvSpPr>
        <p:spPr/>
        <p:txBody>
          <a:bodyPr/>
          <a:lstStyle/>
          <a:p>
            <a:pPr>
              <a:defRPr/>
            </a:pPr>
            <a:fld id="{3F70C1D0-B35F-4217-927B-C53898D9C348}" type="slidenum">
              <a:rPr lang="cs-CZ" altLang="cs-CZ" smtClean="0"/>
              <a:pPr>
                <a:defRPr/>
              </a:pPr>
              <a:t>28</a:t>
            </a:fld>
            <a:endParaRPr lang="cs-CZ" altLang="cs-CZ"/>
          </a:p>
        </p:txBody>
      </p:sp>
      <p:sp>
        <p:nvSpPr>
          <p:cNvPr id="5" name="TextovéPole 4">
            <a:extLst>
              <a:ext uri="{FF2B5EF4-FFF2-40B4-BE49-F238E27FC236}">
                <a16:creationId xmlns:a16="http://schemas.microsoft.com/office/drawing/2014/main" id="{7AD74A62-5F10-7F2C-52C3-BD421EEF3B54}"/>
              </a:ext>
            </a:extLst>
          </p:cNvPr>
          <p:cNvSpPr txBox="1"/>
          <p:nvPr/>
        </p:nvSpPr>
        <p:spPr>
          <a:xfrm>
            <a:off x="351693" y="70338"/>
            <a:ext cx="9466484" cy="461665"/>
          </a:xfrm>
          <a:prstGeom prst="rect">
            <a:avLst/>
          </a:prstGeom>
          <a:noFill/>
        </p:spPr>
        <p:txBody>
          <a:bodyPr wrap="square">
            <a:spAutoFit/>
          </a:bodyPr>
          <a:lstStyle/>
          <a:p>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sz="2400" dirty="0"/>
          </a:p>
        </p:txBody>
      </p:sp>
      <p:sp>
        <p:nvSpPr>
          <p:cNvPr id="7" name="TextovéPole 6">
            <a:extLst>
              <a:ext uri="{FF2B5EF4-FFF2-40B4-BE49-F238E27FC236}">
                <a16:creationId xmlns:a16="http://schemas.microsoft.com/office/drawing/2014/main" id="{FD631690-6AB1-E3DD-592B-DA207B862B8B}"/>
              </a:ext>
            </a:extLst>
          </p:cNvPr>
          <p:cNvSpPr txBox="1"/>
          <p:nvPr/>
        </p:nvSpPr>
        <p:spPr>
          <a:xfrm>
            <a:off x="148492" y="609599"/>
            <a:ext cx="9669684" cy="11018401"/>
          </a:xfrm>
          <a:prstGeom prst="rect">
            <a:avLst/>
          </a:prstGeom>
          <a:noFill/>
        </p:spPr>
        <p:txBody>
          <a:bodyPr wrap="square">
            <a:spAutoFit/>
          </a:bodyPr>
          <a:lstStyle/>
          <a:p>
            <a:pPr marL="1260475" indent="-1260475" algn="just">
              <a:tabLst>
                <a:tab pos="1081088" algn="l"/>
                <a:tab pos="1260475" algn="l"/>
              </a:tabLst>
            </a:pPr>
            <a:r>
              <a:rPr lang="cs-CZ" sz="2000" dirty="0">
                <a:solidFill>
                  <a:schemeClr val="tx1"/>
                </a:solidFill>
                <a:latin typeface="Times New Roman" panose="02020603050405020304" pitchFamily="18" charset="0"/>
                <a:cs typeface="Times New Roman" panose="02020603050405020304" pitchFamily="18" charset="0"/>
              </a:rPr>
              <a:t>Článek 8 	- 	Osobní ohodnocení </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změna</a:t>
            </a:r>
            <a:r>
              <a:rPr lang="cs-CZ" altLang="cs-CZ" sz="2000" dirty="0">
                <a:solidFill>
                  <a:prstClr val="black"/>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(navýšení objemově o 0,5 %)</a:t>
            </a:r>
          </a:p>
          <a:p>
            <a:pPr marL="1260475" indent="-1260475" algn="just">
              <a:tabLst>
                <a:tab pos="1081088" algn="l"/>
                <a:tab pos="1260475" algn="l"/>
              </a:tabLst>
            </a:pPr>
            <a:endParaRPr lang="cs-CZ" altLang="cs-CZ" sz="600" dirty="0">
              <a:solidFill>
                <a:srgbClr val="FF0000"/>
              </a:solidFill>
              <a:latin typeface="Times New Roman" panose="02020603050405020304" pitchFamily="18" charset="0"/>
              <a:cs typeface="Times New Roman" panose="02020603050405020304" pitchFamily="18" charset="0"/>
            </a:endParaRPr>
          </a:p>
          <a:p>
            <a:pPr algn="just"/>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    Osobní ohodnocení se stanovuje všem zaměstnancům zařazených do tarifních stupňů 1 až 16. </a:t>
            </a:r>
          </a:p>
          <a:p>
            <a:pPr algn="just"/>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Osobní ohodnocení je rozděleno na variabilní složku a fixní složku osobního ohodnocení.</a:t>
            </a:r>
          </a:p>
          <a:p>
            <a:pPr algn="just"/>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Osobní ohodnocení může být ve vyhodnocovaném období zaměstnanci přiznáno ve výši maximálně 25 % mzdového tarifu tarifního stupně, ve kterém je zaměstnanec zařazen (bez vyhodnocení kritéria Praxe).</a:t>
            </a:r>
          </a:p>
          <a:p>
            <a:pPr algn="just"/>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Za neodpracovanou dobu osobní ohodnocení nepřísluší.</a:t>
            </a:r>
          </a:p>
          <a:p>
            <a:pPr algn="just"/>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Vyhodnocovaným obdobím je kalendářní měsíc.</a:t>
            </a:r>
          </a:p>
          <a:p>
            <a:pPr algn="just"/>
            <a:r>
              <a:rPr lang="cs-CZ" sz="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    Vnitřním předpisem jsou stanovena kritéria, jejichž splněním vzniká zaměstnanci právo na přiznání osobního ohodnocení. Kritéria osobního ohodnocení se vyhodnocují vždy na konci vyhodnocovaného období a osobní ohodnocení je pak vyplaceno se mzdou za kalendářní měsíc, za který bylo osobní ohodnocení přiznáno. </a:t>
            </a:r>
          </a:p>
          <a:p>
            <a:pPr algn="just"/>
            <a:r>
              <a:rPr lang="cs-CZ" sz="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Při vyhodnocení kritérií osobního ohodnocení zaměstnance bude zhodnocena jeho kvalifikace (vzdělání a praxe), plnění pracovních úkolů a jeho pracovní výkonnost.</a:t>
            </a:r>
          </a:p>
          <a:p>
            <a:pPr algn="just"/>
            <a:r>
              <a:rPr lang="cs-CZ" sz="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K osobnímu ohodnocení jsou po dohodě s odborovými organizacemi vydána centrální pravidla. Tato pravidla budou vydána, popř. doplňována samostatně mimo tento řád, po dohodě s odborovými organizacemi.</a:t>
            </a:r>
          </a:p>
          <a:p>
            <a:pPr algn="just"/>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cs-CZ" sz="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cs-CZ"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endParaRPr lang="cs-CZ" altLang="cs-CZ" sz="2000" dirty="0">
              <a:solidFill>
                <a:srgbClr val="FF0000"/>
              </a:solidFill>
              <a:latin typeface="Times New Roman" panose="02020603050405020304" pitchFamily="18" charset="0"/>
              <a:cs typeface="Times New Roman" panose="02020603050405020304" pitchFamily="18" charset="0"/>
            </a:endParaRPr>
          </a:p>
          <a:p>
            <a:pPr marL="1260475" indent="-1260475" algn="just">
              <a:tabLst>
                <a:tab pos="1081088" algn="l"/>
                <a:tab pos="1260475" algn="l"/>
              </a:tabLst>
            </a:pPr>
            <a:r>
              <a:rPr lang="cs-CZ" altLang="cs-CZ" sz="20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19226588"/>
      </p:ext>
    </p:extLst>
  </p:cSld>
  <p:clrMapOvr>
    <a:masterClrMapping/>
  </p:clrMapOvr>
  <p:transition spd="med">
    <p:dissolv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78339" y="6560821"/>
            <a:ext cx="502285" cy="2971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29</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232475" y="360000"/>
            <a:ext cx="9714414" cy="10089942"/>
          </a:xfrm>
          <a:prstGeom prst="rect">
            <a:avLst/>
          </a:prstGeom>
        </p:spPr>
        <p:txBody>
          <a:bodyPr wrap="square">
            <a:spAutoFit/>
          </a:bodyPr>
          <a:lstStyle/>
          <a:p>
            <a:pPr>
              <a:tabLst>
                <a:tab pos="1160463" algn="l"/>
                <a:tab pos="1349375" algn="l"/>
              </a:tabLst>
            </a:pPr>
            <a:r>
              <a:rPr lang="cs-CZ" sz="2000" dirty="0">
                <a:solidFill>
                  <a:schemeClr val="tx1"/>
                </a:solidFill>
                <a:latin typeface="Times New Roman" panose="02020603050405020304" pitchFamily="18" charset="0"/>
                <a:cs typeface="Times New Roman" panose="02020603050405020304" pitchFamily="18" charset="0"/>
              </a:rPr>
              <a:t>Článek 9 	- Smlouvy o mzdě - </a:t>
            </a:r>
            <a:r>
              <a:rPr lang="cs-CZ" sz="2000" dirty="0">
                <a:solidFill>
                  <a:srgbClr val="FF0000"/>
                </a:solidFill>
                <a:latin typeface="Times New Roman" panose="02020603050405020304" pitchFamily="18" charset="0"/>
                <a:cs typeface="Times New Roman" panose="02020603050405020304" pitchFamily="18" charset="0"/>
              </a:rPr>
              <a:t>navýšení smluvních mezd objemově o 3 % </a:t>
            </a:r>
          </a:p>
          <a:p>
            <a:pPr>
              <a:tabLst>
                <a:tab pos="1160463" algn="l"/>
                <a:tab pos="1349375" algn="l"/>
              </a:tabLst>
            </a:pPr>
            <a:r>
              <a:rPr lang="cs-CZ" sz="2000" strike="sngStrike" dirty="0">
                <a:solidFill>
                  <a:schemeClr val="tx1"/>
                </a:solidFill>
                <a:latin typeface="Times New Roman" panose="02020603050405020304" pitchFamily="18" charset="0"/>
                <a:cs typeface="Times New Roman" panose="02020603050405020304" pitchFamily="18" charset="0"/>
              </a:rPr>
              <a:t>Článek 10 </a:t>
            </a:r>
            <a:r>
              <a:rPr lang="cs-CZ" sz="2000" dirty="0">
                <a:solidFill>
                  <a:schemeClr val="tx1"/>
                </a:solidFill>
                <a:latin typeface="Times New Roman" panose="02020603050405020304" pitchFamily="18" charset="0"/>
                <a:cs typeface="Times New Roman" panose="02020603050405020304" pitchFamily="18" charset="0"/>
              </a:rPr>
              <a:t>- Odměny z dohod - </a:t>
            </a:r>
            <a:r>
              <a:rPr lang="cs-CZ" sz="2000" dirty="0">
                <a:solidFill>
                  <a:srgbClr val="FF0000"/>
                </a:solidFill>
                <a:latin typeface="Times New Roman" panose="02020603050405020304" pitchFamily="18" charset="0"/>
                <a:cs typeface="Times New Roman" panose="02020603050405020304" pitchFamily="18" charset="0"/>
              </a:rPr>
              <a:t>přesun (čl. 27)</a:t>
            </a:r>
          </a:p>
          <a:p>
            <a:pPr>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10</a:t>
            </a:r>
            <a:r>
              <a:rPr lang="pl-PL" sz="2000" dirty="0">
                <a:solidFill>
                  <a:schemeClr val="tx1"/>
                </a:solidFill>
                <a:latin typeface="Times New Roman" panose="02020603050405020304" pitchFamily="18" charset="0"/>
                <a:cs typeface="Times New Roman" panose="02020603050405020304" pitchFamily="18" charset="0"/>
              </a:rPr>
              <a:t> - Odměny za zabránění úniku tržeb - </a:t>
            </a:r>
            <a:r>
              <a:rPr lang="pl-PL" sz="2000" dirty="0">
                <a:solidFill>
                  <a:srgbClr val="FF0000"/>
                </a:solidFill>
                <a:latin typeface="Times New Roman" panose="02020603050405020304" pitchFamily="18" charset="0"/>
                <a:cs typeface="Times New Roman" panose="02020603050405020304" pitchFamily="18" charset="0"/>
              </a:rPr>
              <a:t>změna</a:t>
            </a:r>
          </a:p>
          <a:p>
            <a:pPr>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11</a:t>
            </a:r>
            <a:r>
              <a:rPr lang="pl-PL" sz="2000" dirty="0">
                <a:solidFill>
                  <a:schemeClr val="tx1"/>
                </a:solidFill>
                <a:latin typeface="Times New Roman" panose="02020603050405020304" pitchFamily="18" charset="0"/>
                <a:cs typeface="Times New Roman" panose="02020603050405020304" pitchFamily="18" charset="0"/>
              </a:rPr>
              <a:t> - Příplatek za zaškolování - </a:t>
            </a:r>
            <a:r>
              <a:rPr lang="pl-PL" sz="2000" dirty="0">
                <a:solidFill>
                  <a:srgbClr val="FF0000"/>
                </a:solidFill>
                <a:latin typeface="Times New Roman" panose="02020603050405020304" pitchFamily="18" charset="0"/>
                <a:cs typeface="Times New Roman" panose="02020603050405020304" pitchFamily="18" charset="0"/>
              </a:rPr>
              <a:t>beze změny</a:t>
            </a:r>
          </a:p>
          <a:p>
            <a:pPr>
              <a:tabLst>
                <a:tab pos="1160463" algn="l"/>
                <a:tab pos="1349375" algn="l"/>
              </a:tabLst>
            </a:pPr>
            <a:endParaRPr lang="pl-PL" sz="600" dirty="0">
              <a:solidFill>
                <a:srgbClr val="FF0000"/>
              </a:solidFill>
              <a:latin typeface="Times New Roman" panose="02020603050405020304" pitchFamily="18" charset="0"/>
              <a:cs typeface="Times New Roman" panose="02020603050405020304" pitchFamily="18" charset="0"/>
            </a:endParaRPr>
          </a:p>
          <a:p>
            <a:pPr>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12 </a:t>
            </a:r>
            <a:r>
              <a:rPr lang="pl-PL" sz="2000" dirty="0">
                <a:solidFill>
                  <a:schemeClr val="tx1"/>
                </a:solidFill>
                <a:latin typeface="Times New Roman" panose="02020603050405020304" pitchFamily="18" charset="0"/>
                <a:cs typeface="Times New Roman" panose="02020603050405020304" pitchFamily="18" charset="0"/>
              </a:rPr>
              <a:t>- Mzda za práci přesčas - </a:t>
            </a:r>
            <a:r>
              <a:rPr lang="pl-PL" sz="2000" dirty="0">
                <a:solidFill>
                  <a:srgbClr val="FF0000"/>
                </a:solidFill>
                <a:latin typeface="Times New Roman" panose="02020603050405020304" pitchFamily="18" charset="0"/>
                <a:cs typeface="Times New Roman" panose="02020603050405020304" pitchFamily="18" charset="0"/>
              </a:rPr>
              <a:t>změna</a:t>
            </a:r>
            <a:endParaRPr lang="pl-PL" sz="400" dirty="0">
              <a:solidFill>
                <a:srgbClr val="FF0000"/>
              </a:solidFill>
              <a:highlight>
                <a:srgbClr val="FFFF00"/>
              </a:highlight>
              <a:latin typeface="Times New Roman" panose="02020603050405020304" pitchFamily="18" charset="0"/>
              <a:cs typeface="Times New Roman" panose="02020603050405020304" pitchFamily="18" charset="0"/>
            </a:endParaRPr>
          </a:p>
          <a:p>
            <a:pPr marL="268288" indent="-268288" algn="just">
              <a:spcAft>
                <a:spcPts val="0"/>
              </a:spcAf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1.	</a:t>
            </a: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 dobu práce přesčas přísluší zaměstnanci mzda, na kterou mu vznikl </a:t>
            </a:r>
            <a:b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cs-CZ" sz="20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za tuto dobu nárok (dále jen „dosažená mzda”) a příplatek ve výši:</a:t>
            </a:r>
          </a:p>
          <a:p>
            <a:pPr algn="just">
              <a:spcAft>
                <a:spcPts val="0"/>
              </a:spcAft>
            </a:pPr>
            <a:r>
              <a:rPr lang="cs-CZ" sz="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spcAft>
                <a:spcPts val="0"/>
              </a:spcAft>
              <a:buFont typeface="Wingdings" panose="05000000000000000000" pitchFamily="2" charset="2"/>
              <a:buChar char=""/>
              <a:tabLst>
                <a:tab pos="1129030" algn="l"/>
                <a:tab pos="1399540" algn="l"/>
              </a:tabLs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25 % průměrného výdělku,</a:t>
            </a:r>
          </a:p>
          <a:p>
            <a:pPr marL="342900" lvl="0" indent="-342900" algn="just">
              <a:spcAft>
                <a:spcPts val="0"/>
              </a:spcAft>
              <a:buFont typeface="Wingdings" panose="05000000000000000000" pitchFamily="2" charset="2"/>
              <a:buChar char=""/>
              <a:tabLst>
                <a:tab pos="1129030" algn="l"/>
                <a:tab pos="1399540" algn="l"/>
              </a:tabLs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50 % průměrného výdělku, jde-li o práci přesčas v noci nebo v sobotu, v neděli           a ve svátek,</a:t>
            </a:r>
          </a:p>
          <a:p>
            <a:pPr marL="342900" lvl="0" indent="-342900" algn="just">
              <a:spcAft>
                <a:spcPts val="0"/>
              </a:spcAft>
              <a:buFont typeface="Wingdings" panose="05000000000000000000" pitchFamily="2" charset="2"/>
              <a:buChar char=""/>
              <a:tabLst>
                <a:tab pos="1129030" algn="l"/>
                <a:tab pos="1399540" algn="l"/>
              </a:tabLst>
            </a:pP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35 % průměrného výdělku, jde-li o práci přesčas u zaměstnance zařazeného </a:t>
            </a:r>
            <a:b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 vícesměnného nepřetržitého režimu nebo do vícesměnného režimu                            s nerovnoměrně rozvrženou pracovní dobou do směn denních nebo nočních.</a:t>
            </a:r>
          </a:p>
          <a:p>
            <a:pPr marL="342900" indent="-342900" algn="just">
              <a:spcAft>
                <a:spcPts val="0"/>
              </a:spcAft>
              <a:buFont typeface="Wingdings" panose="05000000000000000000" pitchFamily="2" charset="2"/>
              <a:buChar char=""/>
              <a:tabLst>
                <a:tab pos="1129030" algn="l"/>
                <a:tab pos="1399540" algn="l"/>
              </a:tabLst>
            </a:pPr>
            <a:r>
              <a:rPr lang="cs-CZ" sz="2000" dirty="0">
                <a:solidFill>
                  <a:srgbClr val="FF0000"/>
                </a:solidFill>
                <a:latin typeface="Times New Roman" panose="02020603050405020304" pitchFamily="18" charset="0"/>
                <a:cs typeface="Times New Roman" panose="02020603050405020304" pitchFamily="18" charset="0"/>
              </a:rPr>
              <a:t>50 % průměrného výdělku, jde-li o práci přesčas v sobotu, v neděli a ve svátek           u zaměstnance zařazeného do vícesměnného nepřetržitého režimu nebo do vícesměnného režimu s nerovnoměrně rozvrženou pracovní dobou</a:t>
            </a:r>
          </a:p>
          <a:p>
            <a:pPr algn="just">
              <a:spcAft>
                <a:spcPts val="0"/>
              </a:spcAft>
            </a:pPr>
            <a:r>
              <a:rPr lang="cs-CZ" sz="1800" b="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Pokud se zaměstnavatel se zaměstnancem prokazatelně nedohodli na poskytnutí náhradního volna místo příplatku.</a:t>
            </a:r>
          </a:p>
          <a:p>
            <a:pPr>
              <a:spcBef>
                <a:spcPts val="400"/>
              </a:spcBef>
              <a:tabLst>
                <a:tab pos="1160463" algn="l"/>
                <a:tab pos="1349375" algn="l"/>
              </a:tabLst>
            </a:pPr>
            <a:r>
              <a:rPr lang="pl-PL" sz="1800" dirty="0">
                <a:solidFill>
                  <a:schemeClr val="tx1"/>
                </a:solidFill>
                <a:latin typeface="Times New Roman" panose="02020603050405020304" pitchFamily="18" charset="0"/>
                <a:cs typeface="Times New Roman" panose="02020603050405020304" pitchFamily="18" charset="0"/>
              </a:rPr>
              <a:t>Článek </a:t>
            </a:r>
            <a:r>
              <a:rPr lang="pl-PL" sz="1800" dirty="0">
                <a:solidFill>
                  <a:srgbClr val="FF0000"/>
                </a:solidFill>
                <a:latin typeface="Times New Roman" panose="02020603050405020304" pitchFamily="18" charset="0"/>
                <a:cs typeface="Times New Roman" panose="02020603050405020304" pitchFamily="18" charset="0"/>
              </a:rPr>
              <a:t>13</a:t>
            </a:r>
            <a:r>
              <a:rPr lang="pl-PL" sz="1800" dirty="0">
                <a:solidFill>
                  <a:schemeClr val="tx1"/>
                </a:solidFill>
                <a:latin typeface="Times New Roman" panose="02020603050405020304" pitchFamily="18" charset="0"/>
                <a:cs typeface="Times New Roman" panose="02020603050405020304" pitchFamily="18" charset="0"/>
              </a:rPr>
              <a:t> - Mzda a náhrada mzdy za svátek - </a:t>
            </a:r>
            <a:r>
              <a:rPr lang="pl-PL" sz="1800" dirty="0">
                <a:solidFill>
                  <a:srgbClr val="FF0000"/>
                </a:solidFill>
                <a:latin typeface="Times New Roman" panose="02020603050405020304" pitchFamily="18" charset="0"/>
                <a:cs typeface="Times New Roman" panose="02020603050405020304" pitchFamily="18" charset="0"/>
              </a:rPr>
              <a:t>beze změny</a:t>
            </a:r>
          </a:p>
          <a:p>
            <a:pPr>
              <a:spcBef>
                <a:spcPts val="400"/>
              </a:spcBef>
              <a:tabLst>
                <a:tab pos="1160463" algn="l"/>
                <a:tab pos="1349375" algn="l"/>
              </a:tabLst>
            </a:pPr>
            <a:r>
              <a:rPr lang="pl-PL" sz="1800" dirty="0">
                <a:solidFill>
                  <a:schemeClr val="tx1"/>
                </a:solidFill>
                <a:latin typeface="Times New Roman" panose="02020603050405020304" pitchFamily="18" charset="0"/>
                <a:cs typeface="Times New Roman" panose="02020603050405020304" pitchFamily="18" charset="0"/>
              </a:rPr>
              <a:t>Článek </a:t>
            </a:r>
            <a:r>
              <a:rPr lang="pl-PL" sz="1800" dirty="0">
                <a:solidFill>
                  <a:srgbClr val="FF0000"/>
                </a:solidFill>
                <a:latin typeface="Times New Roman" panose="02020603050405020304" pitchFamily="18" charset="0"/>
                <a:cs typeface="Times New Roman" panose="02020603050405020304" pitchFamily="18" charset="0"/>
              </a:rPr>
              <a:t>14 </a:t>
            </a:r>
            <a:r>
              <a:rPr lang="pl-PL" sz="1800" dirty="0">
                <a:solidFill>
                  <a:schemeClr val="tx1"/>
                </a:solidFill>
                <a:latin typeface="Times New Roman" panose="02020603050405020304" pitchFamily="18" charset="0"/>
                <a:cs typeface="Times New Roman" panose="02020603050405020304" pitchFamily="18" charset="0"/>
              </a:rPr>
              <a:t>- Příplatek za práci v noci </a:t>
            </a:r>
            <a:r>
              <a:rPr lang="pl-PL" sz="1800" dirty="0">
                <a:solidFill>
                  <a:prstClr val="black"/>
                </a:solidFill>
                <a:latin typeface="Times New Roman" panose="02020603050405020304" pitchFamily="18" charset="0"/>
                <a:cs typeface="Times New Roman" panose="02020603050405020304" pitchFamily="18" charset="0"/>
              </a:rPr>
              <a:t>- </a:t>
            </a:r>
            <a:r>
              <a:rPr lang="pl-PL" sz="1800" dirty="0">
                <a:solidFill>
                  <a:srgbClr val="FF0000"/>
                </a:solidFill>
                <a:latin typeface="Times New Roman" panose="02020603050405020304" pitchFamily="18" charset="0"/>
                <a:cs typeface="Times New Roman" panose="02020603050405020304" pitchFamily="18" charset="0"/>
              </a:rPr>
              <a:t>beze změny</a:t>
            </a:r>
            <a:endParaRPr lang="pl-PL" sz="18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2000" dirty="0">
              <a:solidFill>
                <a:srgbClr val="FF0000"/>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800" dirty="0">
              <a:solidFill>
                <a:schemeClr val="tx1"/>
              </a:solidFill>
              <a:latin typeface="Times New Roman" panose="02020603050405020304" pitchFamily="18" charset="0"/>
              <a:cs typeface="Times New Roman" panose="02020603050405020304" pitchFamily="18" charset="0"/>
            </a:endParaRPr>
          </a:p>
          <a:p>
            <a:pPr algn="just">
              <a:tabLst>
                <a:tab pos="1160463" algn="l"/>
                <a:tab pos="1349375" algn="l"/>
              </a:tabLst>
            </a:pPr>
            <a:r>
              <a:rPr lang="cs-CZ" sz="1900" b="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tabLst>
                <a:tab pos="1160463" algn="l"/>
                <a:tab pos="1349375" algn="l"/>
              </a:tabLst>
            </a:pPr>
            <a:endPar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1160463" algn="l"/>
                <a:tab pos="1349375" algn="l"/>
              </a:tabLst>
            </a:pPr>
            <a:endParaRPr lang="cs-CZ" sz="2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2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2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2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2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2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2000" dirty="0">
              <a:solidFill>
                <a:schemeClr val="tx1"/>
              </a:solidFill>
              <a:latin typeface="Times New Roman" panose="02020603050405020304" pitchFamily="18" charset="0"/>
              <a:cs typeface="Times New Roman" panose="02020603050405020304" pitchFamily="18" charset="0"/>
            </a:endParaRPr>
          </a:p>
          <a:p>
            <a:pPr>
              <a:tabLst>
                <a:tab pos="1160463" algn="l"/>
                <a:tab pos="1349375" algn="l"/>
              </a:tabLst>
            </a:pPr>
            <a:endParaRPr lang="cs-CZ"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7655791"/>
      </p:ext>
    </p:extLst>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2578" name="Zástupný symbol pro datum 1"/>
          <p:cNvSpPr>
            <a:spLocks noGrp="1"/>
          </p:cNvSpPr>
          <p:nvPr>
            <p:ph type="dt" sz="half" idx="10"/>
          </p:nvPr>
        </p:nvSpPr>
        <p:spPr bwMode="auto">
          <a:xfrm>
            <a:off x="0" y="6659216"/>
            <a:ext cx="1811338" cy="198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E2BEFBAD-39E9-4FCC-922C-31410B4AA852}"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52579" name="Zástupný symbol pro číslo snímk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69F10AA9-5C2D-4D69-8552-790E1FAF3B98}"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3</a:t>
            </a:fld>
            <a:endParaRPr lang="cs-CZ" altLang="cs-CZ" sz="1000" b="0">
              <a:solidFill>
                <a:srgbClr val="3F3F3F"/>
              </a:solidFill>
              <a:latin typeface="Times New Roman" panose="02020603050405020304" pitchFamily="18" charset="0"/>
              <a:cs typeface="Times New Roman" panose="02020603050405020304" pitchFamily="18" charset="0"/>
            </a:endParaRPr>
          </a:p>
        </p:txBody>
      </p:sp>
      <p:sp>
        <p:nvSpPr>
          <p:cNvPr id="152580" name="Obdélník 3"/>
          <p:cNvSpPr>
            <a:spLocks noChangeArrowheads="1"/>
          </p:cNvSpPr>
          <p:nvPr/>
        </p:nvSpPr>
        <p:spPr bwMode="auto">
          <a:xfrm>
            <a:off x="50869" y="342144"/>
            <a:ext cx="9978887" cy="65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2925" indent="-542925">
              <a:spcBef>
                <a:spcPct val="20000"/>
              </a:spcBef>
              <a:buClr>
                <a:schemeClr val="tx2"/>
              </a:buClr>
              <a:buSzPct val="50000"/>
              <a:buFont typeface="Wingdings 2" panose="05020102010507070707" pitchFamily="18" charset="2"/>
              <a:buChar char=""/>
              <a:tabLst>
                <a:tab pos="542925" algn="l"/>
              </a:tabLst>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tabLst>
                <a:tab pos="542925" algn="l"/>
              </a:tabLst>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tabLst>
                <a:tab pos="542925" algn="l"/>
              </a:tabLst>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9pPr>
          </a:lstStyle>
          <a:p>
            <a:pPr marL="0" indent="0" algn="just">
              <a:spcBef>
                <a:spcPts val="300"/>
              </a:spcBef>
              <a:buNone/>
              <a:tabLst>
                <a:tab pos="804863" algn="l"/>
              </a:tabLst>
            </a:pPr>
            <a:r>
              <a:rPr lang="cs-CZ" altLang="cs-CZ" sz="1900" dirty="0">
                <a:latin typeface="Times New Roman" panose="02020603050405020304" pitchFamily="18" charset="0"/>
                <a:cs typeface="Times New Roman" panose="02020603050405020304" pitchFamily="18" charset="0"/>
              </a:rPr>
              <a:t>1.1.1</a:t>
            </a:r>
            <a:r>
              <a:rPr lang="cs-CZ" altLang="cs-CZ" sz="1900" b="0" dirty="0">
                <a:latin typeface="Times New Roman" panose="02020603050405020304" pitchFamily="18" charset="0"/>
                <a:cs typeface="Times New Roman" panose="02020603050405020304" pitchFamily="18" charset="0"/>
              </a:rPr>
              <a:t>	</a:t>
            </a:r>
            <a:r>
              <a:rPr lang="cs-CZ" sz="1900" b="0" dirty="0">
                <a:latin typeface="Times New Roman" panose="02020603050405020304" pitchFamily="18" charset="0"/>
                <a:cs typeface="Times New Roman" panose="02020603050405020304" pitchFamily="18" charset="0"/>
              </a:rPr>
              <a:t>Smluvní strany se zavazují:</a:t>
            </a:r>
          </a:p>
          <a:p>
            <a:pPr algn="just">
              <a:spcBef>
                <a:spcPts val="300"/>
              </a:spcBef>
              <a:buFont typeface="Wingdings" panose="05000000000000000000" pitchFamily="2" charset="2"/>
              <a:buChar char="Ø"/>
              <a:tabLst>
                <a:tab pos="804863" algn="l"/>
              </a:tabLst>
            </a:pPr>
            <a:r>
              <a:rPr lang="cs-CZ" sz="1800" b="0" dirty="0">
                <a:latin typeface="Times New Roman" panose="02020603050405020304" pitchFamily="18" charset="0"/>
                <a:cs typeface="Times New Roman" panose="02020603050405020304" pitchFamily="18" charset="0"/>
              </a:rPr>
              <a:t>vzájemně se informovat na poradách </a:t>
            </a:r>
            <a:r>
              <a:rPr lang="cs-CZ" sz="1800" dirty="0">
                <a:solidFill>
                  <a:srgbClr val="FF0000"/>
                </a:solidFill>
                <a:latin typeface="Times New Roman" panose="02020603050405020304" pitchFamily="18" charset="0"/>
                <a:cs typeface="Times New Roman" panose="02020603050405020304" pitchFamily="18" charset="0"/>
              </a:rPr>
              <a:t>se zástupci odborových centrál konaných 1x za kalendářní měsíc a se zástupci základních organizací konaných minimálně 1x za půl roku, pokud se zaměstnavatel s OO na úrovni odborových centrál nebo na úrovni ZO nedohodne jinak.</a:t>
            </a:r>
          </a:p>
          <a:p>
            <a:pPr marL="0" indent="0" algn="just">
              <a:spcBef>
                <a:spcPts val="300"/>
              </a:spcBef>
              <a:buNone/>
              <a:tabLst>
                <a:tab pos="804863" algn="l"/>
              </a:tabLst>
            </a:pPr>
            <a:r>
              <a:rPr lang="cs-CZ" altLang="cs-CZ" sz="1800" dirty="0">
                <a:latin typeface="Times New Roman" panose="02020603050405020304" pitchFamily="18" charset="0"/>
                <a:cs typeface="Times New Roman" panose="02020603050405020304" pitchFamily="18" charset="0"/>
              </a:rPr>
              <a:t>1.1.3 </a:t>
            </a:r>
            <a:r>
              <a:rPr lang="cs-CZ" altLang="cs-CZ" sz="1800" b="0" dirty="0">
                <a:latin typeface="Times New Roman" panose="02020603050405020304" pitchFamily="18" charset="0"/>
                <a:cs typeface="Times New Roman" panose="02020603050405020304" pitchFamily="18" charset="0"/>
              </a:rPr>
              <a:t>Všechny ústní nebo písemné informace budou poskytnuty odborovým organizacím za předpokladu zachování mlčenlivosti z důvodu ochrany obchodního tajemství a ochrany oprávněných zájmů zaměstnavatele…</a:t>
            </a:r>
          </a:p>
          <a:p>
            <a:pPr marL="0" indent="0" algn="just" eaLnBrk="1" hangingPunct="1">
              <a:spcBef>
                <a:spcPts val="300"/>
              </a:spcBef>
              <a:buClrTx/>
              <a:buSzTx/>
              <a:buFont typeface="Wingdings 2" panose="05020102010507070707" pitchFamily="18" charset="2"/>
              <a:buNone/>
              <a:tabLst>
                <a:tab pos="0" algn="l"/>
                <a:tab pos="804863" algn="l"/>
              </a:tabLst>
            </a:pPr>
            <a:r>
              <a:rPr lang="cs-CZ" altLang="cs-CZ" sz="1800" dirty="0">
                <a:latin typeface="Times New Roman" panose="02020603050405020304" pitchFamily="18" charset="0"/>
                <a:cs typeface="Times New Roman" panose="02020603050405020304" pitchFamily="18" charset="0"/>
              </a:rPr>
              <a:t>1.1.4	</a:t>
            </a:r>
            <a:r>
              <a:rPr lang="cs-CZ" altLang="cs-CZ" sz="1800" b="0" dirty="0">
                <a:latin typeface="Times New Roman" panose="02020603050405020304" pitchFamily="18" charset="0"/>
                <a:cs typeface="Times New Roman" panose="02020603050405020304" pitchFamily="18" charset="0"/>
              </a:rPr>
              <a:t>Zaměstnavatel dále zajistí funkcionářům a zaměstnancům odborových organizací za účelem   plnění funkcionářských, kontrolních a </a:t>
            </a:r>
            <a:r>
              <a:rPr lang="cs-CZ" altLang="cs-CZ" sz="1800" b="0" dirty="0" err="1">
                <a:latin typeface="Times New Roman" panose="02020603050405020304" pitchFamily="18" charset="0"/>
                <a:cs typeface="Times New Roman" panose="02020603050405020304" pitchFamily="18" charset="0"/>
              </a:rPr>
              <a:t>prac</a:t>
            </a:r>
            <a:r>
              <a:rPr lang="cs-CZ" altLang="cs-CZ" sz="1800" b="0" dirty="0">
                <a:latin typeface="Times New Roman" panose="02020603050405020304" pitchFamily="18" charset="0"/>
                <a:cs typeface="Times New Roman" panose="02020603050405020304" pitchFamily="18" charset="0"/>
              </a:rPr>
              <a:t>. povinností přístup na pracoviště příslušných </a:t>
            </a:r>
            <a:r>
              <a:rPr lang="cs-CZ" altLang="cs-CZ" sz="1800" b="0" dirty="0" err="1">
                <a:latin typeface="Times New Roman" panose="02020603050405020304" pitchFamily="18" charset="0"/>
                <a:cs typeface="Times New Roman" panose="02020603050405020304" pitchFamily="18" charset="0"/>
              </a:rPr>
              <a:t>org</a:t>
            </a:r>
            <a:r>
              <a:rPr lang="cs-CZ" altLang="cs-CZ" sz="1800" b="0" dirty="0">
                <a:latin typeface="Times New Roman" panose="02020603050405020304" pitchFamily="18" charset="0"/>
                <a:cs typeface="Times New Roman" panose="02020603050405020304" pitchFamily="18" charset="0"/>
              </a:rPr>
              <a:t>. složek…</a:t>
            </a:r>
            <a:endParaRPr lang="cs-CZ" altLang="cs-CZ" sz="1800" dirty="0">
              <a:latin typeface="Times New Roman" panose="02020603050405020304" pitchFamily="18" charset="0"/>
              <a:cs typeface="Times New Roman" panose="02020603050405020304" pitchFamily="18" charset="0"/>
            </a:endParaRPr>
          </a:p>
          <a:p>
            <a:pPr marL="0" indent="0" algn="just" eaLnBrk="1" hangingPunct="1">
              <a:spcBef>
                <a:spcPts val="300"/>
              </a:spcBef>
              <a:buClrTx/>
              <a:buSzTx/>
              <a:buFont typeface="Wingdings 2" panose="05020102010507070707" pitchFamily="18" charset="2"/>
              <a:buNone/>
              <a:tabLst>
                <a:tab pos="0" algn="l"/>
                <a:tab pos="804863" algn="l"/>
              </a:tabLst>
            </a:pPr>
            <a:r>
              <a:rPr lang="cs-CZ" altLang="cs-CZ" sz="1800" dirty="0">
                <a:latin typeface="Times New Roman" panose="02020603050405020304" pitchFamily="18" charset="0"/>
                <a:cs typeface="Times New Roman" panose="02020603050405020304" pitchFamily="18" charset="0"/>
              </a:rPr>
              <a:t>1.1.5	</a:t>
            </a:r>
            <a:r>
              <a:rPr lang="cs-CZ" altLang="cs-CZ" sz="1800" b="0" dirty="0">
                <a:latin typeface="Times New Roman" panose="02020603050405020304" pitchFamily="18" charset="0"/>
                <a:cs typeface="Times New Roman" panose="02020603050405020304" pitchFamily="18" charset="0"/>
              </a:rPr>
              <a:t>Zaměstnavatel bude na základě souhlasu zaměstnance-člena odborové organizace (vyjádřeného písemnou dohodou o srážce ze mzdy) </a:t>
            </a:r>
            <a:r>
              <a:rPr lang="cs-CZ" altLang="cs-CZ" sz="1800" dirty="0">
                <a:latin typeface="Times New Roman" panose="02020603050405020304" pitchFamily="18" charset="0"/>
                <a:cs typeface="Times New Roman" panose="02020603050405020304" pitchFamily="18" charset="0"/>
              </a:rPr>
              <a:t>provádět srážky členských příspěvků ze mzdy </a:t>
            </a:r>
            <a:r>
              <a:rPr lang="cs-CZ" altLang="cs-CZ" sz="1800" b="0" dirty="0">
                <a:latin typeface="Times New Roman" panose="02020603050405020304" pitchFamily="18" charset="0"/>
                <a:cs typeface="Times New Roman" panose="02020603050405020304" pitchFamily="18" charset="0"/>
              </a:rPr>
              <a:t>podle </a:t>
            </a:r>
            <a:r>
              <a:rPr lang="cs-CZ" altLang="cs-CZ" sz="1800" b="0" dirty="0" err="1">
                <a:latin typeface="Times New Roman" panose="02020603050405020304" pitchFamily="18" charset="0"/>
                <a:cs typeface="Times New Roman" panose="02020603050405020304" pitchFamily="18" charset="0"/>
              </a:rPr>
              <a:t>ust</a:t>
            </a:r>
            <a:r>
              <a:rPr lang="cs-CZ" altLang="cs-CZ" sz="1800" b="0" dirty="0">
                <a:latin typeface="Times New Roman" panose="02020603050405020304" pitchFamily="18" charset="0"/>
                <a:cs typeface="Times New Roman" panose="02020603050405020304" pitchFamily="18" charset="0"/>
              </a:rPr>
              <a:t>. § 146 písm. c) ZP a tyto bude poukazovat na konto odborové organizace, uvedené v prvním odstavci Preambule této PKS (případné členění příspěvků bude provedeno dle rozhodnutí této organizace).</a:t>
            </a:r>
          </a:p>
          <a:p>
            <a:pPr marL="0" indent="0" algn="just" eaLnBrk="1" hangingPunct="1">
              <a:spcBef>
                <a:spcPts val="300"/>
              </a:spcBef>
              <a:buClrTx/>
              <a:buSzTx/>
              <a:buFont typeface="Wingdings 2" panose="05020102010507070707" pitchFamily="18" charset="2"/>
              <a:buNone/>
              <a:tabLst>
                <a:tab pos="0" algn="l"/>
                <a:tab pos="804863" algn="l"/>
              </a:tabLst>
            </a:pPr>
            <a:r>
              <a:rPr lang="cs-CZ" altLang="cs-CZ" sz="1800" dirty="0">
                <a:latin typeface="Times New Roman" panose="02020603050405020304" pitchFamily="18" charset="0"/>
                <a:cs typeface="Times New Roman" panose="02020603050405020304" pitchFamily="18" charset="0"/>
              </a:rPr>
              <a:t>1.1.6	</a:t>
            </a:r>
            <a:r>
              <a:rPr lang="cs-CZ" altLang="cs-CZ" sz="1800" b="0" dirty="0">
                <a:latin typeface="Times New Roman" panose="02020603050405020304" pitchFamily="18" charset="0"/>
                <a:cs typeface="Times New Roman" panose="02020603050405020304" pitchFamily="18" charset="0"/>
              </a:rPr>
              <a:t>Pro účel seznámení zaměstnanců s touto PKS zabezpečí zaměstnavatel na své náklady tisk PKS, a to i pro potřeby odborových organizací.</a:t>
            </a:r>
          </a:p>
          <a:p>
            <a:pPr algn="just" eaLnBrk="1" hangingPunct="1">
              <a:spcBef>
                <a:spcPts val="300"/>
              </a:spcBef>
              <a:buClrTx/>
              <a:buSzTx/>
              <a:buFont typeface="Wingdings 2" panose="05020102010507070707" pitchFamily="18" charset="2"/>
              <a:buNone/>
              <a:tabLst>
                <a:tab pos="542925" algn="l"/>
                <a:tab pos="804863" algn="l"/>
              </a:tabLst>
            </a:pPr>
            <a:r>
              <a:rPr lang="cs-CZ" altLang="cs-CZ" sz="1800" dirty="0">
                <a:latin typeface="Times New Roman" panose="02020603050405020304" pitchFamily="18" charset="0"/>
                <a:cs typeface="Times New Roman" panose="02020603050405020304" pitchFamily="18" charset="0"/>
              </a:rPr>
              <a:t>1.1.7 	</a:t>
            </a:r>
            <a:r>
              <a:rPr lang="cs-CZ" altLang="cs-CZ" sz="1800" b="0" dirty="0">
                <a:latin typeface="Times New Roman" panose="02020603050405020304" pitchFamily="18" charset="0"/>
                <a:cs typeface="Times New Roman" panose="02020603050405020304" pitchFamily="18" charset="0"/>
              </a:rPr>
              <a:t>Zaměstnavatel vytvoří odborovým organizacím podmínky pro činnost (§ 277 ZP)…</a:t>
            </a:r>
          </a:p>
          <a:p>
            <a:pPr marL="0" indent="0" algn="just" eaLnBrk="1" hangingPunct="1">
              <a:spcBef>
                <a:spcPts val="300"/>
              </a:spcBef>
              <a:buClrTx/>
              <a:buSzTx/>
              <a:buFont typeface="Wingdings 2" panose="05020102010507070707" pitchFamily="18" charset="2"/>
              <a:buNone/>
              <a:tabLst/>
            </a:pPr>
            <a:r>
              <a:rPr lang="cs-CZ" altLang="cs-CZ" sz="1800" dirty="0">
                <a:latin typeface="Times New Roman" panose="02020603050405020304" pitchFamily="18" charset="0"/>
                <a:cs typeface="Times New Roman" panose="02020603050405020304" pitchFamily="18" charset="0"/>
              </a:rPr>
              <a:t>Telekomunikace</a:t>
            </a:r>
            <a:r>
              <a:rPr lang="cs-CZ" altLang="cs-CZ" sz="1800" b="0" dirty="0">
                <a:latin typeface="Times New Roman" panose="02020603050405020304" pitchFamily="18" charset="0"/>
                <a:cs typeface="Times New Roman" panose="02020603050405020304" pitchFamily="18" charset="0"/>
              </a:rPr>
              <a:t> - zaměstnavatel poskytne v rámci provozních možností vlastníka datové sítě SŽ odborovým organizacím právo přístupu a používání telekomunikační sítě ČD a telefonní přípojky pro síť ČD za úhradu vstupních nákladů na základě písemné dohody.</a:t>
            </a:r>
          </a:p>
          <a:p>
            <a:pPr marL="0" indent="0" algn="just" eaLnBrk="1" hangingPunct="1">
              <a:spcBef>
                <a:spcPts val="300"/>
              </a:spcBef>
              <a:buClrTx/>
              <a:buSzTx/>
              <a:buFont typeface="Wingdings 2" panose="05020102010507070707" pitchFamily="18" charset="2"/>
              <a:buNone/>
              <a:tabLst/>
            </a:pPr>
            <a:r>
              <a:rPr lang="cs-CZ" altLang="cs-CZ" sz="1800" dirty="0">
                <a:latin typeface="Times New Roman" panose="02020603050405020304" pitchFamily="18" charset="0"/>
                <a:cs typeface="Times New Roman" panose="02020603050405020304" pitchFamily="18" charset="0"/>
              </a:rPr>
              <a:t>Datová síť a její služby - </a:t>
            </a:r>
            <a:r>
              <a:rPr lang="cs-CZ" altLang="cs-CZ" sz="1800" b="0" dirty="0">
                <a:latin typeface="Times New Roman" panose="02020603050405020304" pitchFamily="18" charset="0"/>
                <a:cs typeface="Times New Roman" panose="02020603050405020304" pitchFamily="18" charset="0"/>
              </a:rPr>
              <a:t>odborové organizace, které využívají výpočetní techniku poskytovanou ČD nebo ve vlastnictví servisní organizace ČD, používají pouze předinstalovaný SW, na výpočetní technice neprovádí technické a SW změny…</a:t>
            </a:r>
          </a:p>
        </p:txBody>
      </p:sp>
      <p:sp>
        <p:nvSpPr>
          <p:cNvPr id="5" name="Obdélník 4"/>
          <p:cNvSpPr/>
          <p:nvPr/>
        </p:nvSpPr>
        <p:spPr>
          <a:xfrm>
            <a:off x="397167" y="7437"/>
            <a:ext cx="9273309" cy="430887"/>
          </a:xfrm>
          <a:prstGeom prst="rect">
            <a:avLst/>
          </a:prstGeom>
        </p:spPr>
        <p:txBody>
          <a:bodyPr wrap="square">
            <a:spAutoFit/>
          </a:bodyPr>
          <a:lstStyle/>
          <a:p>
            <a:pPr algn="ctr" eaLnBrk="1" hangingPunct="1">
              <a:defRPr/>
            </a:pPr>
            <a:r>
              <a:rPr lang="cs-CZ" sz="22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1. - SPOLUPRÁCE  S  ODBOROVÝMI  ORGANIZACEMI</a:t>
            </a:r>
            <a:endParaRPr lang="cs-CZ" sz="2200" u="sng" dirty="0">
              <a:ln w="10541" cmpd="sng">
                <a:no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spTree>
  </p:cSld>
  <p:clrMapOvr>
    <a:masterClrMapping/>
  </p:clrMapOvr>
  <p:transition spd="med">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24059" y="6515100"/>
            <a:ext cx="456565" cy="342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30</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17049" y="413033"/>
            <a:ext cx="9846527" cy="6919843"/>
          </a:xfrm>
          <a:prstGeom prst="rect">
            <a:avLst/>
          </a:prstGeom>
        </p:spPr>
        <p:txBody>
          <a:bodyPr wrap="square">
            <a:spAutoFit/>
          </a:bodyPr>
          <a:lstStyle/>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a:t>
            </a:r>
            <a:r>
              <a:rPr lang="pl-PL" sz="1900" dirty="0">
                <a:solidFill>
                  <a:srgbClr val="FF0000"/>
                </a:solidFill>
                <a:latin typeface="Times New Roman" panose="02020603050405020304" pitchFamily="18" charset="0"/>
                <a:cs typeface="Times New Roman" panose="02020603050405020304" pitchFamily="18" charset="0"/>
              </a:rPr>
              <a:t>15 </a:t>
            </a:r>
            <a:r>
              <a:rPr lang="pl-PL" sz="1900" dirty="0">
                <a:solidFill>
                  <a:schemeClr val="tx1"/>
                </a:solidFill>
                <a:latin typeface="Times New Roman" panose="02020603050405020304" pitchFamily="18" charset="0"/>
                <a:cs typeface="Times New Roman" panose="02020603050405020304" pitchFamily="18" charset="0"/>
              </a:rPr>
              <a:t>- Příplatek za práci o sobotách a nedělích - </a:t>
            </a:r>
            <a:r>
              <a:rPr lang="pl-PL" sz="1900" dirty="0">
                <a:solidFill>
                  <a:srgbClr val="FF0000"/>
                </a:solidFill>
                <a:latin typeface="Times New Roman" panose="02020603050405020304" pitchFamily="18" charset="0"/>
                <a:cs typeface="Times New Roman" panose="02020603050405020304" pitchFamily="18" charset="0"/>
              </a:rPr>
              <a:t>beze změny</a:t>
            </a:r>
            <a:endParaRPr lang="pl-PL" sz="1900" dirty="0">
              <a:solidFill>
                <a:schemeClr val="tx1"/>
              </a:solidFill>
              <a:latin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a:t>
            </a:r>
            <a:r>
              <a:rPr lang="pl-PL" sz="1900" dirty="0">
                <a:solidFill>
                  <a:srgbClr val="FF0000"/>
                </a:solidFill>
                <a:latin typeface="Times New Roman" panose="02020603050405020304" pitchFamily="18" charset="0"/>
                <a:cs typeface="Times New Roman" panose="02020603050405020304" pitchFamily="18" charset="0"/>
              </a:rPr>
              <a:t>16 </a:t>
            </a:r>
            <a:r>
              <a:rPr lang="pl-PL" sz="1900" dirty="0">
                <a:solidFill>
                  <a:schemeClr val="tx1"/>
                </a:solidFill>
                <a:latin typeface="Times New Roman" panose="02020603050405020304" pitchFamily="18" charset="0"/>
                <a:cs typeface="Times New Roman" panose="02020603050405020304" pitchFamily="18" charset="0"/>
              </a:rPr>
              <a:t>- Příplatek za práci v dělené směně </a:t>
            </a:r>
            <a:r>
              <a:rPr lang="pl-PL" sz="1900" dirty="0">
                <a:solidFill>
                  <a:prstClr val="black"/>
                </a:solidFill>
                <a:latin typeface="Times New Roman" panose="02020603050405020304" pitchFamily="18" charset="0"/>
                <a:cs typeface="Times New Roman" panose="02020603050405020304" pitchFamily="18" charset="0"/>
              </a:rPr>
              <a:t>- </a:t>
            </a:r>
            <a:r>
              <a:rPr lang="pl-PL" sz="1900" dirty="0">
                <a:solidFill>
                  <a:srgbClr val="FF0000"/>
                </a:solidFill>
                <a:latin typeface="Times New Roman" panose="02020603050405020304" pitchFamily="18" charset="0"/>
                <a:cs typeface="Times New Roman" panose="02020603050405020304" pitchFamily="18" charset="0"/>
              </a:rPr>
              <a:t>beze změny</a:t>
            </a:r>
            <a:endParaRPr lang="pl-PL" sz="1900" dirty="0">
              <a:solidFill>
                <a:schemeClr val="tx1"/>
              </a:solidFill>
              <a:latin typeface="Times New Roman" panose="02020603050405020304" pitchFamily="18" charset="0"/>
              <a:cs typeface="Times New Roman" panose="02020603050405020304" pitchFamily="18" charset="0"/>
            </a:endParaRPr>
          </a:p>
          <a:p>
            <a:pPr algn="just">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a:t>
            </a:r>
            <a:r>
              <a:rPr lang="pl-PL" sz="1900" dirty="0">
                <a:solidFill>
                  <a:srgbClr val="FF0000"/>
                </a:solidFill>
                <a:latin typeface="Times New Roman" panose="02020603050405020304" pitchFamily="18" charset="0"/>
                <a:cs typeface="Times New Roman" panose="02020603050405020304" pitchFamily="18" charset="0"/>
              </a:rPr>
              <a:t>17 </a:t>
            </a:r>
            <a:r>
              <a:rPr lang="pl-PL" sz="1900" dirty="0">
                <a:solidFill>
                  <a:schemeClr val="tx1"/>
                </a:solidFill>
                <a:latin typeface="Times New Roman" panose="02020603050405020304" pitchFamily="18" charset="0"/>
                <a:cs typeface="Times New Roman" panose="02020603050405020304" pitchFamily="18" charset="0"/>
              </a:rPr>
              <a:t>- Příplatek za nepravidelný nástup - </a:t>
            </a:r>
            <a:r>
              <a:rPr lang="pl-PL" sz="1900" dirty="0">
                <a:solidFill>
                  <a:srgbClr val="FF0000"/>
                </a:solidFill>
                <a:latin typeface="Times New Roman" panose="02020603050405020304" pitchFamily="18" charset="0"/>
                <a:cs typeface="Times New Roman" panose="02020603050405020304" pitchFamily="18" charset="0"/>
              </a:rPr>
              <a:t>beze změny</a:t>
            </a:r>
            <a:endParaRPr lang="pl-PL" sz="1800" b="0" dirty="0">
              <a:solidFill>
                <a:schemeClr val="tx1"/>
              </a:solidFill>
              <a:latin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pl-PL" sz="1900" dirty="0">
                <a:solidFill>
                  <a:schemeClr val="tx1"/>
                </a:solidFill>
                <a:latin typeface="Times New Roman" panose="02020603050405020304" pitchFamily="18" charset="0"/>
                <a:cs typeface="Times New Roman" panose="02020603050405020304" pitchFamily="18" charset="0"/>
              </a:rPr>
              <a:t>Článek </a:t>
            </a:r>
            <a:r>
              <a:rPr lang="pl-PL" sz="1900" dirty="0">
                <a:solidFill>
                  <a:srgbClr val="FF0000"/>
                </a:solidFill>
                <a:latin typeface="Times New Roman" panose="02020603050405020304" pitchFamily="18" charset="0"/>
                <a:cs typeface="Times New Roman" panose="02020603050405020304" pitchFamily="18" charset="0"/>
              </a:rPr>
              <a:t>18</a:t>
            </a:r>
            <a:r>
              <a:rPr lang="pl-PL" sz="1900" dirty="0">
                <a:solidFill>
                  <a:schemeClr val="tx1"/>
                </a:solidFill>
                <a:latin typeface="Times New Roman" panose="02020603050405020304" pitchFamily="18" charset="0"/>
                <a:cs typeface="Times New Roman" panose="02020603050405020304" pitchFamily="18" charset="0"/>
              </a:rPr>
              <a:t> - Mimořádné odměny </a:t>
            </a:r>
            <a:r>
              <a:rPr lang="pl-PL" sz="1900" b="0" dirty="0">
                <a:solidFill>
                  <a:schemeClr val="tx1"/>
                </a:solidFill>
                <a:latin typeface="Times New Roman" panose="02020603050405020304" pitchFamily="18" charset="0"/>
                <a:cs typeface="Times New Roman" panose="02020603050405020304" pitchFamily="18" charset="0"/>
              </a:rPr>
              <a:t>(životní jubilea, odchod do důchodu) - </a:t>
            </a:r>
            <a:r>
              <a:rPr lang="pl-PL" sz="1900" b="0" dirty="0">
                <a:solidFill>
                  <a:srgbClr val="FF0000"/>
                </a:solidFill>
                <a:latin typeface="Times New Roman" panose="02020603050405020304" pitchFamily="18" charset="0"/>
                <a:cs typeface="Times New Roman" panose="02020603050405020304" pitchFamily="18" charset="0"/>
              </a:rPr>
              <a:t>změna</a:t>
            </a:r>
          </a:p>
          <a:p>
            <a:pPr marL="457200" indent="-457200" algn="just">
              <a:buAutoNum type="arabicPeriod" startAt="3"/>
            </a:pP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Zaměstnanci, jehož pracovní poměr k ČD trval nepřetržitě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nejméně 5 let </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před vznikem skutečnosti uvedené pod písmeny a) až b) tohoto bodu, se poskytne jako ocenění přínosu jeho praktických znalostí a dovedností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mimořádná odměna ve výši 10 000,- Kč</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Zaměstnanci, jehož pracovní poměr k ČD trval nepřetržitě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 a více let </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před vznikem skutečnosti uvedené pod písmeny a) až b) tohoto bodu, se poskytne jako ocenění přínosu jeho praktických znalostí a dovedností </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mimořádná odměna ve výši 15 000,-</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ke dni:</a:t>
            </a:r>
          </a:p>
          <a:p>
            <a:pPr algn="just">
              <a:tabLst>
                <a:tab pos="450215" algn="l"/>
              </a:tabLst>
            </a:pP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životního jubilea 50 let věku,</a:t>
            </a:r>
          </a:p>
          <a:p>
            <a:pPr algn="just">
              <a:tabLst>
                <a:tab pos="450215" algn="l"/>
              </a:tabLst>
            </a:pP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	prvního skončení pracovního poměru </a:t>
            </a:r>
            <a:r>
              <a:rPr lang="cs-CZ" sz="1800" b="0" strike="sng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po nabytí nároku na starobní důchod nebo </a:t>
            </a: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 předchozím rozhodnutí o přiznání invalidního důchodu za podmínky, že pracovní poměr bude ukončen dohodou podle ustanovení § 49 ZP; odměna z tohoto důvodu může být vyplacena pouze jednou.</a:t>
            </a:r>
          </a:p>
          <a:p>
            <a:pPr algn="just">
              <a:spcBef>
                <a:spcPts val="400"/>
              </a:spcBef>
              <a:tabLst>
                <a:tab pos="1160463" algn="l"/>
                <a:tab pos="1349375" algn="l"/>
              </a:tabLst>
            </a:pPr>
            <a:r>
              <a:rPr lang="cs-CZ" sz="2000" b="0" dirty="0">
                <a:solidFill>
                  <a:schemeClr val="tx1"/>
                </a:solidFill>
                <a:latin typeface="Times New Roman" panose="02020603050405020304" pitchFamily="18" charset="0"/>
                <a:cs typeface="Times New Roman" panose="02020603050405020304" pitchFamily="18" charset="0"/>
              </a:rPr>
              <a:t>4.    Zaměstnanci, jehož pracovní poměr k ČD trval </a:t>
            </a:r>
            <a:r>
              <a:rPr lang="cs-CZ" sz="2000" dirty="0">
                <a:solidFill>
                  <a:schemeClr val="tx1"/>
                </a:solidFill>
                <a:latin typeface="Times New Roman" panose="02020603050405020304" pitchFamily="18" charset="0"/>
                <a:cs typeface="Times New Roman" panose="02020603050405020304" pitchFamily="18" charset="0"/>
              </a:rPr>
              <a:t>nepřetržitě 10 a více let</a:t>
            </a:r>
            <a:r>
              <a:rPr lang="cs-CZ" sz="2000" b="0" dirty="0">
                <a:solidFill>
                  <a:schemeClr val="tx1"/>
                </a:solidFill>
                <a:latin typeface="Times New Roman" panose="02020603050405020304" pitchFamily="18" charset="0"/>
                <a:cs typeface="Times New Roman" panose="02020603050405020304" pitchFamily="18" charset="0"/>
              </a:rPr>
              <a:t>, se při skončení pracovního poměru (uzavřený na dobu neurčitou) dohodou dle ustanovení § 49 ZP z důvodu odchodu do starobního důchodu, který neobdrží odchodné dle „Koncepce částečného řešení problematiky spojené se změnou zákona o důchodovém pojištění“ nebo odstupné dle zákoníku práce nebo odstupné dle této kolektivní smlouvy, poskytne jako ocenění jeho přínosu pro zaměstnavatele </a:t>
            </a:r>
            <a:r>
              <a:rPr lang="cs-CZ" sz="2000" dirty="0">
                <a:solidFill>
                  <a:schemeClr val="tx1"/>
                </a:solidFill>
                <a:latin typeface="Times New Roman" panose="02020603050405020304" pitchFamily="18" charset="0"/>
                <a:cs typeface="Times New Roman" panose="02020603050405020304" pitchFamily="18" charset="0"/>
              </a:rPr>
              <a:t>mimořádná odměna ve výši  </a:t>
            </a:r>
            <a:r>
              <a:rPr lang="cs-CZ" sz="2000" strike="sngStrike" dirty="0">
                <a:solidFill>
                  <a:schemeClr val="tx1"/>
                </a:solidFill>
                <a:latin typeface="Times New Roman" panose="02020603050405020304" pitchFamily="18" charset="0"/>
                <a:cs typeface="Times New Roman" panose="02020603050405020304" pitchFamily="18" charset="0"/>
              </a:rPr>
              <a:t>40 000,-</a:t>
            </a:r>
            <a:r>
              <a:rPr lang="cs-CZ" sz="2000" dirty="0">
                <a:solidFill>
                  <a:schemeClr val="tx1"/>
                </a:solidFill>
                <a:latin typeface="Times New Roman" panose="02020603050405020304" pitchFamily="18" charset="0"/>
                <a:cs typeface="Times New Roman" panose="02020603050405020304" pitchFamily="18" charset="0"/>
              </a:rPr>
              <a:t> </a:t>
            </a:r>
            <a:r>
              <a:rPr lang="cs-CZ" sz="2000" dirty="0">
                <a:solidFill>
                  <a:srgbClr val="FF0000"/>
                </a:solidFill>
                <a:latin typeface="Times New Roman" panose="02020603050405020304" pitchFamily="18" charset="0"/>
                <a:cs typeface="Times New Roman" panose="02020603050405020304" pitchFamily="18" charset="0"/>
              </a:rPr>
              <a:t>55 000,- Kč</a:t>
            </a:r>
            <a:r>
              <a:rPr lang="cs-CZ" sz="2000" b="0" dirty="0">
                <a:solidFill>
                  <a:schemeClr val="tx1"/>
                </a:solidFill>
                <a:latin typeface="Times New Roman" panose="02020603050405020304" pitchFamily="18" charset="0"/>
                <a:cs typeface="Times New Roman" panose="02020603050405020304" pitchFamily="18" charset="0"/>
              </a:rPr>
              <a:t>. Odměna z tohoto důvodu může být vyplacena pouze jednou.</a:t>
            </a:r>
          </a:p>
          <a:p>
            <a:pPr marL="1349375" indent="-1349375" algn="just">
              <a:spcBef>
                <a:spcPts val="400"/>
              </a:spcBef>
              <a:tabLst>
                <a:tab pos="0" algn="l"/>
                <a:tab pos="803275" algn="l"/>
                <a:tab pos="1160463" algn="l"/>
                <a:tab pos="1349375" algn="l"/>
              </a:tabLst>
            </a:pPr>
            <a:endParaRPr lang="cs-CZ" sz="1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620890"/>
      </p:ext>
    </p:extLst>
  </p:cSld>
  <p:clrMapOvr>
    <a:masterClrMapping/>
  </p:clrMapOvr>
  <p:transition spd="med">
    <p:dissolv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58349" y="6549391"/>
            <a:ext cx="422275" cy="3086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31</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25819" y="564864"/>
            <a:ext cx="9818686" cy="3765133"/>
          </a:xfrm>
          <a:prstGeom prst="rect">
            <a:avLst/>
          </a:prstGeom>
        </p:spPr>
        <p:txBody>
          <a:bodyPr wrap="square">
            <a:spAutoFit/>
          </a:bodyPr>
          <a:lstStyle/>
          <a:p>
            <a:pPr>
              <a:spcBef>
                <a:spcPts val="400"/>
              </a:spcBef>
              <a:tabLst>
                <a:tab pos="1160463" algn="l"/>
                <a:tab pos="1349375" algn="l"/>
              </a:tabLst>
            </a:pPr>
            <a:r>
              <a:rPr lang="cs-CZ" sz="1800" dirty="0">
                <a:solidFill>
                  <a:schemeClr val="tx1"/>
                </a:solidFill>
                <a:latin typeface="Times New Roman" panose="02020603050405020304" pitchFamily="18" charset="0"/>
                <a:cs typeface="Times New Roman" panose="02020603050405020304" pitchFamily="18" charset="0"/>
              </a:rPr>
              <a:t>Článek </a:t>
            </a:r>
            <a:r>
              <a:rPr lang="cs-CZ" sz="1800" dirty="0">
                <a:solidFill>
                  <a:srgbClr val="FF0000"/>
                </a:solidFill>
                <a:latin typeface="Times New Roman" panose="02020603050405020304" pitchFamily="18" charset="0"/>
                <a:cs typeface="Times New Roman" panose="02020603050405020304" pitchFamily="18" charset="0"/>
              </a:rPr>
              <a:t>19</a:t>
            </a:r>
            <a:r>
              <a:rPr lang="cs-CZ" sz="1800" dirty="0">
                <a:solidFill>
                  <a:schemeClr val="tx1"/>
                </a:solidFill>
                <a:latin typeface="Times New Roman" panose="02020603050405020304" pitchFamily="18" charset="0"/>
                <a:cs typeface="Times New Roman" panose="02020603050405020304" pitchFamily="18" charset="0"/>
              </a:rPr>
              <a:t> - Odměňování při prostojích </a:t>
            </a:r>
            <a:r>
              <a:rPr lang="pl-PL" sz="1800" dirty="0">
                <a:solidFill>
                  <a:prstClr val="black"/>
                </a:solidFill>
                <a:latin typeface="Times New Roman" panose="02020603050405020304" pitchFamily="18" charset="0"/>
                <a:cs typeface="Times New Roman" panose="02020603050405020304" pitchFamily="18" charset="0"/>
              </a:rPr>
              <a:t>- </a:t>
            </a:r>
            <a:r>
              <a:rPr lang="pl-PL" sz="1800" dirty="0">
                <a:solidFill>
                  <a:srgbClr val="FF0000"/>
                </a:solidFill>
                <a:latin typeface="Times New Roman" panose="02020603050405020304" pitchFamily="18" charset="0"/>
                <a:cs typeface="Times New Roman" panose="02020603050405020304" pitchFamily="18" charset="0"/>
              </a:rPr>
              <a:t>beze změny</a:t>
            </a:r>
            <a:endParaRPr lang="cs-CZ" sz="1800" dirty="0">
              <a:solidFill>
                <a:schemeClr val="tx1"/>
              </a:solidFill>
              <a:latin typeface="Times New Roman" panose="02020603050405020304" pitchFamily="18" charset="0"/>
              <a:cs typeface="Times New Roman" panose="02020603050405020304" pitchFamily="18" charset="0"/>
            </a:endParaRPr>
          </a:p>
          <a:p>
            <a:pPr algn="just">
              <a:spcBef>
                <a:spcPts val="400"/>
              </a:spcBef>
              <a:tabLst>
                <a:tab pos="1160463" algn="l"/>
                <a:tab pos="1349375" algn="l"/>
              </a:tabLst>
            </a:pPr>
            <a:r>
              <a:rPr lang="cs-CZ" sz="1800" dirty="0">
                <a:solidFill>
                  <a:schemeClr val="tx1"/>
                </a:solidFill>
                <a:latin typeface="Times New Roman" panose="02020603050405020304" pitchFamily="18" charset="0"/>
                <a:cs typeface="Times New Roman" panose="02020603050405020304" pitchFamily="18" charset="0"/>
              </a:rPr>
              <a:t>Článek </a:t>
            </a:r>
            <a:r>
              <a:rPr lang="cs-CZ" sz="1800" dirty="0">
                <a:solidFill>
                  <a:srgbClr val="FF0000"/>
                </a:solidFill>
                <a:latin typeface="Times New Roman" panose="02020603050405020304" pitchFamily="18" charset="0"/>
                <a:cs typeface="Times New Roman" panose="02020603050405020304" pitchFamily="18" charset="0"/>
              </a:rPr>
              <a:t>20 </a:t>
            </a:r>
            <a:r>
              <a:rPr lang="cs-CZ" sz="1800" dirty="0">
                <a:solidFill>
                  <a:schemeClr val="tx1"/>
                </a:solidFill>
                <a:latin typeface="Times New Roman" panose="02020603050405020304" pitchFamily="18" charset="0"/>
                <a:cs typeface="Times New Roman" panose="02020603050405020304" pitchFamily="18" charset="0"/>
              </a:rPr>
              <a:t>- Odměňování při nepříznivých povětrnostních vlivech a jejich důsledcích                a opatřeních orgánů státní správy a samosprávy v oblasti zdraví - </a:t>
            </a:r>
            <a:r>
              <a:rPr lang="pl-PL" sz="1800" dirty="0">
                <a:solidFill>
                  <a:srgbClr val="FF0000"/>
                </a:solidFill>
                <a:latin typeface="Times New Roman" panose="02020603050405020304" pitchFamily="18" charset="0"/>
                <a:cs typeface="Times New Roman" panose="02020603050405020304" pitchFamily="18" charset="0"/>
              </a:rPr>
              <a:t>beze změny </a:t>
            </a:r>
          </a:p>
          <a:p>
            <a:pPr algn="just">
              <a:spcBef>
                <a:spcPts val="400"/>
              </a:spcBef>
              <a:tabLst>
                <a:tab pos="1160463" algn="l"/>
                <a:tab pos="1349375" algn="l"/>
              </a:tabLst>
            </a:pPr>
            <a:r>
              <a:rPr lang="cs-CZ" sz="1800" dirty="0">
                <a:solidFill>
                  <a:schemeClr val="tx1"/>
                </a:solidFill>
                <a:latin typeface="Times New Roman" panose="02020603050405020304" pitchFamily="18" charset="0"/>
                <a:cs typeface="Times New Roman" panose="02020603050405020304" pitchFamily="18" charset="0"/>
              </a:rPr>
              <a:t>Článek </a:t>
            </a:r>
            <a:r>
              <a:rPr lang="cs-CZ" sz="1800" dirty="0">
                <a:solidFill>
                  <a:srgbClr val="FF0000"/>
                </a:solidFill>
                <a:latin typeface="Times New Roman" panose="02020603050405020304" pitchFamily="18" charset="0"/>
                <a:cs typeface="Times New Roman" panose="02020603050405020304" pitchFamily="18" charset="0"/>
              </a:rPr>
              <a:t>21 </a:t>
            </a:r>
            <a:r>
              <a:rPr lang="cs-CZ" sz="1800" dirty="0">
                <a:solidFill>
                  <a:schemeClr val="tx1"/>
                </a:solidFill>
                <a:latin typeface="Times New Roman" panose="02020603050405020304" pitchFamily="18" charset="0"/>
                <a:cs typeface="Times New Roman" panose="02020603050405020304" pitchFamily="18" charset="0"/>
              </a:rPr>
              <a:t>- Odměňování při mimořádné události </a:t>
            </a:r>
            <a:r>
              <a:rPr lang="pl-PL" sz="1800" dirty="0">
                <a:solidFill>
                  <a:prstClr val="black"/>
                </a:solidFill>
                <a:latin typeface="Times New Roman" panose="02020603050405020304" pitchFamily="18" charset="0"/>
                <a:cs typeface="Times New Roman" panose="02020603050405020304" pitchFamily="18" charset="0"/>
              </a:rPr>
              <a:t>- </a:t>
            </a:r>
            <a:r>
              <a:rPr lang="pl-PL" sz="1800" dirty="0">
                <a:solidFill>
                  <a:srgbClr val="FF0000"/>
                </a:solidFill>
                <a:latin typeface="Times New Roman" panose="02020603050405020304" pitchFamily="18" charset="0"/>
                <a:cs typeface="Times New Roman" panose="02020603050405020304" pitchFamily="18" charset="0"/>
              </a:rPr>
              <a:t>beze změny</a:t>
            </a:r>
            <a:endParaRPr lang="cs-CZ" sz="1800" dirty="0">
              <a:solidFill>
                <a:schemeClr val="tx1"/>
              </a:solidFill>
              <a:latin typeface="Times New Roman" panose="02020603050405020304" pitchFamily="18" charset="0"/>
              <a:cs typeface="Times New Roman" panose="02020603050405020304" pitchFamily="18" charset="0"/>
            </a:endParaRPr>
          </a:p>
          <a:p>
            <a:pPr>
              <a:spcBef>
                <a:spcPts val="400"/>
              </a:spcBef>
              <a:tabLst>
                <a:tab pos="1160463" algn="l"/>
                <a:tab pos="1349375" algn="l"/>
              </a:tabLst>
            </a:pPr>
            <a:r>
              <a:rPr lang="cs-CZ" sz="1800" dirty="0">
                <a:solidFill>
                  <a:schemeClr val="tx1"/>
                </a:solidFill>
                <a:latin typeface="Times New Roman" panose="02020603050405020304" pitchFamily="18" charset="0"/>
                <a:cs typeface="Times New Roman" panose="02020603050405020304" pitchFamily="18" charset="0"/>
              </a:rPr>
              <a:t>Článek </a:t>
            </a:r>
            <a:r>
              <a:rPr lang="cs-CZ" sz="1800" dirty="0">
                <a:solidFill>
                  <a:srgbClr val="FF0000"/>
                </a:solidFill>
                <a:latin typeface="Times New Roman" panose="02020603050405020304" pitchFamily="18" charset="0"/>
                <a:cs typeface="Times New Roman" panose="02020603050405020304" pitchFamily="18" charset="0"/>
              </a:rPr>
              <a:t>22 </a:t>
            </a:r>
            <a:r>
              <a:rPr lang="cs-CZ" sz="1800" dirty="0">
                <a:solidFill>
                  <a:schemeClr val="tx1"/>
                </a:solidFill>
                <a:latin typeface="Times New Roman" panose="02020603050405020304" pitchFamily="18" charset="0"/>
                <a:cs typeface="Times New Roman" panose="02020603050405020304" pitchFamily="18" charset="0"/>
              </a:rPr>
              <a:t>- Odměňování při nařízených lékařských prohlídkách</a:t>
            </a:r>
            <a:r>
              <a:rPr lang="pl-PL" sz="1800" dirty="0">
                <a:solidFill>
                  <a:prstClr val="black"/>
                </a:solidFill>
                <a:latin typeface="Times New Roman" panose="02020603050405020304" pitchFamily="18" charset="0"/>
                <a:cs typeface="Times New Roman" panose="02020603050405020304" pitchFamily="18" charset="0"/>
              </a:rPr>
              <a:t> - </a:t>
            </a:r>
            <a:r>
              <a:rPr lang="pl-PL" sz="1800" dirty="0">
                <a:solidFill>
                  <a:srgbClr val="FF0000"/>
                </a:solidFill>
                <a:latin typeface="Times New Roman" panose="02020603050405020304" pitchFamily="18" charset="0"/>
                <a:cs typeface="Times New Roman" panose="02020603050405020304" pitchFamily="18" charset="0"/>
              </a:rPr>
              <a:t>beze změny</a:t>
            </a:r>
          </a:p>
          <a:p>
            <a:pPr marL="1349375" indent="-1349375" algn="just">
              <a:spcBef>
                <a:spcPts val="400"/>
              </a:spcBef>
              <a:tabLst>
                <a:tab pos="0" algn="l"/>
                <a:tab pos="803275" algn="l"/>
                <a:tab pos="1160463" algn="l"/>
                <a:tab pos="1349375" algn="l"/>
              </a:tabLst>
            </a:pPr>
            <a:r>
              <a:rPr lang="cs-CZ" sz="1800" dirty="0">
                <a:solidFill>
                  <a:schemeClr val="tx1"/>
                </a:solidFill>
                <a:latin typeface="Times New Roman" panose="02020603050405020304" pitchFamily="18" charset="0"/>
                <a:cs typeface="Times New Roman" panose="02020603050405020304" pitchFamily="18" charset="0"/>
              </a:rPr>
              <a:t>Článek </a:t>
            </a:r>
            <a:r>
              <a:rPr lang="cs-CZ" sz="1800" dirty="0">
                <a:solidFill>
                  <a:srgbClr val="FF0000"/>
                </a:solidFill>
                <a:latin typeface="Times New Roman" panose="02020603050405020304" pitchFamily="18" charset="0"/>
                <a:cs typeface="Times New Roman" panose="02020603050405020304" pitchFamily="18" charset="0"/>
              </a:rPr>
              <a:t>23 </a:t>
            </a:r>
            <a:r>
              <a:rPr lang="cs-CZ" sz="1800" dirty="0">
                <a:solidFill>
                  <a:schemeClr val="tx1"/>
                </a:solidFill>
                <a:latin typeface="Times New Roman" panose="02020603050405020304" pitchFamily="18" charset="0"/>
                <a:cs typeface="Times New Roman" panose="02020603050405020304" pitchFamily="18" charset="0"/>
              </a:rPr>
              <a:t>- Odměňování účasti na školení, přezkušování ...  </a:t>
            </a:r>
            <a:r>
              <a:rPr lang="pl-PL" sz="1800" dirty="0">
                <a:solidFill>
                  <a:prstClr val="black"/>
                </a:solidFill>
                <a:latin typeface="Times New Roman" panose="02020603050405020304" pitchFamily="18" charset="0"/>
                <a:cs typeface="Times New Roman" panose="02020603050405020304" pitchFamily="18" charset="0"/>
              </a:rPr>
              <a:t>- </a:t>
            </a:r>
            <a:r>
              <a:rPr lang="pl-PL" sz="1800" dirty="0">
                <a:solidFill>
                  <a:srgbClr val="FF0000"/>
                </a:solidFill>
                <a:latin typeface="Times New Roman" panose="02020603050405020304" pitchFamily="18" charset="0"/>
                <a:cs typeface="Times New Roman" panose="02020603050405020304" pitchFamily="18" charset="0"/>
              </a:rPr>
              <a:t>beze změny</a:t>
            </a:r>
            <a:endParaRPr lang="cs-CZ" sz="18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400"/>
              </a:spcBef>
              <a:tabLst>
                <a:tab pos="0" algn="l"/>
                <a:tab pos="803275" algn="l"/>
                <a:tab pos="1160463" algn="l"/>
                <a:tab pos="1349375" algn="l"/>
              </a:tabLst>
            </a:pPr>
            <a:r>
              <a:rPr lang="pl-PL" sz="1800" dirty="0">
                <a:solidFill>
                  <a:schemeClr val="tx1"/>
                </a:solidFill>
                <a:latin typeface="Times New Roman" panose="02020603050405020304" pitchFamily="18" charset="0"/>
                <a:cs typeface="Times New Roman" panose="02020603050405020304" pitchFamily="18" charset="0"/>
              </a:rPr>
              <a:t>Článek </a:t>
            </a:r>
            <a:r>
              <a:rPr lang="cs-CZ" sz="1800" dirty="0">
                <a:solidFill>
                  <a:srgbClr val="FF0000"/>
                </a:solidFill>
                <a:latin typeface="Times New Roman" panose="02020603050405020304" pitchFamily="18" charset="0"/>
                <a:cs typeface="Times New Roman" panose="02020603050405020304" pitchFamily="18" charset="0"/>
              </a:rPr>
              <a:t>24 </a:t>
            </a:r>
            <a:r>
              <a:rPr lang="pl-PL" sz="1800" dirty="0">
                <a:solidFill>
                  <a:schemeClr val="tx1"/>
                </a:solidFill>
                <a:latin typeface="Times New Roman" panose="02020603050405020304" pitchFamily="18" charset="0"/>
                <a:cs typeface="Times New Roman" panose="02020603050405020304" pitchFamily="18" charset="0"/>
              </a:rPr>
              <a:t>- Odměna za pracovní pohotovost </a:t>
            </a:r>
            <a:r>
              <a:rPr lang="pl-PL" sz="1800" dirty="0">
                <a:solidFill>
                  <a:prstClr val="black"/>
                </a:solidFill>
                <a:latin typeface="Times New Roman" panose="02020603050405020304" pitchFamily="18" charset="0"/>
                <a:cs typeface="Times New Roman" panose="02020603050405020304" pitchFamily="18" charset="0"/>
              </a:rPr>
              <a:t>- </a:t>
            </a:r>
            <a:r>
              <a:rPr lang="pl-PL" sz="1800" dirty="0">
                <a:solidFill>
                  <a:srgbClr val="FF0000"/>
                </a:solidFill>
                <a:latin typeface="Times New Roman" panose="02020603050405020304" pitchFamily="18" charset="0"/>
                <a:cs typeface="Times New Roman" panose="02020603050405020304" pitchFamily="18" charset="0"/>
              </a:rPr>
              <a:t>beze změny</a:t>
            </a:r>
          </a:p>
          <a:p>
            <a:pPr algn="just">
              <a:spcBef>
                <a:spcPts val="12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25</a:t>
            </a:r>
            <a:r>
              <a:rPr lang="pl-PL" sz="2000" dirty="0">
                <a:solidFill>
                  <a:schemeClr val="tx1"/>
                </a:solidFill>
                <a:latin typeface="Times New Roman" panose="02020603050405020304" pitchFamily="18" charset="0"/>
                <a:cs typeface="Times New Roman" panose="02020603050405020304" pitchFamily="18" charset="0"/>
              </a:rPr>
              <a:t> - Odměna za flexibilitu - </a:t>
            </a:r>
            <a:r>
              <a:rPr lang="pl-PL" sz="2000" dirty="0">
                <a:solidFill>
                  <a:srgbClr val="FF0000"/>
                </a:solidFill>
                <a:latin typeface="Times New Roman" panose="02020603050405020304" pitchFamily="18" charset="0"/>
                <a:cs typeface="Times New Roman" panose="02020603050405020304" pitchFamily="18" charset="0"/>
              </a:rPr>
              <a:t>beze změny</a:t>
            </a:r>
          </a:p>
          <a:p>
            <a:pPr algn="just">
              <a:spcBef>
                <a:spcPts val="1200"/>
              </a:spcBef>
              <a:tabLst>
                <a:tab pos="1160463" algn="l"/>
                <a:tab pos="1349375" algn="l"/>
              </a:tabLst>
            </a:pPr>
            <a:r>
              <a:rPr lang="pl-PL" sz="1800" dirty="0">
                <a:solidFill>
                  <a:schemeClr val="tx1"/>
                </a:solidFill>
                <a:latin typeface="Times New Roman" panose="02020603050405020304" pitchFamily="18" charset="0"/>
                <a:cs typeface="Times New Roman" panose="02020603050405020304" pitchFamily="18" charset="0"/>
              </a:rPr>
              <a:t>1.  </a:t>
            </a:r>
            <a:r>
              <a:rPr lang="pl-PL" sz="1800" u="sng" dirty="0">
                <a:solidFill>
                  <a:schemeClr val="tx1"/>
                </a:solidFill>
                <a:latin typeface="Times New Roman" panose="02020603050405020304" pitchFamily="18" charset="0"/>
                <a:cs typeface="Times New Roman" panose="02020603050405020304" pitchFamily="18" charset="0"/>
              </a:rPr>
              <a:t>Odměna za flexibilitu I. (ochota zaměstnance konat práci za jiných než pevně sjednaných podmínek)</a:t>
            </a:r>
          </a:p>
          <a:p>
            <a:pPr>
              <a:spcBef>
                <a:spcPts val="1200"/>
              </a:spcBef>
              <a:tabLst>
                <a:tab pos="1160463" algn="l"/>
                <a:tab pos="1349375" algn="l"/>
              </a:tabLst>
            </a:pPr>
            <a:endParaRPr lang="pl-PL" sz="600" dirty="0">
              <a:solidFill>
                <a:srgbClr val="FF0000"/>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A69F03B0-509C-4C26-8C9C-0EB83415AC18}"/>
              </a:ext>
            </a:extLst>
          </p:cNvPr>
          <p:cNvPicPr>
            <a:picLocks noChangeAspect="1"/>
          </p:cNvPicPr>
          <p:nvPr/>
        </p:nvPicPr>
        <p:blipFill>
          <a:blip r:embed="rId2"/>
          <a:stretch>
            <a:fillRect/>
          </a:stretch>
        </p:blipFill>
        <p:spPr>
          <a:xfrm>
            <a:off x="531445" y="4118708"/>
            <a:ext cx="8800123" cy="2680678"/>
          </a:xfrm>
          <a:prstGeom prst="rect">
            <a:avLst/>
          </a:prstGeom>
        </p:spPr>
      </p:pic>
    </p:spTree>
    <p:extLst>
      <p:ext uri="{BB962C8B-B14F-4D97-AF65-F5344CB8AC3E}">
        <p14:creationId xmlns:p14="http://schemas.microsoft.com/office/powerpoint/2010/main" val="4069202561"/>
      </p:ext>
    </p:extLst>
  </p:cSld>
  <p:clrMapOvr>
    <a:masterClrMapping/>
  </p:clrMapOvr>
  <p:transition spd="med">
    <p:dissolve/>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92639" y="6583680"/>
            <a:ext cx="38798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32</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17049" y="424187"/>
            <a:ext cx="9846527" cy="6294031"/>
          </a:xfrm>
          <a:prstGeom prst="rect">
            <a:avLst/>
          </a:prstGeom>
        </p:spPr>
        <p:txBody>
          <a:bodyPr wrap="square">
            <a:spAutoFit/>
          </a:bodyPr>
          <a:lstStyle/>
          <a:p>
            <a:pPr marL="357188" indent="-357188" algn="just">
              <a:spcBef>
                <a:spcPts val="600"/>
              </a:spcBef>
              <a:tabLst>
                <a:tab pos="1160463" algn="l"/>
                <a:tab pos="1349375" algn="l"/>
              </a:tabLst>
            </a:pPr>
            <a:endParaRPr lang="pl-PL" sz="800" dirty="0">
              <a:solidFill>
                <a:schemeClr val="tx1"/>
              </a:solidFill>
              <a:latin typeface="Times New Roman" panose="02020603050405020304" pitchFamily="18" charset="0"/>
              <a:cs typeface="Times New Roman" panose="02020603050405020304" pitchFamily="18" charset="0"/>
            </a:endParaRPr>
          </a:p>
          <a:p>
            <a:pPr marL="357188" indent="-357188" algn="just">
              <a:spcBef>
                <a:spcPts val="6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2.	</a:t>
            </a:r>
            <a:r>
              <a:rPr lang="pl-PL" sz="2000" u="sng" dirty="0">
                <a:solidFill>
                  <a:schemeClr val="tx1"/>
                </a:solidFill>
                <a:latin typeface="Times New Roman" panose="02020603050405020304" pitchFamily="18" charset="0"/>
                <a:cs typeface="Times New Roman" panose="02020603050405020304" pitchFamily="18" charset="0"/>
              </a:rPr>
              <a:t>Odměna za flexibilitu II. (ochota zaměstnance akceptovat nástup a výkon práce </a:t>
            </a:r>
            <a:br>
              <a:rPr lang="pl-PL" sz="2000" u="sng" dirty="0">
                <a:solidFill>
                  <a:schemeClr val="tx1"/>
                </a:solidFill>
                <a:latin typeface="Times New Roman" panose="02020603050405020304" pitchFamily="18" charset="0"/>
                <a:cs typeface="Times New Roman" panose="02020603050405020304" pitchFamily="18" charset="0"/>
              </a:rPr>
            </a:br>
            <a:r>
              <a:rPr lang="pl-PL" sz="2000" u="sng" dirty="0">
                <a:solidFill>
                  <a:schemeClr val="tx1"/>
                </a:solidFill>
                <a:latin typeface="Times New Roman" panose="02020603050405020304" pitchFamily="18" charset="0"/>
                <a:cs typeface="Times New Roman" panose="02020603050405020304" pitchFamily="18" charset="0"/>
              </a:rPr>
              <a:t>nad plánovaný rozpis směn) </a:t>
            </a:r>
          </a:p>
          <a:p>
            <a:pPr algn="just">
              <a:spcBef>
                <a:spcPts val="600"/>
              </a:spcBef>
              <a:tabLst>
                <a:tab pos="1160463" algn="l"/>
                <a:tab pos="1349375" algn="l"/>
              </a:tabLst>
            </a:pPr>
            <a:r>
              <a:rPr lang="pl-PL" sz="2000" i="1" dirty="0">
                <a:solidFill>
                  <a:schemeClr val="tx1"/>
                </a:solidFill>
                <a:latin typeface="Times New Roman" panose="02020603050405020304" pitchFamily="18" charset="0"/>
                <a:cs typeface="Times New Roman" panose="02020603050405020304" pitchFamily="18" charset="0"/>
              </a:rPr>
              <a:t>Tato odměna náleží zaměstnancům, kteří mají výkon práce v zaměstnání strojvedoucí, zaměstnancům vlakového personálu a v zaměstnání posunovač, vedoucí posunu a vozmistr KV. </a:t>
            </a:r>
          </a:p>
          <a:p>
            <a:pPr algn="just">
              <a:spcBef>
                <a:spcPts val="600"/>
              </a:spcBef>
              <a:tabLst>
                <a:tab pos="1160463" algn="l"/>
                <a:tab pos="1349375" algn="l"/>
              </a:tabLst>
            </a:pPr>
            <a:endParaRPr lang="pl-PL" sz="800" i="1" strike="sngStrike" dirty="0">
              <a:solidFill>
                <a:schemeClr val="tx1"/>
              </a:solidFill>
              <a:latin typeface="Times New Roman" panose="02020603050405020304" pitchFamily="18" charset="0"/>
              <a:cs typeface="Times New Roman" panose="02020603050405020304" pitchFamily="18" charset="0"/>
            </a:endParaRPr>
          </a:p>
          <a:p>
            <a:pPr marL="268288" indent="-268288" algn="just">
              <a:spcBef>
                <a:spcPts val="300"/>
              </a:spcBef>
              <a:tabLst>
                <a:tab pos="268288" algn="l"/>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a)	</a:t>
            </a:r>
            <a:r>
              <a:rPr lang="pl-PL" sz="2000" b="0" dirty="0">
                <a:solidFill>
                  <a:schemeClr val="tx1"/>
                </a:solidFill>
                <a:latin typeface="Times New Roman" panose="02020603050405020304" pitchFamily="18" charset="0"/>
                <a:cs typeface="Times New Roman" panose="02020603050405020304" pitchFamily="18" charset="0"/>
              </a:rPr>
              <a:t>Zaměstnanec zařazený </a:t>
            </a:r>
            <a:r>
              <a:rPr lang="pl-PL" sz="2000" dirty="0">
                <a:solidFill>
                  <a:schemeClr val="tx1"/>
                </a:solidFill>
                <a:latin typeface="Times New Roman" panose="02020603050405020304" pitchFamily="18" charset="0"/>
                <a:cs typeface="Times New Roman" panose="02020603050405020304" pitchFamily="18" charset="0"/>
              </a:rPr>
              <a:t>v turnusovém režimu</a:t>
            </a:r>
            <a:r>
              <a:rPr lang="pl-PL" sz="2000" b="0" dirty="0">
                <a:solidFill>
                  <a:schemeClr val="tx1"/>
                </a:solidFill>
                <a:latin typeface="Times New Roman" panose="02020603050405020304" pitchFamily="18" charset="0"/>
                <a:cs typeface="Times New Roman" panose="02020603050405020304" pitchFamily="18" charset="0"/>
              </a:rPr>
              <a:t> souhlasí s odpracováním práce přesčas a </a:t>
            </a:r>
            <a:br>
              <a:rPr lang="pl-PL" sz="2000" b="0" dirty="0">
                <a:solidFill>
                  <a:schemeClr val="tx1"/>
                </a:solidFill>
                <a:latin typeface="Times New Roman" panose="02020603050405020304" pitchFamily="18" charset="0"/>
                <a:cs typeface="Times New Roman" panose="02020603050405020304" pitchFamily="18" charset="0"/>
              </a:rPr>
            </a:br>
            <a:r>
              <a:rPr lang="pl-PL" sz="2000" b="0" dirty="0">
                <a:solidFill>
                  <a:schemeClr val="tx1"/>
                </a:solidFill>
                <a:latin typeface="Times New Roman" panose="02020603050405020304" pitchFamily="18" charset="0"/>
                <a:cs typeface="Times New Roman" panose="02020603050405020304" pitchFamily="18" charset="0"/>
              </a:rPr>
              <a:t>o této skutečnosti je zaměstnavatelem vyrozuměn v době:</a:t>
            </a:r>
          </a:p>
          <a:p>
            <a:pPr marL="623888" indent="-268288">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	</a:t>
            </a:r>
            <a:r>
              <a:rPr lang="pl-PL" sz="2000" dirty="0">
                <a:solidFill>
                  <a:schemeClr val="tx1"/>
                </a:solidFill>
                <a:latin typeface="Times New Roman" panose="02020603050405020304" pitchFamily="18" charset="0"/>
                <a:cs typeface="Times New Roman" panose="02020603050405020304" pitchFamily="18" charset="0"/>
              </a:rPr>
              <a:t>48 hodin až 12 hodin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  </a:t>
            </a:r>
            <a:r>
              <a:rPr lang="pl-PL" sz="2000" dirty="0">
                <a:solidFill>
                  <a:schemeClr val="tx1"/>
                </a:solidFill>
                <a:latin typeface="Times New Roman" panose="02020603050405020304" pitchFamily="18" charset="0"/>
                <a:cs typeface="Times New Roman" panose="02020603050405020304" pitchFamily="18" charset="0"/>
              </a:rPr>
              <a:t>200 Kč</a:t>
            </a:r>
          </a:p>
          <a:p>
            <a:pPr marL="623888" indent="-268288">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	</a:t>
            </a:r>
            <a:r>
              <a:rPr lang="pl-PL" sz="2000" dirty="0">
                <a:solidFill>
                  <a:schemeClr val="tx1"/>
                </a:solidFill>
                <a:latin typeface="Times New Roman" panose="02020603050405020304" pitchFamily="18" charset="0"/>
                <a:cs typeface="Times New Roman" panose="02020603050405020304" pitchFamily="18" charset="0"/>
              </a:rPr>
              <a:t>11:59 hodin a méně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  </a:t>
            </a:r>
            <a:r>
              <a:rPr lang="pl-PL" sz="2000" dirty="0">
                <a:solidFill>
                  <a:schemeClr val="tx1"/>
                </a:solidFill>
                <a:latin typeface="Times New Roman" panose="02020603050405020304" pitchFamily="18" charset="0"/>
                <a:cs typeface="Times New Roman" panose="02020603050405020304" pitchFamily="18" charset="0"/>
              </a:rPr>
              <a:t>500 Kč</a:t>
            </a:r>
          </a:p>
          <a:p>
            <a:pPr marL="623888" indent="-268288">
              <a:spcBef>
                <a:spcPts val="300"/>
              </a:spcBef>
              <a:tabLst>
                <a:tab pos="1160463" algn="l"/>
                <a:tab pos="1349375" algn="l"/>
              </a:tabLst>
            </a:pPr>
            <a:endParaRPr lang="pl-PL" sz="2000" dirty="0">
              <a:solidFill>
                <a:schemeClr val="tx1"/>
              </a:solidFill>
              <a:latin typeface="Times New Roman" panose="02020603050405020304" pitchFamily="18" charset="0"/>
              <a:cs typeface="Times New Roman" panose="02020603050405020304" pitchFamily="18" charset="0"/>
            </a:endParaRPr>
          </a:p>
          <a:p>
            <a:pPr marL="268288" indent="-268288" algn="just">
              <a:spcBef>
                <a:spcPts val="300"/>
              </a:spcBef>
              <a:tabLst>
                <a:tab pos="268288" algn="l"/>
                <a:tab pos="1349375" algn="l"/>
              </a:tabLst>
            </a:pPr>
            <a:r>
              <a:rPr lang="pl-PL" sz="2000" dirty="0">
                <a:solidFill>
                  <a:schemeClr val="tx1"/>
                </a:solidFill>
                <a:latin typeface="Times New Roman" panose="02020603050405020304" pitchFamily="18" charset="0"/>
                <a:cs typeface="Times New Roman" panose="02020603050405020304" pitchFamily="18" charset="0"/>
              </a:rPr>
              <a:t>b)	</a:t>
            </a:r>
            <a:r>
              <a:rPr lang="pl-PL" sz="2000" b="0" dirty="0">
                <a:solidFill>
                  <a:schemeClr val="tx1"/>
                </a:solidFill>
                <a:latin typeface="Times New Roman" panose="02020603050405020304" pitchFamily="18" charset="0"/>
                <a:cs typeface="Times New Roman" panose="02020603050405020304" pitchFamily="18" charset="0"/>
              </a:rPr>
              <a:t>Zaměstnanec zařazený </a:t>
            </a:r>
            <a:r>
              <a:rPr lang="pl-PL" sz="2000" dirty="0">
                <a:solidFill>
                  <a:schemeClr val="tx1"/>
                </a:solidFill>
                <a:latin typeface="Times New Roman" panose="02020603050405020304" pitchFamily="18" charset="0"/>
                <a:cs typeface="Times New Roman" panose="02020603050405020304" pitchFamily="18" charset="0"/>
              </a:rPr>
              <a:t>v režimu letmo </a:t>
            </a:r>
            <a:r>
              <a:rPr lang="pl-PL" sz="2000" b="0" dirty="0">
                <a:solidFill>
                  <a:schemeClr val="tx1"/>
                </a:solidFill>
                <a:latin typeface="Times New Roman" panose="02020603050405020304" pitchFamily="18" charset="0"/>
                <a:cs typeface="Times New Roman" panose="02020603050405020304" pitchFamily="18" charset="0"/>
              </a:rPr>
              <a:t>souhlasí s odpracováním směny nebo práce přesčas a o této skutečnosti je zaměstnavatelem vyrozuměn v době:</a:t>
            </a:r>
          </a:p>
          <a:p>
            <a:pPr marL="623888" indent="-266700">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	</a:t>
            </a:r>
            <a:r>
              <a:rPr lang="pl-PL" sz="2000" dirty="0">
                <a:solidFill>
                  <a:schemeClr val="tx1"/>
                </a:solidFill>
                <a:latin typeface="Times New Roman" panose="02020603050405020304" pitchFamily="18" charset="0"/>
                <a:cs typeface="Times New Roman" panose="02020603050405020304" pitchFamily="18" charset="0"/>
              </a:rPr>
              <a:t>méně než 48 hodin až 12 hodin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  </a:t>
            </a:r>
            <a:r>
              <a:rPr lang="pl-PL" sz="2000" dirty="0">
                <a:solidFill>
                  <a:schemeClr val="tx1"/>
                </a:solidFill>
                <a:latin typeface="Times New Roman" panose="02020603050405020304" pitchFamily="18" charset="0"/>
                <a:cs typeface="Times New Roman" panose="02020603050405020304" pitchFamily="18" charset="0"/>
              </a:rPr>
              <a:t>200 Kč</a:t>
            </a:r>
          </a:p>
          <a:p>
            <a:pPr marL="623888" indent="-266700">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	</a:t>
            </a:r>
            <a:r>
              <a:rPr lang="pl-PL" sz="2000" dirty="0">
                <a:solidFill>
                  <a:schemeClr val="tx1"/>
                </a:solidFill>
                <a:latin typeface="Times New Roman" panose="02020603050405020304" pitchFamily="18" charset="0"/>
                <a:cs typeface="Times New Roman" panose="02020603050405020304" pitchFamily="18" charset="0"/>
              </a:rPr>
              <a:t>11:59 hodin a méně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  </a:t>
            </a:r>
            <a:r>
              <a:rPr lang="pl-PL" sz="2000" dirty="0">
                <a:solidFill>
                  <a:schemeClr val="tx1"/>
                </a:solidFill>
                <a:latin typeface="Times New Roman" panose="02020603050405020304" pitchFamily="18" charset="0"/>
                <a:cs typeface="Times New Roman" panose="02020603050405020304" pitchFamily="18" charset="0"/>
              </a:rPr>
              <a:t>500 Kč</a:t>
            </a:r>
          </a:p>
          <a:p>
            <a:pPr marL="623888" indent="-266700">
              <a:spcBef>
                <a:spcPts val="300"/>
              </a:spcBef>
              <a:tabLst>
                <a:tab pos="1160463" algn="l"/>
                <a:tab pos="1349375" algn="l"/>
              </a:tabLst>
            </a:pPr>
            <a:endParaRPr lang="pl-PL" sz="2000" dirty="0">
              <a:solidFill>
                <a:schemeClr val="tx1"/>
              </a:solidFill>
              <a:latin typeface="Times New Roman" panose="02020603050405020304" pitchFamily="18" charset="0"/>
              <a:cs typeface="Times New Roman" panose="02020603050405020304" pitchFamily="18" charset="0"/>
            </a:endParaRPr>
          </a:p>
          <a:p>
            <a:pPr algn="just">
              <a:spcBef>
                <a:spcPts val="0"/>
              </a:spcBef>
              <a:tabLst>
                <a:tab pos="1160463" algn="l"/>
                <a:tab pos="1349375" algn="l"/>
              </a:tabLst>
            </a:pPr>
            <a:r>
              <a:rPr lang="pl-PL" sz="2000" i="1" dirty="0">
                <a:solidFill>
                  <a:schemeClr val="tx1"/>
                </a:solidFill>
                <a:latin typeface="Times New Roman" panose="02020603050405020304" pitchFamily="18" charset="0"/>
                <a:cs typeface="Times New Roman" panose="02020603050405020304" pitchFamily="18" charset="0"/>
              </a:rPr>
              <a:t>Tato odměna náleží zaměstnancům, kteří mají výkon práce v zaměstnání strojvedoucí           a zaměstnancům vlakového personálu. </a:t>
            </a:r>
            <a:endParaRPr lang="pl-PL"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111861"/>
      </p:ext>
    </p:extLst>
  </p:cSld>
  <p:clrMapOvr>
    <a:masterClrMapping/>
  </p:clrMapOvr>
  <p:transition spd="med">
    <p:dissolve/>
  </p:transition>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81209" y="6595110"/>
            <a:ext cx="399415" cy="2628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33</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17049" y="446488"/>
            <a:ext cx="9846527" cy="6586418"/>
          </a:xfrm>
          <a:prstGeom prst="rect">
            <a:avLst/>
          </a:prstGeom>
        </p:spPr>
        <p:txBody>
          <a:bodyPr wrap="square">
            <a:spAutoFit/>
          </a:bodyPr>
          <a:lstStyle/>
          <a:p>
            <a:pPr marL="357188" indent="-357188" algn="just">
              <a:spcBef>
                <a:spcPts val="1200"/>
              </a:spcBef>
              <a:tabLst>
                <a:tab pos="357188" algn="l"/>
                <a:tab pos="1349375" algn="l"/>
              </a:tabLst>
            </a:pPr>
            <a:r>
              <a:rPr lang="pl-PL" sz="2000" dirty="0">
                <a:solidFill>
                  <a:schemeClr val="tx1"/>
                </a:solidFill>
                <a:latin typeface="Times New Roman" panose="02020603050405020304" pitchFamily="18" charset="0"/>
                <a:cs typeface="Times New Roman" panose="02020603050405020304" pitchFamily="18" charset="0"/>
              </a:rPr>
              <a:t>c)	</a:t>
            </a:r>
            <a:r>
              <a:rPr lang="pl-PL" sz="2000" b="0" dirty="0">
                <a:solidFill>
                  <a:schemeClr val="tx1"/>
                </a:solidFill>
                <a:latin typeface="Times New Roman" panose="02020603050405020304" pitchFamily="18" charset="0"/>
                <a:cs typeface="Times New Roman" panose="02020603050405020304" pitchFamily="18" charset="0"/>
              </a:rPr>
              <a:t>Zaměstnanci, který je zařazen </a:t>
            </a:r>
            <a:r>
              <a:rPr lang="pl-PL" sz="2000" dirty="0">
                <a:solidFill>
                  <a:schemeClr val="tx1"/>
                </a:solidFill>
                <a:latin typeface="Times New Roman" panose="02020603050405020304" pitchFamily="18" charset="0"/>
                <a:cs typeface="Times New Roman" panose="02020603050405020304" pitchFamily="18" charset="0"/>
              </a:rPr>
              <a:t>v turnusovém režimu</a:t>
            </a:r>
            <a:r>
              <a:rPr lang="pl-PL" sz="2000" b="0" dirty="0">
                <a:solidFill>
                  <a:schemeClr val="tx1"/>
                </a:solidFill>
                <a:latin typeface="Times New Roman" panose="02020603050405020304" pitchFamily="18" charset="0"/>
                <a:cs typeface="Times New Roman" panose="02020603050405020304" pitchFamily="18" charset="0"/>
              </a:rPr>
              <a:t>, je změněn charakter nebo rozsah výkonu práce oproti předanému rozpisu směn na vyrovnávací období z důvodu pozdně dodaných podkladů k výlukovým opatřením a o této skutečnosti je zaměstnavatelem vyrozuměn v době:</a:t>
            </a:r>
          </a:p>
          <a:p>
            <a:pPr marL="623888" indent="-266700">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	72 hodin až 24 hodin včetně</a:t>
            </a:r>
            <a:r>
              <a:rPr lang="pl-PL" sz="2000" b="0" dirty="0">
                <a:solidFill>
                  <a:schemeClr val="tx1"/>
                </a:solidFill>
                <a:latin typeface="Times New Roman" panose="02020603050405020304" pitchFamily="18" charset="0"/>
                <a:cs typeface="Times New Roman" panose="02020603050405020304" pitchFamily="18" charset="0"/>
              </a:rPr>
              <a:t> před nástupem na výkon práce</a:t>
            </a:r>
            <a:r>
              <a:rPr lang="pl-PL" sz="2000" dirty="0">
                <a:solidFill>
                  <a:schemeClr val="tx1"/>
                </a:solidFill>
                <a:latin typeface="Times New Roman" panose="02020603050405020304" pitchFamily="18" charset="0"/>
                <a:cs typeface="Times New Roman" panose="02020603050405020304" pitchFamily="18" charset="0"/>
              </a:rPr>
              <a:t>  -  300 Kč</a:t>
            </a:r>
          </a:p>
          <a:p>
            <a:pPr marL="623888" indent="-266700">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	méně než 24 hodin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a:t>
            </a:r>
            <a:r>
              <a:rPr lang="pl-PL" sz="2000" dirty="0">
                <a:solidFill>
                  <a:schemeClr val="tx1"/>
                </a:solidFill>
                <a:latin typeface="Times New Roman" panose="02020603050405020304" pitchFamily="18" charset="0"/>
                <a:cs typeface="Times New Roman" panose="02020603050405020304" pitchFamily="18" charset="0"/>
              </a:rPr>
              <a:t>-  500 Kč</a:t>
            </a:r>
          </a:p>
          <a:p>
            <a:pPr marL="623888" indent="-266700">
              <a:spcBef>
                <a:spcPts val="300"/>
              </a:spcBef>
              <a:tabLst>
                <a:tab pos="1160463" algn="l"/>
                <a:tab pos="1349375" algn="l"/>
              </a:tabLst>
            </a:pPr>
            <a:endParaRPr lang="pl-PL" sz="600" dirty="0">
              <a:solidFill>
                <a:schemeClr val="tx1"/>
              </a:solidFill>
              <a:latin typeface="Times New Roman" panose="02020603050405020304" pitchFamily="18" charset="0"/>
              <a:cs typeface="Times New Roman" panose="02020603050405020304" pitchFamily="18" charset="0"/>
            </a:endParaRPr>
          </a:p>
          <a:p>
            <a:pPr marL="357188" indent="-357188" algn="just">
              <a:spcBef>
                <a:spcPts val="300"/>
              </a:spcBef>
              <a:tabLst>
                <a:tab pos="357188" algn="l"/>
                <a:tab pos="1349375" algn="l"/>
              </a:tabLst>
            </a:pPr>
            <a:r>
              <a:rPr lang="pl-PL" sz="2000" dirty="0">
                <a:solidFill>
                  <a:schemeClr val="tx1"/>
                </a:solidFill>
                <a:latin typeface="Times New Roman" panose="02020603050405020304" pitchFamily="18" charset="0"/>
                <a:cs typeface="Times New Roman" panose="02020603050405020304" pitchFamily="18" charset="0"/>
              </a:rPr>
              <a:t>d)	</a:t>
            </a:r>
            <a:r>
              <a:rPr lang="pl-PL" sz="2000" b="0" dirty="0">
                <a:solidFill>
                  <a:schemeClr val="tx1"/>
                </a:solidFill>
                <a:latin typeface="Times New Roman" panose="02020603050405020304" pitchFamily="18" charset="0"/>
                <a:cs typeface="Times New Roman" panose="02020603050405020304" pitchFamily="18" charset="0"/>
              </a:rPr>
              <a:t>Zaměstnanci, který je zařazen </a:t>
            </a:r>
            <a:r>
              <a:rPr lang="pl-PL" sz="2000" dirty="0">
                <a:solidFill>
                  <a:schemeClr val="tx1"/>
                </a:solidFill>
                <a:latin typeface="Times New Roman" panose="02020603050405020304" pitchFamily="18" charset="0"/>
                <a:cs typeface="Times New Roman" panose="02020603050405020304" pitchFamily="18" charset="0"/>
              </a:rPr>
              <a:t>v režimu letmo</a:t>
            </a:r>
            <a:r>
              <a:rPr lang="pl-PL" sz="2000" b="0" dirty="0">
                <a:solidFill>
                  <a:schemeClr val="tx1"/>
                </a:solidFill>
                <a:latin typeface="Times New Roman" panose="02020603050405020304" pitchFamily="18" charset="0"/>
                <a:cs typeface="Times New Roman" panose="02020603050405020304" pitchFamily="18" charset="0"/>
              </a:rPr>
              <a:t>, je změněn charakter nebo rozsah výkonu práce oproti původnímu plánu z důvodu pozdně dodaných podkladů k výlukovým opatřením a o této skutečnosti je zaměstnavatelem vyrozuměn v době:</a:t>
            </a:r>
          </a:p>
          <a:p>
            <a:pPr marL="623888" indent="-266700">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	méně než 48 hodin až 24 hodin včetně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a:t>
            </a:r>
            <a:r>
              <a:rPr lang="pl-PL" sz="2000" dirty="0">
                <a:solidFill>
                  <a:schemeClr val="tx1"/>
                </a:solidFill>
                <a:latin typeface="Times New Roman" panose="02020603050405020304" pitchFamily="18" charset="0"/>
                <a:cs typeface="Times New Roman" panose="02020603050405020304" pitchFamily="18" charset="0"/>
              </a:rPr>
              <a:t>-  300 Kč</a:t>
            </a:r>
          </a:p>
          <a:p>
            <a:pPr marL="623888" indent="-266700">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	méně než 24 hodin </a:t>
            </a:r>
            <a:r>
              <a:rPr lang="pl-PL" sz="2000" b="0" dirty="0">
                <a:solidFill>
                  <a:schemeClr val="tx1"/>
                </a:solidFill>
                <a:latin typeface="Times New Roman" panose="02020603050405020304" pitchFamily="18" charset="0"/>
                <a:cs typeface="Times New Roman" panose="02020603050405020304" pitchFamily="18" charset="0"/>
              </a:rPr>
              <a:t>před nástupem na výkon práce  </a:t>
            </a:r>
            <a:r>
              <a:rPr lang="pl-PL" sz="2000" dirty="0">
                <a:solidFill>
                  <a:schemeClr val="tx1"/>
                </a:solidFill>
                <a:latin typeface="Times New Roman" panose="02020603050405020304" pitchFamily="18" charset="0"/>
                <a:cs typeface="Times New Roman" panose="02020603050405020304" pitchFamily="18" charset="0"/>
              </a:rPr>
              <a:t>-  500 Kč</a:t>
            </a:r>
          </a:p>
          <a:p>
            <a:pPr marL="623888" indent="-266700">
              <a:spcBef>
                <a:spcPts val="300"/>
              </a:spcBef>
              <a:tabLst>
                <a:tab pos="1160463" algn="l"/>
                <a:tab pos="1349375" algn="l"/>
              </a:tabLst>
            </a:pPr>
            <a:endParaRPr lang="pl-PL" sz="600" dirty="0">
              <a:solidFill>
                <a:schemeClr val="tx1"/>
              </a:solidFill>
              <a:latin typeface="Times New Roman" panose="02020603050405020304" pitchFamily="18" charset="0"/>
              <a:cs typeface="Times New Roman" panose="02020603050405020304" pitchFamily="18" charset="0"/>
            </a:endParaRPr>
          </a:p>
          <a:p>
            <a:pPr algn="just">
              <a:spcBef>
                <a:spcPts val="300"/>
              </a:spcBef>
              <a:tabLst>
                <a:tab pos="1160463" algn="l"/>
                <a:tab pos="1349375" algn="l"/>
              </a:tabLst>
            </a:pPr>
            <a:r>
              <a:rPr lang="pl-PL" sz="2000" b="0" dirty="0">
                <a:solidFill>
                  <a:schemeClr val="tx1"/>
                </a:solidFill>
                <a:latin typeface="Times New Roman" panose="02020603050405020304" pitchFamily="18" charset="0"/>
                <a:cs typeface="Times New Roman" panose="02020603050405020304" pitchFamily="18" charset="0"/>
              </a:rPr>
              <a:t>V režimu písmene c) a d) stvrzuje zaměstnanec prokazatelné seznámení s touto skutečností prostřednictvím dokumentu v režimu „Urgentní - výluky“ v aplikaci DkS nebo Knihou normálií.</a:t>
            </a:r>
          </a:p>
          <a:p>
            <a:pPr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26 </a:t>
            </a:r>
            <a:r>
              <a:rPr lang="pl-PL" sz="2000" dirty="0">
                <a:solidFill>
                  <a:schemeClr val="tx1"/>
                </a:solidFill>
                <a:latin typeface="Times New Roman" panose="02020603050405020304" pitchFamily="18" charset="0"/>
                <a:cs typeface="Times New Roman" panose="02020603050405020304" pitchFamily="18" charset="0"/>
              </a:rPr>
              <a:t>-	Kompenzace za obtížnost pracovního režimu při výkonu složeném ze dvou směn s odpočinkem - </a:t>
            </a:r>
            <a:r>
              <a:rPr lang="pl-PL" sz="2000" dirty="0">
                <a:solidFill>
                  <a:srgbClr val="FF0000"/>
                </a:solidFill>
                <a:latin typeface="Times New Roman" panose="02020603050405020304" pitchFamily="18" charset="0"/>
                <a:cs typeface="Times New Roman" panose="02020603050405020304" pitchFamily="18" charset="0"/>
              </a:rPr>
              <a:t>beze změny</a:t>
            </a:r>
          </a:p>
          <a:p>
            <a:pPr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27 </a:t>
            </a:r>
            <a:r>
              <a:rPr lang="pl-PL" sz="2000" dirty="0">
                <a:solidFill>
                  <a:schemeClr val="tx1"/>
                </a:solidFill>
                <a:latin typeface="Times New Roman" panose="02020603050405020304" pitchFamily="18" charset="0"/>
                <a:cs typeface="Times New Roman" panose="02020603050405020304" pitchFamily="18" charset="0"/>
              </a:rPr>
              <a:t>- Odměny z dohod mimo pracovní poměr-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28 </a:t>
            </a:r>
            <a:r>
              <a:rPr lang="pl-PL" sz="2000" dirty="0">
                <a:solidFill>
                  <a:schemeClr val="tx1"/>
                </a:solidFill>
                <a:latin typeface="Times New Roman" panose="02020603050405020304" pitchFamily="18" charset="0"/>
                <a:cs typeface="Times New Roman" panose="02020603050405020304" pitchFamily="18" charset="0"/>
              </a:rPr>
              <a:t>- Přepočet měsíčních částek na částky hodinové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endParaRPr lang="pl-PL"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526172"/>
      </p:ext>
    </p:extLst>
  </p:cSld>
  <p:clrMapOvr>
    <a:masterClrMapping/>
  </p:clrMapOvr>
  <p:transition spd="med">
    <p:dissolv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58349" y="6526531"/>
            <a:ext cx="422275" cy="331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34</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1" y="-27627"/>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2 - ŘÁD PRO ODMĚŇOVÁNÍ ZAMĚSTNANCŮ ČD</a:t>
            </a: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D1B4FB5E-D395-46F9-8B71-2702AE846706}"/>
              </a:ext>
            </a:extLst>
          </p:cNvPr>
          <p:cNvSpPr/>
          <p:nvPr/>
        </p:nvSpPr>
        <p:spPr>
          <a:xfrm>
            <a:off x="133815" y="542835"/>
            <a:ext cx="9846527" cy="5516895"/>
          </a:xfrm>
          <a:prstGeom prst="rect">
            <a:avLst/>
          </a:prstGeom>
          <a:noFill/>
        </p:spPr>
        <p:txBody>
          <a:bodyPr wrap="square">
            <a:spAutoFit/>
          </a:bodyPr>
          <a:lstStyle/>
          <a:p>
            <a:pPr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29 </a:t>
            </a:r>
            <a:r>
              <a:rPr lang="pl-PL" sz="2000" dirty="0">
                <a:solidFill>
                  <a:schemeClr val="tx1"/>
                </a:solidFill>
                <a:latin typeface="Times New Roman" panose="02020603050405020304" pitchFamily="18" charset="0"/>
                <a:cs typeface="Times New Roman" panose="02020603050405020304" pitchFamily="18" charset="0"/>
              </a:rPr>
              <a:t>- Průměrný výdělek pro pracovněprávní účely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30  </a:t>
            </a:r>
            <a:r>
              <a:rPr lang="pl-PL" sz="2000" dirty="0">
                <a:solidFill>
                  <a:schemeClr val="tx1"/>
                </a:solidFill>
                <a:latin typeface="Times New Roman" panose="02020603050405020304" pitchFamily="18" charset="0"/>
                <a:cs typeface="Times New Roman" panose="02020603050405020304" pitchFamily="18" charset="0"/>
              </a:rPr>
              <a:t>- Proplácení zlomků hodin</a:t>
            </a:r>
            <a:r>
              <a:rPr lang="pl-PL" sz="2000" dirty="0">
                <a:solidFill>
                  <a:prstClr val="black"/>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r>
              <a:rPr lang="pl-PL" sz="2000" dirty="0">
                <a:solidFill>
                  <a:schemeClr val="tx1"/>
                </a:solidFill>
                <a:latin typeface="Times New Roman" panose="02020603050405020304" pitchFamily="18" charset="0"/>
                <a:cs typeface="Times New Roman" panose="02020603050405020304" pitchFamily="18" charset="0"/>
              </a:rPr>
              <a:t> </a:t>
            </a: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31 </a:t>
            </a:r>
            <a:r>
              <a:rPr lang="pl-PL" sz="2000" dirty="0">
                <a:solidFill>
                  <a:schemeClr val="tx1"/>
                </a:solidFill>
                <a:latin typeface="Times New Roman" panose="02020603050405020304" pitchFamily="18" charset="0"/>
                <a:cs typeface="Times New Roman" panose="02020603050405020304" pitchFamily="18" charset="0"/>
              </a:rPr>
              <a:t>-	Splatnost mzdy, odměny z dohody, odměny za pracovní pohotovost               a náhrady mzdy</a:t>
            </a:r>
            <a:r>
              <a:rPr lang="pl-PL" sz="2000" dirty="0">
                <a:solidFill>
                  <a:prstClr val="black"/>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32  </a:t>
            </a:r>
            <a:r>
              <a:rPr lang="pl-PL" sz="2000" dirty="0">
                <a:solidFill>
                  <a:schemeClr val="tx1"/>
                </a:solidFill>
                <a:latin typeface="Times New Roman" panose="02020603050405020304" pitchFamily="18" charset="0"/>
                <a:cs typeface="Times New Roman" panose="02020603050405020304" pitchFamily="18" charset="0"/>
              </a:rPr>
              <a:t>- Výplata mzdy, odměny z dohody, odměny za pracovní pohotovost a náhrady mzdy </a:t>
            </a:r>
            <a:r>
              <a:rPr lang="pl-PL" sz="2000" dirty="0">
                <a:solidFill>
                  <a:prstClr val="black"/>
                </a:solidFill>
                <a:latin typeface="Times New Roman" panose="02020603050405020304" pitchFamily="18" charset="0"/>
                <a:cs typeface="Times New Roman" panose="02020603050405020304" pitchFamily="18" charset="0"/>
              </a:rPr>
              <a:t>-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33</a:t>
            </a:r>
            <a:r>
              <a:rPr lang="pl-PL" sz="2000" dirty="0">
                <a:solidFill>
                  <a:schemeClr val="tx1"/>
                </a:solidFill>
                <a:latin typeface="Times New Roman" panose="02020603050405020304" pitchFamily="18" charset="0"/>
                <a:cs typeface="Times New Roman" panose="02020603050405020304" pitchFamily="18" charset="0"/>
              </a:rPr>
              <a:t> - Srážky ze mzdy, odměny za pracovní pohotovost a náhrady mzdy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34</a:t>
            </a:r>
            <a:r>
              <a:rPr lang="pl-PL" sz="2000" dirty="0">
                <a:solidFill>
                  <a:schemeClr val="tx1"/>
                </a:solidFill>
                <a:latin typeface="Times New Roman" panose="02020603050405020304" pitchFamily="18" charset="0"/>
                <a:cs typeface="Times New Roman" panose="02020603050405020304" pitchFamily="18" charset="0"/>
              </a:rPr>
              <a:t> - Seznámení zaměstnanců</a:t>
            </a:r>
            <a:r>
              <a:rPr lang="pl-PL" sz="2000" dirty="0">
                <a:solidFill>
                  <a:prstClr val="black"/>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sz="2000" dirty="0">
                <a:solidFill>
                  <a:schemeClr val="tx1"/>
                </a:solidFill>
                <a:latin typeface="Times New Roman" panose="02020603050405020304" pitchFamily="18" charset="0"/>
                <a:cs typeface="Times New Roman" panose="02020603050405020304" pitchFamily="18" charset="0"/>
              </a:rPr>
              <a:t>Článek  </a:t>
            </a:r>
            <a:r>
              <a:rPr lang="pl-PL" sz="2000" dirty="0">
                <a:solidFill>
                  <a:srgbClr val="FF0000"/>
                </a:solidFill>
                <a:latin typeface="Times New Roman" panose="02020603050405020304" pitchFamily="18" charset="0"/>
                <a:cs typeface="Times New Roman" panose="02020603050405020304" pitchFamily="18" charset="0"/>
              </a:rPr>
              <a:t>35</a:t>
            </a:r>
            <a:r>
              <a:rPr lang="pl-PL" sz="2000" dirty="0">
                <a:solidFill>
                  <a:schemeClr val="tx1"/>
                </a:solidFill>
                <a:latin typeface="Times New Roman" panose="02020603050405020304" pitchFamily="18" charset="0"/>
                <a:cs typeface="Times New Roman" panose="02020603050405020304" pitchFamily="18" charset="0"/>
              </a:rPr>
              <a:t> - Závěrečná ustanovení</a:t>
            </a:r>
            <a:r>
              <a:rPr lang="pl-PL" sz="2000" dirty="0">
                <a:solidFill>
                  <a:prstClr val="black"/>
                </a:solidFill>
                <a:latin typeface="Times New Roman" panose="02020603050405020304" pitchFamily="18" charset="0"/>
                <a:cs typeface="Times New Roman" panose="02020603050405020304" pitchFamily="18" charset="0"/>
              </a:rPr>
              <a:t> - </a:t>
            </a:r>
            <a:r>
              <a:rPr lang="pl-PL" sz="2000" dirty="0">
                <a:solidFill>
                  <a:srgbClr val="FF0000"/>
                </a:solidFill>
                <a:latin typeface="Times New Roman" panose="02020603050405020304" pitchFamily="18" charset="0"/>
                <a:cs typeface="Times New Roman" panose="02020603050405020304" pitchFamily="18" charset="0"/>
              </a:rPr>
              <a:t>beze změny</a:t>
            </a:r>
            <a:endParaRPr lang="pl-PL" sz="20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endParaRPr lang="pl-PL" sz="1800" dirty="0">
              <a:solidFill>
                <a:schemeClr val="tx1"/>
              </a:solidFill>
              <a:latin typeface="Times New Roman" panose="02020603050405020304" pitchFamily="18" charset="0"/>
              <a:cs typeface="Times New Roman" panose="02020603050405020304" pitchFamily="18" charset="0"/>
            </a:endParaRPr>
          </a:p>
          <a:p>
            <a:pPr marL="1349375" indent="-1349375" algn="just">
              <a:spcBef>
                <a:spcPts val="300"/>
              </a:spcBef>
              <a:tabLst>
                <a:tab pos="1160463" algn="l"/>
                <a:tab pos="1349375" algn="l"/>
              </a:tabLst>
            </a:pPr>
            <a:r>
              <a:rPr lang="pl-PL" dirty="0">
                <a:solidFill>
                  <a:srgbClr val="FF0000"/>
                </a:solidFill>
                <a:latin typeface="Times New Roman" panose="02020603050405020304" pitchFamily="18" charset="0"/>
                <a:cs typeface="Times New Roman" panose="02020603050405020304" pitchFamily="18" charset="0"/>
              </a:rPr>
              <a:t>Mzdové tarify (3 tabulky)</a:t>
            </a:r>
          </a:p>
          <a:p>
            <a:pPr algn="just">
              <a:spcBef>
                <a:spcPts val="300"/>
              </a:spcBef>
              <a:tabLst>
                <a:tab pos="1160463" algn="l"/>
                <a:tab pos="1349375" algn="l"/>
              </a:tabLst>
            </a:pPr>
            <a:r>
              <a:rPr lang="pl-PL" sz="2500" dirty="0">
                <a:solidFill>
                  <a:srgbClr val="FF0000"/>
                </a:solidFill>
                <a:latin typeface="Times New Roman" panose="02020603050405020304" pitchFamily="18" charset="0"/>
                <a:cs typeface="Times New Roman" panose="02020603050405020304" pitchFamily="18" charset="0"/>
              </a:rPr>
              <a:t>Došlo ke zvýšení mzdových tarifů ve všech TS: </a:t>
            </a:r>
            <a:r>
              <a:rPr lang="cs-CZ" sz="2500" dirty="0">
                <a:solidFill>
                  <a:srgbClr val="FF0000"/>
                </a:solidFill>
                <a:latin typeface="Times New Roman" panose="02020603050405020304" pitchFamily="18" charset="0"/>
                <a:cs typeface="Times New Roman" panose="02020603050405020304" pitchFamily="18" charset="0"/>
              </a:rPr>
              <a:t>+ 2,5 % a + mimořádná odměna ve výši 12.000 Kč/měsíc </a:t>
            </a:r>
            <a:r>
              <a:rPr lang="cs-CZ" sz="2000" b="0" dirty="0">
                <a:solidFill>
                  <a:schemeClr val="tx1"/>
                </a:solidFill>
                <a:latin typeface="Times New Roman" panose="02020603050405020304" pitchFamily="18" charset="0"/>
                <a:cs typeface="Times New Roman" panose="02020603050405020304" pitchFamily="18" charset="0"/>
              </a:rPr>
              <a:t>(vyplacena ve výplatě za </a:t>
            </a:r>
            <a:r>
              <a:rPr lang="cs-CZ" sz="2000" b="0">
                <a:solidFill>
                  <a:schemeClr val="tx1"/>
                </a:solidFill>
                <a:latin typeface="Times New Roman" panose="02020603050405020304" pitchFamily="18" charset="0"/>
                <a:cs typeface="Times New Roman" panose="02020603050405020304" pitchFamily="18" charset="0"/>
              </a:rPr>
              <a:t>listopad 2024)</a:t>
            </a:r>
            <a:endParaRPr lang="cs-CZ" sz="2000" b="0" dirty="0">
              <a:solidFill>
                <a:schemeClr val="tx1"/>
              </a:solidFill>
              <a:latin typeface="Times New Roman" panose="02020603050405020304" pitchFamily="18" charset="0"/>
              <a:cs typeface="Times New Roman" panose="02020603050405020304" pitchFamily="18" charset="0"/>
            </a:endParaRPr>
          </a:p>
          <a:p>
            <a:pPr algn="just">
              <a:spcBef>
                <a:spcPts val="300"/>
              </a:spcBef>
              <a:tabLst>
                <a:tab pos="1160463" algn="l"/>
                <a:tab pos="1349375" algn="l"/>
              </a:tabLst>
            </a:pPr>
            <a:endParaRPr lang="cs-CZ" sz="400" dirty="0">
              <a:solidFill>
                <a:srgbClr val="FF0000"/>
              </a:solidFill>
              <a:latin typeface="Times New Roman" panose="02020603050405020304" pitchFamily="18" charset="0"/>
              <a:cs typeface="Times New Roman" panose="02020603050405020304" pitchFamily="18" charset="0"/>
            </a:endParaRPr>
          </a:p>
          <a:p>
            <a:pPr algn="just">
              <a:spcBef>
                <a:spcPts val="300"/>
              </a:spcBef>
              <a:tabLst>
                <a:tab pos="1160463" algn="l"/>
                <a:tab pos="1349375" algn="l"/>
              </a:tabLst>
            </a:pPr>
            <a:r>
              <a:rPr lang="cs-CZ" sz="2500" dirty="0">
                <a:solidFill>
                  <a:schemeClr val="tx1"/>
                </a:solidFill>
                <a:latin typeface="Times New Roman" panose="02020603050405020304" pitchFamily="18" charset="0"/>
                <a:cs typeface="Times New Roman" panose="02020603050405020304" pitchFamily="18" charset="0"/>
              </a:rPr>
              <a:t>V Tabulce č. 1 a č. 2 jsou započteny příplatky za režim práce</a:t>
            </a:r>
          </a:p>
        </p:txBody>
      </p:sp>
    </p:spTree>
    <p:extLst>
      <p:ext uri="{BB962C8B-B14F-4D97-AF65-F5344CB8AC3E}">
        <p14:creationId xmlns:p14="http://schemas.microsoft.com/office/powerpoint/2010/main" val="3393232321"/>
      </p:ext>
    </p:extLst>
  </p:cSld>
  <p:clrMapOvr>
    <a:masterClrMapping/>
  </p:clrMapOvr>
  <p:transition spd="med">
    <p:dissolv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35489" y="6617970"/>
            <a:ext cx="445135" cy="2400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35</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571500" y="0"/>
            <a:ext cx="8926830" cy="430887"/>
          </a:xfrm>
          <a:prstGeom prst="rect">
            <a:avLst/>
          </a:prstGeom>
        </p:spPr>
        <p:txBody>
          <a:bodyPr wrap="square">
            <a:spAutoFit/>
          </a:bodyPr>
          <a:lstStyle/>
          <a:p>
            <a:pPr lvl="0" eaLnBrk="1" hangingPunct="1">
              <a:buClr>
                <a:srgbClr val="00272B"/>
              </a:buClr>
              <a:buSzPct val="50000"/>
              <a:tabLst>
                <a:tab pos="773113" algn="l"/>
              </a:tabLst>
            </a:pPr>
            <a:r>
              <a:rPr lang="cs-CZ" altLang="en-US"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endParaRPr lang="cs-CZ" altLang="cs-CZ" sz="22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Obdélník 4">
            <a:extLst>
              <a:ext uri="{FF2B5EF4-FFF2-40B4-BE49-F238E27FC236}">
                <a16:creationId xmlns:a16="http://schemas.microsoft.com/office/drawing/2014/main" id="{338D8C62-2201-4221-97C2-C8187993EA9E}"/>
              </a:ext>
            </a:extLst>
          </p:cNvPr>
          <p:cNvSpPr/>
          <p:nvPr/>
        </p:nvSpPr>
        <p:spPr>
          <a:xfrm>
            <a:off x="189227" y="393353"/>
            <a:ext cx="9240523" cy="646331"/>
          </a:xfrm>
          <a:prstGeom prst="rect">
            <a:avLst/>
          </a:prstGeom>
        </p:spPr>
        <p:txBody>
          <a:bodyPr wrap="square">
            <a:spAutoFit/>
          </a:bodyPr>
          <a:lstStyle/>
          <a:p>
            <a:pPr marL="457200" indent="-457200">
              <a:buAutoNum type="alphaUcPeriod"/>
            </a:pPr>
            <a:r>
              <a:rPr lang="cs-CZ" sz="1600" dirty="0">
                <a:solidFill>
                  <a:schemeClr val="tx1"/>
                </a:solidFill>
                <a:latin typeface="Times New Roman" panose="02020603050405020304" pitchFamily="18" charset="0"/>
                <a:cs typeface="Times New Roman" panose="02020603050405020304" pitchFamily="18" charset="0"/>
              </a:rPr>
              <a:t>MZDOVÉ TARIFY v Kč (článek 7 bod 2 tohoto řádu)</a:t>
            </a:r>
          </a:p>
          <a:p>
            <a:endParaRPr lang="cs-CZ" sz="2000" dirty="0">
              <a:solidFill>
                <a:schemeClr val="tx1"/>
              </a:solidFill>
            </a:endParaRPr>
          </a:p>
        </p:txBody>
      </p:sp>
      <p:sp>
        <p:nvSpPr>
          <p:cNvPr id="12" name="TextovéPole 11">
            <a:extLst>
              <a:ext uri="{FF2B5EF4-FFF2-40B4-BE49-F238E27FC236}">
                <a16:creationId xmlns:a16="http://schemas.microsoft.com/office/drawing/2014/main" id="{31CC4B3A-B1AC-0377-BF71-148A0ED968B4}"/>
              </a:ext>
            </a:extLst>
          </p:cNvPr>
          <p:cNvSpPr txBox="1"/>
          <p:nvPr/>
        </p:nvSpPr>
        <p:spPr>
          <a:xfrm>
            <a:off x="278704" y="687473"/>
            <a:ext cx="9801921" cy="1077218"/>
          </a:xfrm>
          <a:prstGeom prst="rect">
            <a:avLst/>
          </a:prstGeom>
          <a:noFill/>
        </p:spPr>
        <p:txBody>
          <a:bodyPr wrap="square">
            <a:spAutoFit/>
          </a:bodyPr>
          <a:lstStyle/>
          <a:p>
            <a:pPr algn="just"/>
            <a:r>
              <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Tabulka č. 1 - Zaměstnanci, kteří mají výkon práce v zaměstnání strojvedoucí, strojvedoucí v přípravě, strojvedoucí instruktor, </a:t>
            </a:r>
            <a:r>
              <a:rPr lang="cs-CZ"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specialista ETCS</a:t>
            </a:r>
            <a:r>
              <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vlakvedoucí osobních vlaků, průvodčí osobních vlaků, vlakový revizor, kontrolor vozby, vedoucí posunu, posunovač a </a:t>
            </a:r>
            <a:r>
              <a:rPr lang="cs-CZ" sz="1600" dirty="0">
                <a:solidFill>
                  <a:schemeClr val="tx1"/>
                </a:solidFill>
                <a:latin typeface="Times New Roman" panose="02020603050405020304" pitchFamily="18" charset="0"/>
                <a:cs typeface="Times New Roman" panose="02020603050405020304" pitchFamily="18" charset="0"/>
              </a:rPr>
              <a:t>vozmistr KV</a:t>
            </a:r>
            <a:r>
              <a:rPr lang="cs-CZ"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cs-CZ" sz="1600" b="0" dirty="0">
                <a:solidFill>
                  <a:schemeClr val="tx1"/>
                </a:solidFill>
                <a:latin typeface="Times New Roman" panose="02020603050405020304" pitchFamily="18" charset="0"/>
                <a:cs typeface="Times New Roman" panose="02020603050405020304" pitchFamily="18" charset="0"/>
              </a:rPr>
              <a:t>Pozn. Započten příplatek za režim práce ve výši 12,- Kč/hod. </a:t>
            </a:r>
            <a:endParaRPr lang="cs-CZ" sz="16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2" name="Tabulka 1">
            <a:extLst>
              <a:ext uri="{FF2B5EF4-FFF2-40B4-BE49-F238E27FC236}">
                <a16:creationId xmlns:a16="http://schemas.microsoft.com/office/drawing/2014/main" id="{209B801D-C5C3-88AA-5133-48C98B5E4EAE}"/>
              </a:ext>
            </a:extLst>
          </p:cNvPr>
          <p:cNvGraphicFramePr>
            <a:graphicFrameLocks noGrp="1"/>
          </p:cNvGraphicFramePr>
          <p:nvPr>
            <p:extLst>
              <p:ext uri="{D42A27DB-BD31-4B8C-83A1-F6EECF244321}">
                <p14:modId xmlns:p14="http://schemas.microsoft.com/office/powerpoint/2010/main" val="1806004683"/>
              </p:ext>
            </p:extLst>
          </p:nvPr>
        </p:nvGraphicFramePr>
        <p:xfrm>
          <a:off x="980644" y="1825292"/>
          <a:ext cx="8219086" cy="4721426"/>
        </p:xfrm>
        <a:graphic>
          <a:graphicData uri="http://schemas.openxmlformats.org/drawingml/2006/table">
            <a:tbl>
              <a:tblPr firstRow="1" firstCol="1" bandRow="1">
                <a:tableStyleId>{5C22544A-7EE6-4342-B048-85BDC9FD1C3A}</a:tableStyleId>
              </a:tblPr>
              <a:tblGrid>
                <a:gridCol w="1027910">
                  <a:extLst>
                    <a:ext uri="{9D8B030D-6E8A-4147-A177-3AD203B41FA5}">
                      <a16:colId xmlns:a16="http://schemas.microsoft.com/office/drawing/2014/main" val="4048599734"/>
                    </a:ext>
                  </a:extLst>
                </a:gridCol>
                <a:gridCol w="683512">
                  <a:extLst>
                    <a:ext uri="{9D8B030D-6E8A-4147-A177-3AD203B41FA5}">
                      <a16:colId xmlns:a16="http://schemas.microsoft.com/office/drawing/2014/main" val="3567464758"/>
                    </a:ext>
                  </a:extLst>
                </a:gridCol>
                <a:gridCol w="1108860">
                  <a:extLst>
                    <a:ext uri="{9D8B030D-6E8A-4147-A177-3AD203B41FA5}">
                      <a16:colId xmlns:a16="http://schemas.microsoft.com/office/drawing/2014/main" val="453254296"/>
                    </a:ext>
                  </a:extLst>
                </a:gridCol>
                <a:gridCol w="963364">
                  <a:extLst>
                    <a:ext uri="{9D8B030D-6E8A-4147-A177-3AD203B41FA5}">
                      <a16:colId xmlns:a16="http://schemas.microsoft.com/office/drawing/2014/main" val="159712819"/>
                    </a:ext>
                  </a:extLst>
                </a:gridCol>
                <a:gridCol w="1108860">
                  <a:extLst>
                    <a:ext uri="{9D8B030D-6E8A-4147-A177-3AD203B41FA5}">
                      <a16:colId xmlns:a16="http://schemas.microsoft.com/office/drawing/2014/main" val="4092089584"/>
                    </a:ext>
                  </a:extLst>
                </a:gridCol>
                <a:gridCol w="1108860">
                  <a:extLst>
                    <a:ext uri="{9D8B030D-6E8A-4147-A177-3AD203B41FA5}">
                      <a16:colId xmlns:a16="http://schemas.microsoft.com/office/drawing/2014/main" val="3740876041"/>
                    </a:ext>
                  </a:extLst>
                </a:gridCol>
                <a:gridCol w="1108860">
                  <a:extLst>
                    <a:ext uri="{9D8B030D-6E8A-4147-A177-3AD203B41FA5}">
                      <a16:colId xmlns:a16="http://schemas.microsoft.com/office/drawing/2014/main" val="936828242"/>
                    </a:ext>
                  </a:extLst>
                </a:gridCol>
                <a:gridCol w="1108860">
                  <a:extLst>
                    <a:ext uri="{9D8B030D-6E8A-4147-A177-3AD203B41FA5}">
                      <a16:colId xmlns:a16="http://schemas.microsoft.com/office/drawing/2014/main" val="2019490670"/>
                    </a:ext>
                  </a:extLst>
                </a:gridCol>
              </a:tblGrid>
              <a:tr h="238380">
                <a:tc rowSpan="2">
                  <a:txBody>
                    <a:bodyPr/>
                    <a:lstStyle/>
                    <a:p>
                      <a:pPr algn="ctr"/>
                      <a:r>
                        <a:rPr lang="cs-CZ" sz="1200" dirty="0">
                          <a:effectLst/>
                        </a:rPr>
                        <a:t>Tarifní stupeň</a:t>
                      </a:r>
                      <a:endParaRPr lang="cs-CZ" sz="1400" dirty="0">
                        <a:effectLst/>
                        <a:latin typeface="Times New Roman" panose="02020603050405020304" pitchFamily="18" charset="0"/>
                        <a:ea typeface="Times New Roman" panose="02020603050405020304" pitchFamily="18" charset="0"/>
                      </a:endParaRPr>
                    </a:p>
                  </a:txBody>
                  <a:tcPr marL="108974" marR="108974" marT="54487" marB="54487" anchor="ctr"/>
                </a:tc>
                <a:tc rowSpan="2">
                  <a:txBody>
                    <a:bodyPr/>
                    <a:lstStyle/>
                    <a:p>
                      <a:pPr algn="ctr"/>
                      <a:r>
                        <a:rPr lang="cs-CZ" sz="1200">
                          <a:effectLst/>
                        </a:rPr>
                        <a:t>Měsíční tarif</a:t>
                      </a:r>
                      <a:endParaRPr lang="cs-CZ" sz="1400">
                        <a:effectLst/>
                        <a:latin typeface="Times New Roman" panose="02020603050405020304" pitchFamily="18" charset="0"/>
                        <a:ea typeface="Times New Roman" panose="02020603050405020304" pitchFamily="18" charset="0"/>
                      </a:endParaRPr>
                    </a:p>
                  </a:txBody>
                  <a:tcPr marL="108974" marR="108974" marT="54487" marB="54487" anchor="ctr"/>
                </a:tc>
                <a:tc gridSpan="6">
                  <a:txBody>
                    <a:bodyPr/>
                    <a:lstStyle/>
                    <a:p>
                      <a:pPr algn="ctr"/>
                      <a:r>
                        <a:rPr lang="cs-CZ" sz="1200" dirty="0">
                          <a:effectLst/>
                        </a:rPr>
                        <a:t>Hodinový mzdový tarif pro pracovní dobu</a:t>
                      </a:r>
                      <a:endParaRPr lang="cs-CZ" sz="1400" dirty="0">
                        <a:effectLst/>
                        <a:latin typeface="Times New Roman" panose="02020603050405020304" pitchFamily="18" charset="0"/>
                        <a:ea typeface="Times New Roman" panose="02020603050405020304" pitchFamily="18" charset="0"/>
                      </a:endParaRPr>
                    </a:p>
                  </a:txBody>
                  <a:tcPr marL="108974" marR="108974" marT="54487" marB="54487"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488166788"/>
                  </a:ext>
                </a:extLst>
              </a:tr>
              <a:tr h="306489">
                <a:tc vMerge="1">
                  <a:txBody>
                    <a:bodyPr/>
                    <a:lstStyle/>
                    <a:p>
                      <a:endParaRPr lang="cs-CZ"/>
                    </a:p>
                  </a:txBody>
                  <a:tcPr/>
                </a:tc>
                <a:tc vMerge="1">
                  <a:txBody>
                    <a:bodyPr/>
                    <a:lstStyle/>
                    <a:p>
                      <a:endParaRPr lang="cs-CZ"/>
                    </a:p>
                  </a:txBody>
                  <a:tcPr/>
                </a:tc>
                <a:tc>
                  <a:txBody>
                    <a:bodyPr/>
                    <a:lstStyle/>
                    <a:p>
                      <a:pPr algn="ctr"/>
                      <a:r>
                        <a:rPr lang="cs-CZ" sz="1200" b="1" dirty="0">
                          <a:effectLst/>
                        </a:rPr>
                        <a:t>40 hod.</a:t>
                      </a:r>
                      <a:endParaRPr lang="cs-CZ" sz="1400" b="1" dirty="0">
                        <a:effectLst/>
                        <a:latin typeface="Times New Roman" panose="02020603050405020304" pitchFamily="18" charset="0"/>
                        <a:ea typeface="Times New Roman" panose="02020603050405020304" pitchFamily="18" charset="0"/>
                      </a:endParaRPr>
                    </a:p>
                  </a:txBody>
                  <a:tcPr marL="52973" marR="52973" marT="0" marB="0" anchor="ctr"/>
                </a:tc>
                <a:tc>
                  <a:txBody>
                    <a:bodyPr/>
                    <a:lstStyle/>
                    <a:p>
                      <a:pPr algn="ctr"/>
                      <a:r>
                        <a:rPr lang="cs-CZ" sz="1200" b="1" dirty="0">
                          <a:effectLst/>
                        </a:rPr>
                        <a:t>40 hod.</a:t>
                      </a:r>
                      <a:endParaRPr lang="cs-CZ" sz="1400" b="1" dirty="0">
                        <a:effectLst/>
                        <a:latin typeface="Times New Roman" panose="02020603050405020304" pitchFamily="18" charset="0"/>
                        <a:ea typeface="Times New Roman" panose="02020603050405020304" pitchFamily="18" charset="0"/>
                      </a:endParaRPr>
                    </a:p>
                  </a:txBody>
                  <a:tcPr marL="52973" marR="52973" marT="0" marB="0" anchor="ctr"/>
                </a:tc>
                <a:tc>
                  <a:txBody>
                    <a:bodyPr/>
                    <a:lstStyle/>
                    <a:p>
                      <a:pPr algn="ctr"/>
                      <a:r>
                        <a:rPr lang="cs-CZ" sz="1200" b="1" dirty="0">
                          <a:effectLst/>
                        </a:rPr>
                        <a:t>38,5 hod.</a:t>
                      </a:r>
                      <a:endParaRPr lang="cs-CZ" sz="1400" b="1" dirty="0">
                        <a:effectLst/>
                        <a:latin typeface="Times New Roman" panose="02020603050405020304" pitchFamily="18" charset="0"/>
                        <a:ea typeface="Times New Roman" panose="02020603050405020304" pitchFamily="18" charset="0"/>
                      </a:endParaRPr>
                    </a:p>
                  </a:txBody>
                  <a:tcPr marL="52973" marR="52973" marT="0" marB="0" anchor="ctr"/>
                </a:tc>
                <a:tc>
                  <a:txBody>
                    <a:bodyPr/>
                    <a:lstStyle/>
                    <a:p>
                      <a:pPr algn="ctr"/>
                      <a:r>
                        <a:rPr lang="cs-CZ" sz="1200" b="1" dirty="0">
                          <a:effectLst/>
                        </a:rPr>
                        <a:t>37,5 hod.</a:t>
                      </a:r>
                      <a:endParaRPr lang="cs-CZ" sz="1400" b="1" dirty="0">
                        <a:effectLst/>
                        <a:latin typeface="Times New Roman" panose="02020603050405020304" pitchFamily="18" charset="0"/>
                        <a:ea typeface="Times New Roman" panose="02020603050405020304" pitchFamily="18" charset="0"/>
                      </a:endParaRPr>
                    </a:p>
                  </a:txBody>
                  <a:tcPr marL="52973" marR="52973" marT="0" marB="0" anchor="ctr"/>
                </a:tc>
                <a:tc>
                  <a:txBody>
                    <a:bodyPr/>
                    <a:lstStyle/>
                    <a:p>
                      <a:pPr algn="ctr"/>
                      <a:r>
                        <a:rPr lang="cs-CZ" sz="1200" b="1" dirty="0">
                          <a:effectLst/>
                        </a:rPr>
                        <a:t>37,5 hod.</a:t>
                      </a:r>
                      <a:endParaRPr lang="cs-CZ" sz="1400" b="1" dirty="0">
                        <a:effectLst/>
                        <a:latin typeface="Times New Roman" panose="02020603050405020304" pitchFamily="18" charset="0"/>
                        <a:ea typeface="Times New Roman" panose="02020603050405020304" pitchFamily="18" charset="0"/>
                      </a:endParaRPr>
                    </a:p>
                  </a:txBody>
                  <a:tcPr marL="52973" marR="52973" marT="0" marB="0" anchor="ctr"/>
                </a:tc>
                <a:tc>
                  <a:txBody>
                    <a:bodyPr/>
                    <a:lstStyle/>
                    <a:p>
                      <a:pPr algn="ctr"/>
                      <a:r>
                        <a:rPr lang="cs-CZ" sz="1200" b="1" dirty="0">
                          <a:effectLst/>
                        </a:rPr>
                        <a:t>36 hod.</a:t>
                      </a:r>
                      <a:endParaRPr lang="cs-CZ" sz="1400" b="1" dirty="0">
                        <a:effectLst/>
                        <a:latin typeface="Times New Roman" panose="02020603050405020304" pitchFamily="18" charset="0"/>
                        <a:ea typeface="Times New Roman" panose="02020603050405020304" pitchFamily="18" charset="0"/>
                      </a:endParaRPr>
                    </a:p>
                  </a:txBody>
                  <a:tcPr marL="52973" marR="52973" marT="0" marB="0" anchor="ctr"/>
                </a:tc>
                <a:extLst>
                  <a:ext uri="{0D108BD9-81ED-4DB2-BD59-A6C34878D82A}">
                    <a16:rowId xmlns:a16="http://schemas.microsoft.com/office/drawing/2014/main" val="970061715"/>
                  </a:ext>
                </a:extLst>
              </a:tr>
              <a:tr h="238380">
                <a:tc>
                  <a:txBody>
                    <a:bodyPr/>
                    <a:lstStyle/>
                    <a:p>
                      <a:pPr algn="ctr"/>
                      <a:r>
                        <a:rPr lang="cs-CZ" sz="1200">
                          <a:effectLst/>
                        </a:rPr>
                        <a:t> </a:t>
                      </a:r>
                      <a:endParaRPr lang="cs-CZ" sz="1400">
                        <a:effectLst/>
                        <a:latin typeface="Times New Roman" panose="02020603050405020304" pitchFamily="18" charset="0"/>
                        <a:ea typeface="Times New Roman" panose="02020603050405020304" pitchFamily="18" charset="0"/>
                      </a:endParaRPr>
                    </a:p>
                  </a:txBody>
                  <a:tcPr marL="52973" marR="52973" marT="0" marB="0" anchor="ctr"/>
                </a:tc>
                <a:tc>
                  <a:txBody>
                    <a:bodyPr/>
                    <a:lstStyle/>
                    <a:p>
                      <a:pPr algn="ctr"/>
                      <a:r>
                        <a:rPr lang="cs-CZ" sz="1200">
                          <a:effectLst/>
                        </a:rPr>
                        <a:t> </a:t>
                      </a:r>
                      <a:endParaRPr lang="cs-CZ" sz="1400">
                        <a:effectLst/>
                        <a:latin typeface="Times New Roman" panose="02020603050405020304" pitchFamily="18" charset="0"/>
                        <a:ea typeface="Times New Roman" panose="02020603050405020304" pitchFamily="18" charset="0"/>
                      </a:endParaRPr>
                    </a:p>
                  </a:txBody>
                  <a:tcPr marL="52973" marR="52973" marT="0" marB="0" anchor="ctr">
                    <a:lnB w="12700" cap="flat" cmpd="sng" algn="ctr">
                      <a:solidFill>
                        <a:schemeClr val="tx1"/>
                      </a:solidFill>
                      <a:prstDash val="solid"/>
                      <a:round/>
                      <a:headEnd type="none" w="med" len="med"/>
                      <a:tailEnd type="none" w="med" len="med"/>
                    </a:lnB>
                  </a:tcPr>
                </a:tc>
                <a:tc>
                  <a:txBody>
                    <a:bodyPr/>
                    <a:lstStyle/>
                    <a:p>
                      <a:pPr algn="ctr"/>
                      <a:r>
                        <a:rPr lang="cs-CZ" sz="1100" b="1">
                          <a:effectLst/>
                        </a:rPr>
                        <a:t>Nerovnoměrný</a:t>
                      </a:r>
                      <a:endParaRPr lang="cs-CZ" sz="1400" b="1">
                        <a:effectLst/>
                        <a:latin typeface="Times New Roman" panose="02020603050405020304" pitchFamily="18" charset="0"/>
                        <a:ea typeface="Times New Roman" panose="02020603050405020304" pitchFamily="18" charset="0"/>
                      </a:endParaRPr>
                    </a:p>
                  </a:txBody>
                  <a:tcPr marL="52973" marR="52973" marT="0" marB="0" anchor="ctr">
                    <a:lnB w="12700" cap="flat" cmpd="sng" algn="ctr">
                      <a:solidFill>
                        <a:schemeClr val="tx1"/>
                      </a:solidFill>
                      <a:prstDash val="solid"/>
                      <a:round/>
                      <a:headEnd type="none" w="med" len="med"/>
                      <a:tailEnd type="none" w="med" len="med"/>
                    </a:lnB>
                  </a:tcPr>
                </a:tc>
                <a:tc>
                  <a:txBody>
                    <a:bodyPr/>
                    <a:lstStyle/>
                    <a:p>
                      <a:pPr algn="ctr"/>
                      <a:r>
                        <a:rPr lang="cs-CZ" sz="1100" b="1">
                          <a:effectLst/>
                        </a:rPr>
                        <a:t>Rovnoměrný</a:t>
                      </a:r>
                      <a:endParaRPr lang="cs-CZ" sz="1400" b="1">
                        <a:effectLst/>
                        <a:latin typeface="Times New Roman" panose="02020603050405020304" pitchFamily="18" charset="0"/>
                        <a:ea typeface="Times New Roman" panose="02020603050405020304" pitchFamily="18" charset="0"/>
                      </a:endParaRPr>
                    </a:p>
                  </a:txBody>
                  <a:tcPr marL="52973" marR="52973" marT="0" marB="0" anchor="ctr">
                    <a:lnB w="12700" cap="flat" cmpd="sng" algn="ctr">
                      <a:solidFill>
                        <a:schemeClr val="tx1"/>
                      </a:solidFill>
                      <a:prstDash val="solid"/>
                      <a:round/>
                      <a:headEnd type="none" w="med" len="med"/>
                      <a:tailEnd type="none" w="med" len="med"/>
                    </a:lnB>
                  </a:tcPr>
                </a:tc>
                <a:tc>
                  <a:txBody>
                    <a:bodyPr/>
                    <a:lstStyle/>
                    <a:p>
                      <a:pPr algn="ctr"/>
                      <a:r>
                        <a:rPr lang="cs-CZ" sz="1100" b="1">
                          <a:effectLst/>
                        </a:rPr>
                        <a:t>Rovnoměrný</a:t>
                      </a:r>
                      <a:endParaRPr lang="cs-CZ" sz="1400" b="1">
                        <a:effectLst/>
                        <a:latin typeface="Times New Roman" panose="02020603050405020304" pitchFamily="18" charset="0"/>
                        <a:ea typeface="Times New Roman" panose="02020603050405020304" pitchFamily="18" charset="0"/>
                      </a:endParaRPr>
                    </a:p>
                  </a:txBody>
                  <a:tcPr marL="52973" marR="52973" marT="0" marB="0" anchor="ctr">
                    <a:lnB w="12700" cap="flat" cmpd="sng" algn="ctr">
                      <a:solidFill>
                        <a:schemeClr val="tx1"/>
                      </a:solidFill>
                      <a:prstDash val="solid"/>
                      <a:round/>
                      <a:headEnd type="none" w="med" len="med"/>
                      <a:tailEnd type="none" w="med" len="med"/>
                    </a:lnB>
                  </a:tcPr>
                </a:tc>
                <a:tc>
                  <a:txBody>
                    <a:bodyPr/>
                    <a:lstStyle/>
                    <a:p>
                      <a:pPr algn="ctr"/>
                      <a:r>
                        <a:rPr lang="cs-CZ" sz="1100" b="1">
                          <a:effectLst/>
                        </a:rPr>
                        <a:t>Nerovnoměrný</a:t>
                      </a:r>
                      <a:endParaRPr lang="cs-CZ" sz="1400" b="1">
                        <a:effectLst/>
                        <a:latin typeface="Times New Roman" panose="02020603050405020304" pitchFamily="18" charset="0"/>
                        <a:ea typeface="Times New Roman" panose="02020603050405020304" pitchFamily="18" charset="0"/>
                      </a:endParaRPr>
                    </a:p>
                  </a:txBody>
                  <a:tcPr marL="52973" marR="52973" marT="0" marB="0" anchor="ctr">
                    <a:lnB w="12700" cap="flat" cmpd="sng" algn="ctr">
                      <a:solidFill>
                        <a:schemeClr val="tx1"/>
                      </a:solidFill>
                      <a:prstDash val="solid"/>
                      <a:round/>
                      <a:headEnd type="none" w="med" len="med"/>
                      <a:tailEnd type="none" w="med" len="med"/>
                    </a:lnB>
                  </a:tcPr>
                </a:tc>
                <a:tc>
                  <a:txBody>
                    <a:bodyPr/>
                    <a:lstStyle/>
                    <a:p>
                      <a:pPr algn="ctr"/>
                      <a:r>
                        <a:rPr lang="cs-CZ" sz="1100" b="1">
                          <a:effectLst/>
                        </a:rPr>
                        <a:t>Rovnoměrný</a:t>
                      </a:r>
                      <a:endParaRPr lang="cs-CZ" sz="1400" b="1">
                        <a:effectLst/>
                        <a:latin typeface="Times New Roman" panose="02020603050405020304" pitchFamily="18" charset="0"/>
                        <a:ea typeface="Times New Roman" panose="02020603050405020304" pitchFamily="18" charset="0"/>
                      </a:endParaRPr>
                    </a:p>
                  </a:txBody>
                  <a:tcPr marL="52973" marR="52973" marT="0" marB="0" anchor="ctr">
                    <a:lnB w="12700" cap="flat" cmpd="sng" algn="ctr">
                      <a:solidFill>
                        <a:schemeClr val="tx1"/>
                      </a:solidFill>
                      <a:prstDash val="solid"/>
                      <a:round/>
                      <a:headEnd type="none" w="med" len="med"/>
                      <a:tailEnd type="none" w="med" len="med"/>
                    </a:lnB>
                  </a:tcPr>
                </a:tc>
                <a:tc>
                  <a:txBody>
                    <a:bodyPr/>
                    <a:lstStyle/>
                    <a:p>
                      <a:pPr algn="ctr"/>
                      <a:r>
                        <a:rPr lang="cs-CZ" sz="1100" b="1" dirty="0">
                          <a:effectLst/>
                        </a:rPr>
                        <a:t>Nerovnoměrný</a:t>
                      </a:r>
                      <a:endParaRPr lang="cs-CZ" sz="1400" b="1" dirty="0">
                        <a:effectLst/>
                        <a:latin typeface="Times New Roman" panose="02020603050405020304" pitchFamily="18" charset="0"/>
                        <a:ea typeface="Times New Roman" panose="02020603050405020304" pitchFamily="18" charset="0"/>
                      </a:endParaRPr>
                    </a:p>
                  </a:txBody>
                  <a:tcPr marL="52973" marR="52973"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215457"/>
                  </a:ext>
                </a:extLst>
              </a:tr>
              <a:tr h="249732">
                <a:tc>
                  <a:txBody>
                    <a:bodyPr/>
                    <a:lstStyle/>
                    <a:p>
                      <a:pPr algn="ctr"/>
                      <a:r>
                        <a:rPr lang="cs-CZ" sz="1400" dirty="0">
                          <a:effectLst/>
                          <a:latin typeface="Times New Roman" panose="02020603050405020304" pitchFamily="18" charset="0"/>
                          <a:cs typeface="Times New Roman" panose="02020603050405020304" pitchFamily="18" charset="0"/>
                        </a:rPr>
                        <a:t>1</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21 590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124,30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129,20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134,30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132,60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137,90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138,10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1168317"/>
                  </a:ext>
                </a:extLst>
              </a:tr>
              <a:tr h="238380">
                <a:tc>
                  <a:txBody>
                    <a:bodyPr/>
                    <a:lstStyle/>
                    <a:p>
                      <a:pPr algn="ctr"/>
                      <a:r>
                        <a:rPr lang="cs-CZ" sz="1400">
                          <a:effectLst/>
                          <a:latin typeface="Times New Roman" panose="02020603050405020304" pitchFamily="18" charset="0"/>
                          <a:cs typeface="Times New Roman" panose="02020603050405020304" pitchFamily="18" charset="0"/>
                        </a:rPr>
                        <a:t>2</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21 700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124,90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129,80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134,90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133,20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138,50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138,80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5724351"/>
                  </a:ext>
                </a:extLst>
              </a:tr>
              <a:tr h="238380">
                <a:tc>
                  <a:txBody>
                    <a:bodyPr/>
                    <a:lstStyle/>
                    <a:p>
                      <a:pPr algn="ctr"/>
                      <a:r>
                        <a:rPr lang="cs-CZ" sz="1400">
                          <a:effectLst/>
                          <a:latin typeface="Times New Roman" panose="02020603050405020304" pitchFamily="18" charset="0"/>
                          <a:cs typeface="Times New Roman" panose="02020603050405020304" pitchFamily="18" charset="0"/>
                        </a:rPr>
                        <a:t>3</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21 800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125,50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130,40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135,50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133,80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139,10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139,40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359866"/>
                  </a:ext>
                </a:extLst>
              </a:tr>
              <a:tr h="238380">
                <a:tc>
                  <a:txBody>
                    <a:bodyPr/>
                    <a:lstStyle/>
                    <a:p>
                      <a:pPr algn="ctr"/>
                      <a:r>
                        <a:rPr lang="cs-CZ" sz="1400">
                          <a:effectLst/>
                          <a:latin typeface="Times New Roman" panose="02020603050405020304" pitchFamily="18" charset="0"/>
                          <a:cs typeface="Times New Roman" panose="02020603050405020304" pitchFamily="18" charset="0"/>
                        </a:rPr>
                        <a:t>4</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23 540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135,50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140,80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146,30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144,50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150,20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150,60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9350355"/>
                  </a:ext>
                </a:extLst>
              </a:tr>
              <a:tr h="238380">
                <a:tc>
                  <a:txBody>
                    <a:bodyPr/>
                    <a:lstStyle/>
                    <a:p>
                      <a:pPr algn="ctr"/>
                      <a:r>
                        <a:rPr lang="cs-CZ" sz="1400">
                          <a:effectLst/>
                          <a:latin typeface="Times New Roman" panose="02020603050405020304" pitchFamily="18" charset="0"/>
                          <a:cs typeface="Times New Roman" panose="02020603050405020304" pitchFamily="18" charset="0"/>
                        </a:rPr>
                        <a:t>5</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25 360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146,00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151,70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157,70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155,70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161,90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162,20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858470"/>
                  </a:ext>
                </a:extLst>
              </a:tr>
              <a:tr h="238380">
                <a:tc>
                  <a:txBody>
                    <a:bodyPr/>
                    <a:lstStyle/>
                    <a:p>
                      <a:pPr algn="ctr"/>
                      <a:r>
                        <a:rPr lang="cs-CZ" sz="1400">
                          <a:effectLst/>
                          <a:latin typeface="Times New Roman" panose="02020603050405020304" pitchFamily="18" charset="0"/>
                          <a:cs typeface="Times New Roman" panose="02020603050405020304" pitchFamily="18" charset="0"/>
                        </a:rPr>
                        <a:t>6</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27 610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158,90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165,20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171,70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169,50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176,30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176,60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283233"/>
                  </a:ext>
                </a:extLst>
              </a:tr>
              <a:tr h="238380">
                <a:tc>
                  <a:txBody>
                    <a:bodyPr/>
                    <a:lstStyle/>
                    <a:p>
                      <a:pPr algn="ctr"/>
                      <a:r>
                        <a:rPr lang="cs-CZ" sz="1400">
                          <a:effectLst/>
                          <a:latin typeface="Times New Roman" panose="02020603050405020304" pitchFamily="18" charset="0"/>
                          <a:cs typeface="Times New Roman" panose="02020603050405020304" pitchFamily="18" charset="0"/>
                        </a:rPr>
                        <a:t>7</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29 710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171,00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177,70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184,70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182,40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189,60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190,00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806151"/>
                  </a:ext>
                </a:extLst>
              </a:tr>
              <a:tr h="238380">
                <a:tc>
                  <a:txBody>
                    <a:bodyPr/>
                    <a:lstStyle/>
                    <a:p>
                      <a:pPr algn="ctr"/>
                      <a:r>
                        <a:rPr lang="cs-CZ" sz="1400">
                          <a:effectLst/>
                          <a:latin typeface="Times New Roman" panose="02020603050405020304" pitchFamily="18" charset="0"/>
                          <a:cs typeface="Times New Roman" panose="02020603050405020304" pitchFamily="18" charset="0"/>
                        </a:rPr>
                        <a:t>8</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31 710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182,50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189,70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197,10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194,70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202,40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202,80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561795"/>
                  </a:ext>
                </a:extLst>
              </a:tr>
              <a:tr h="238380">
                <a:tc>
                  <a:txBody>
                    <a:bodyPr/>
                    <a:lstStyle/>
                    <a:p>
                      <a:pPr algn="ctr"/>
                      <a:r>
                        <a:rPr lang="cs-CZ" sz="1400">
                          <a:effectLst/>
                          <a:latin typeface="Times New Roman" panose="02020603050405020304" pitchFamily="18" charset="0"/>
                          <a:cs typeface="Times New Roman" panose="02020603050405020304" pitchFamily="18" charset="0"/>
                        </a:rPr>
                        <a:t>9</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33 820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194,60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202,30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210,20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207,60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215,80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216,30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3827495"/>
                  </a:ext>
                </a:extLst>
              </a:tr>
              <a:tr h="238380">
                <a:tc>
                  <a:txBody>
                    <a:bodyPr/>
                    <a:lstStyle/>
                    <a:p>
                      <a:pPr algn="ctr"/>
                      <a:r>
                        <a:rPr lang="cs-CZ" sz="1400">
                          <a:effectLst/>
                          <a:latin typeface="Times New Roman" panose="02020603050405020304" pitchFamily="18" charset="0"/>
                          <a:cs typeface="Times New Roman" panose="02020603050405020304" pitchFamily="18" charset="0"/>
                        </a:rPr>
                        <a:t>10</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35 900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206,60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214,80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223,20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220,40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229,20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229,60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9265831"/>
                  </a:ext>
                </a:extLst>
              </a:tr>
              <a:tr h="238380">
                <a:tc>
                  <a:txBody>
                    <a:bodyPr/>
                    <a:lstStyle/>
                    <a:p>
                      <a:pPr algn="ctr"/>
                      <a:r>
                        <a:rPr lang="cs-CZ" sz="1400">
                          <a:effectLst/>
                          <a:latin typeface="Times New Roman" panose="02020603050405020304" pitchFamily="18" charset="0"/>
                          <a:cs typeface="Times New Roman" panose="02020603050405020304" pitchFamily="18" charset="0"/>
                        </a:rPr>
                        <a:t>11</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37 830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217,70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226,30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235,20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232,20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241,40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241,90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3723170"/>
                  </a:ext>
                </a:extLst>
              </a:tr>
              <a:tr h="238380">
                <a:tc>
                  <a:txBody>
                    <a:bodyPr/>
                    <a:lstStyle/>
                    <a:p>
                      <a:pPr algn="ctr"/>
                      <a:r>
                        <a:rPr lang="cs-CZ" sz="1400">
                          <a:effectLst/>
                          <a:latin typeface="Times New Roman" panose="02020603050405020304" pitchFamily="18" charset="0"/>
                          <a:cs typeface="Times New Roman" panose="02020603050405020304" pitchFamily="18" charset="0"/>
                        </a:rPr>
                        <a:t>12</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40 060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230,50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239,60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249,00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245,90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255,60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256,20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899091"/>
                  </a:ext>
                </a:extLst>
              </a:tr>
              <a:tr h="238380">
                <a:tc>
                  <a:txBody>
                    <a:bodyPr/>
                    <a:lstStyle/>
                    <a:p>
                      <a:pPr algn="ctr"/>
                      <a:r>
                        <a:rPr lang="cs-CZ" sz="1400">
                          <a:effectLst/>
                          <a:latin typeface="Times New Roman" panose="02020603050405020304" pitchFamily="18" charset="0"/>
                          <a:cs typeface="Times New Roman" panose="02020603050405020304" pitchFamily="18" charset="0"/>
                        </a:rPr>
                        <a:t>13</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40 840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235,00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244,30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253,90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250,70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260,60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261,20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1994614"/>
                  </a:ext>
                </a:extLst>
              </a:tr>
              <a:tr h="238380">
                <a:tc>
                  <a:txBody>
                    <a:bodyPr/>
                    <a:lstStyle/>
                    <a:p>
                      <a:pPr algn="ctr"/>
                      <a:r>
                        <a:rPr lang="cs-CZ" sz="1400">
                          <a:effectLst/>
                          <a:latin typeface="Times New Roman" panose="02020603050405020304" pitchFamily="18" charset="0"/>
                          <a:cs typeface="Times New Roman" panose="02020603050405020304" pitchFamily="18" charset="0"/>
                        </a:rPr>
                        <a:t>14</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43 210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248,60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258,50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268,60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265,20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275,80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276,30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1576781"/>
                  </a:ext>
                </a:extLst>
              </a:tr>
              <a:tr h="238380">
                <a:tc>
                  <a:txBody>
                    <a:bodyPr/>
                    <a:lstStyle/>
                    <a:p>
                      <a:pPr algn="ctr"/>
                      <a:r>
                        <a:rPr lang="cs-CZ" sz="1400">
                          <a:effectLst/>
                          <a:latin typeface="Times New Roman" panose="02020603050405020304" pitchFamily="18" charset="0"/>
                          <a:cs typeface="Times New Roman" panose="02020603050405020304" pitchFamily="18" charset="0"/>
                        </a:rPr>
                        <a:t>15</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48 140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277,00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288,00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299,30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295,50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307,20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307,90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3392873"/>
                  </a:ext>
                </a:extLst>
              </a:tr>
              <a:tr h="238380">
                <a:tc>
                  <a:txBody>
                    <a:bodyPr/>
                    <a:lstStyle/>
                    <a:p>
                      <a:pPr algn="ctr"/>
                      <a:r>
                        <a:rPr lang="cs-CZ" sz="1400">
                          <a:effectLst/>
                          <a:latin typeface="Times New Roman" panose="02020603050405020304" pitchFamily="18" charset="0"/>
                          <a:cs typeface="Times New Roman" panose="02020603050405020304" pitchFamily="18" charset="0"/>
                        </a:rPr>
                        <a:t>16</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52 890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304,30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316,40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328,80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324,70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337,50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338,20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973" marR="529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5743896"/>
                  </a:ext>
                </a:extLst>
              </a:tr>
            </a:tbl>
          </a:graphicData>
        </a:graphic>
      </p:graphicFrame>
    </p:spTree>
    <p:extLst>
      <p:ext uri="{BB962C8B-B14F-4D97-AF65-F5344CB8AC3E}">
        <p14:creationId xmlns:p14="http://schemas.microsoft.com/office/powerpoint/2010/main" val="553054193"/>
      </p:ext>
    </p:extLst>
  </p:cSld>
  <p:clrMapOvr>
    <a:masterClrMapping/>
  </p:clrMapOvr>
  <p:transition spd="med">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F01E5B5-8344-C278-B3FE-DDD14D4A7450}"/>
              </a:ext>
            </a:extLst>
          </p:cNvPr>
          <p:cNvSpPr>
            <a:spLocks noGrp="1"/>
          </p:cNvSpPr>
          <p:nvPr>
            <p:ph type="dt" sz="half" idx="10"/>
          </p:nvPr>
        </p:nvSpPr>
        <p:spPr/>
        <p:txBody>
          <a:bodyPr/>
          <a:lstStyle/>
          <a:p>
            <a:pPr>
              <a:defRPr/>
            </a:pPr>
            <a:fld id="{62760FFA-2669-4C6E-A779-86D9D17647CD}" type="datetime1">
              <a:rPr lang="cs-CZ" smtClean="0"/>
              <a:pPr>
                <a:defRPr/>
              </a:pPr>
              <a:t>03.02.2025</a:t>
            </a:fld>
            <a:endParaRPr lang="cs-CZ"/>
          </a:p>
        </p:txBody>
      </p:sp>
      <p:sp>
        <p:nvSpPr>
          <p:cNvPr id="3" name="Zástupný symbol pro číslo snímku 2">
            <a:extLst>
              <a:ext uri="{FF2B5EF4-FFF2-40B4-BE49-F238E27FC236}">
                <a16:creationId xmlns:a16="http://schemas.microsoft.com/office/drawing/2014/main" id="{BF414C53-D303-ABFA-B758-5B2BAE3B1C22}"/>
              </a:ext>
            </a:extLst>
          </p:cNvPr>
          <p:cNvSpPr>
            <a:spLocks noGrp="1"/>
          </p:cNvSpPr>
          <p:nvPr>
            <p:ph type="sldNum" sz="quarter" idx="12"/>
          </p:nvPr>
        </p:nvSpPr>
        <p:spPr/>
        <p:txBody>
          <a:bodyPr/>
          <a:lstStyle/>
          <a:p>
            <a:pPr>
              <a:defRPr/>
            </a:pPr>
            <a:fld id="{3F70C1D0-B35F-4217-927B-C53898D9C348}" type="slidenum">
              <a:rPr lang="cs-CZ" altLang="cs-CZ" smtClean="0"/>
              <a:pPr>
                <a:defRPr/>
              </a:pPr>
              <a:t>36</a:t>
            </a:fld>
            <a:endParaRPr lang="cs-CZ" altLang="cs-CZ"/>
          </a:p>
        </p:txBody>
      </p:sp>
      <p:sp>
        <p:nvSpPr>
          <p:cNvPr id="5" name="TextovéPole 4">
            <a:extLst>
              <a:ext uri="{FF2B5EF4-FFF2-40B4-BE49-F238E27FC236}">
                <a16:creationId xmlns:a16="http://schemas.microsoft.com/office/drawing/2014/main" id="{693FBFBA-9339-3A68-DD3F-22625C9C09F6}"/>
              </a:ext>
            </a:extLst>
          </p:cNvPr>
          <p:cNvSpPr txBox="1"/>
          <p:nvPr/>
        </p:nvSpPr>
        <p:spPr>
          <a:xfrm>
            <a:off x="333213" y="0"/>
            <a:ext cx="9570203" cy="400110"/>
          </a:xfrm>
          <a:prstGeom prst="rect">
            <a:avLst/>
          </a:prstGeom>
          <a:noFill/>
        </p:spPr>
        <p:txBody>
          <a:bodyPr wrap="square">
            <a:spAutoFit/>
          </a:bodyPr>
          <a:lstStyle/>
          <a:p>
            <a:pPr lvl="0" eaLnBrk="1" hangingPunct="1">
              <a:buClr>
                <a:srgbClr val="00272B"/>
              </a:buClr>
              <a:buSzPct val="50000"/>
              <a:tabLst>
                <a:tab pos="773113" algn="l"/>
              </a:tabLst>
            </a:pPr>
            <a:r>
              <a:rPr lang="cs-CZ" altLang="en-US" sz="20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endParaRPr lang="cs-CZ" altLang="cs-CZ" sz="20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ovéPole 6">
            <a:extLst>
              <a:ext uri="{FF2B5EF4-FFF2-40B4-BE49-F238E27FC236}">
                <a16:creationId xmlns:a16="http://schemas.microsoft.com/office/drawing/2014/main" id="{F200FB90-9809-E48F-E5F9-BAB196DF54E8}"/>
              </a:ext>
            </a:extLst>
          </p:cNvPr>
          <p:cNvSpPr txBox="1"/>
          <p:nvPr/>
        </p:nvSpPr>
        <p:spPr>
          <a:xfrm>
            <a:off x="100739" y="400110"/>
            <a:ext cx="9701939" cy="1200329"/>
          </a:xfrm>
          <a:prstGeom prst="rect">
            <a:avLst/>
          </a:prstGeom>
          <a:noFill/>
        </p:spPr>
        <p:txBody>
          <a:bodyPr wrap="square">
            <a:spAutoFit/>
          </a:bodyPr>
          <a:lstStyle/>
          <a:p>
            <a:pPr marL="228600" algn="just">
              <a:tabLst>
                <a:tab pos="1900555" algn="l"/>
              </a:tabLst>
            </a:pPr>
            <a:r>
              <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Tabulka č. 2</a:t>
            </a:r>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Zaměstnanci s nerovnoměrně rozvrženou pracovní dobou, ve směnném pracovním režimu (dvousměnný nebo vícesměnný nebo nepřetržitý pracovní režim) nebo zaměstnanci s nerovnoměrně rozvrženou pracovní dobou, v jednosměnném pracovním režimu.</a:t>
            </a:r>
          </a:p>
          <a:p>
            <a:pPr marL="228600" algn="just">
              <a:tabLst>
                <a:tab pos="1900555" algn="l"/>
              </a:tabLst>
            </a:pPr>
            <a:r>
              <a:rPr lang="cs-CZ" sz="1800" b="0" dirty="0">
                <a:solidFill>
                  <a:schemeClr val="tx1"/>
                </a:solidFill>
                <a:latin typeface="Times New Roman" panose="02020603050405020304" pitchFamily="18" charset="0"/>
                <a:cs typeface="Times New Roman" panose="02020603050405020304" pitchFamily="18" charset="0"/>
              </a:rPr>
              <a:t>Pozn. Započten příplatek za režim práce ve výši 10,- Kč/hod. </a:t>
            </a:r>
            <a:endParaRPr lang="cs-CZ" sz="1300" b="0"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Tabulka 5">
            <a:extLst>
              <a:ext uri="{FF2B5EF4-FFF2-40B4-BE49-F238E27FC236}">
                <a16:creationId xmlns:a16="http://schemas.microsoft.com/office/drawing/2014/main" id="{10AAD363-230F-0B70-10B8-12DD5273231D}"/>
              </a:ext>
            </a:extLst>
          </p:cNvPr>
          <p:cNvGraphicFramePr>
            <a:graphicFrameLocks noGrp="1"/>
          </p:cNvGraphicFramePr>
          <p:nvPr>
            <p:extLst>
              <p:ext uri="{D42A27DB-BD31-4B8C-83A1-F6EECF244321}">
                <p14:modId xmlns:p14="http://schemas.microsoft.com/office/powerpoint/2010/main" val="1178056028"/>
              </p:ext>
            </p:extLst>
          </p:nvPr>
        </p:nvGraphicFramePr>
        <p:xfrm>
          <a:off x="545464" y="1734633"/>
          <a:ext cx="8379080" cy="4589145"/>
        </p:xfrm>
        <a:graphic>
          <a:graphicData uri="http://schemas.openxmlformats.org/drawingml/2006/table">
            <a:tbl>
              <a:tblPr firstRow="1" firstCol="1" bandRow="1">
                <a:tableStyleId>{5C22544A-7EE6-4342-B048-85BDC9FD1C3A}</a:tableStyleId>
              </a:tblPr>
              <a:tblGrid>
                <a:gridCol w="1031891">
                  <a:extLst>
                    <a:ext uri="{9D8B030D-6E8A-4147-A177-3AD203B41FA5}">
                      <a16:colId xmlns:a16="http://schemas.microsoft.com/office/drawing/2014/main" val="2864576402"/>
                    </a:ext>
                  </a:extLst>
                </a:gridCol>
                <a:gridCol w="714741">
                  <a:extLst>
                    <a:ext uri="{9D8B030D-6E8A-4147-A177-3AD203B41FA5}">
                      <a16:colId xmlns:a16="http://schemas.microsoft.com/office/drawing/2014/main" val="1183216005"/>
                    </a:ext>
                  </a:extLst>
                </a:gridCol>
                <a:gridCol w="1158240">
                  <a:extLst>
                    <a:ext uri="{9D8B030D-6E8A-4147-A177-3AD203B41FA5}">
                      <a16:colId xmlns:a16="http://schemas.microsoft.com/office/drawing/2014/main" val="3062595833"/>
                    </a:ext>
                  </a:extLst>
                </a:gridCol>
                <a:gridCol w="999744">
                  <a:extLst>
                    <a:ext uri="{9D8B030D-6E8A-4147-A177-3AD203B41FA5}">
                      <a16:colId xmlns:a16="http://schemas.microsoft.com/office/drawing/2014/main" val="1821388268"/>
                    </a:ext>
                  </a:extLst>
                </a:gridCol>
                <a:gridCol w="1097280">
                  <a:extLst>
                    <a:ext uri="{9D8B030D-6E8A-4147-A177-3AD203B41FA5}">
                      <a16:colId xmlns:a16="http://schemas.microsoft.com/office/drawing/2014/main" val="674832877"/>
                    </a:ext>
                  </a:extLst>
                </a:gridCol>
                <a:gridCol w="1097280">
                  <a:extLst>
                    <a:ext uri="{9D8B030D-6E8A-4147-A177-3AD203B41FA5}">
                      <a16:colId xmlns:a16="http://schemas.microsoft.com/office/drawing/2014/main" val="65856453"/>
                    </a:ext>
                  </a:extLst>
                </a:gridCol>
                <a:gridCol w="1121664">
                  <a:extLst>
                    <a:ext uri="{9D8B030D-6E8A-4147-A177-3AD203B41FA5}">
                      <a16:colId xmlns:a16="http://schemas.microsoft.com/office/drawing/2014/main" val="477237587"/>
                    </a:ext>
                  </a:extLst>
                </a:gridCol>
                <a:gridCol w="1158240">
                  <a:extLst>
                    <a:ext uri="{9D8B030D-6E8A-4147-A177-3AD203B41FA5}">
                      <a16:colId xmlns:a16="http://schemas.microsoft.com/office/drawing/2014/main" val="266883364"/>
                    </a:ext>
                  </a:extLst>
                </a:gridCol>
              </a:tblGrid>
              <a:tr h="236206">
                <a:tc rowSpan="2">
                  <a:txBody>
                    <a:bodyPr/>
                    <a:lstStyle/>
                    <a:p>
                      <a:pPr algn="ctr"/>
                      <a:r>
                        <a:rPr lang="cs-CZ" sz="1000" dirty="0">
                          <a:effectLst/>
                          <a:latin typeface="Times New Roman" panose="02020603050405020304" pitchFamily="18" charset="0"/>
                          <a:cs typeface="Times New Roman" panose="02020603050405020304" pitchFamily="18" charset="0"/>
                        </a:rPr>
                        <a:t>Tarifní stupeň</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rowSpan="2">
                  <a:txBody>
                    <a:bodyPr/>
                    <a:lstStyle/>
                    <a:p>
                      <a:pPr algn="ctr"/>
                      <a:r>
                        <a:rPr lang="cs-CZ" sz="1000" dirty="0">
                          <a:effectLst/>
                          <a:latin typeface="Times New Roman" panose="02020603050405020304" pitchFamily="18" charset="0"/>
                          <a:cs typeface="Times New Roman" panose="02020603050405020304" pitchFamily="18" charset="0"/>
                        </a:rPr>
                        <a:t>Měsíční tarif</a:t>
                      </a:r>
                      <a:endParaRPr lang="cs-CZ"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gridSpan="6">
                  <a:txBody>
                    <a:bodyPr/>
                    <a:lstStyle/>
                    <a:p>
                      <a:pPr algn="ctr"/>
                      <a:r>
                        <a:rPr lang="cs-CZ" sz="1200" dirty="0">
                          <a:effectLst/>
                        </a:rPr>
                        <a:t>Hodinový mzdový tarif pro pracovní dobu</a:t>
                      </a:r>
                      <a:endParaRPr lang="cs-CZ" sz="12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16236361"/>
                  </a:ext>
                </a:extLst>
              </a:tr>
              <a:tr h="303693">
                <a:tc vMerge="1">
                  <a:txBody>
                    <a:bodyPr/>
                    <a:lstStyle/>
                    <a:p>
                      <a:endParaRPr lang="cs-CZ"/>
                    </a:p>
                  </a:txBody>
                  <a:tcPr/>
                </a:tc>
                <a:tc vMerge="1">
                  <a:txBody>
                    <a:bodyPr/>
                    <a:lstStyle/>
                    <a:p>
                      <a:endParaRPr lang="cs-CZ"/>
                    </a:p>
                  </a:txBody>
                  <a:tcPr/>
                </a:tc>
                <a:tc>
                  <a:txBody>
                    <a:bodyPr/>
                    <a:lstStyle/>
                    <a:p>
                      <a:pPr algn="ctr"/>
                      <a:r>
                        <a:rPr lang="cs-CZ" sz="1200" b="1" dirty="0">
                          <a:effectLst/>
                          <a:latin typeface="Times New Roman" panose="02020603050405020304" pitchFamily="18" charset="0"/>
                          <a:cs typeface="Times New Roman" panose="02020603050405020304" pitchFamily="18" charset="0"/>
                        </a:rPr>
                        <a:t>40 hod.</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cs-CZ" sz="1200" b="1" dirty="0">
                          <a:effectLst/>
                          <a:latin typeface="Times New Roman" panose="02020603050405020304" pitchFamily="18" charset="0"/>
                          <a:cs typeface="Times New Roman" panose="02020603050405020304" pitchFamily="18" charset="0"/>
                        </a:rPr>
                        <a:t>40 hod.</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cs-CZ" sz="1200" b="1" dirty="0">
                          <a:effectLst/>
                          <a:latin typeface="Times New Roman" panose="02020603050405020304" pitchFamily="18" charset="0"/>
                          <a:cs typeface="Times New Roman" panose="02020603050405020304" pitchFamily="18" charset="0"/>
                        </a:rPr>
                        <a:t>38,5 hod.</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cs-CZ" sz="1200" b="1" dirty="0">
                          <a:effectLst/>
                          <a:latin typeface="Times New Roman" panose="02020603050405020304" pitchFamily="18" charset="0"/>
                          <a:cs typeface="Times New Roman" panose="02020603050405020304" pitchFamily="18" charset="0"/>
                        </a:rPr>
                        <a:t>37,5 hod.</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cs-CZ" sz="1200" b="1" dirty="0">
                          <a:effectLst/>
                          <a:latin typeface="Times New Roman" panose="02020603050405020304" pitchFamily="18" charset="0"/>
                          <a:cs typeface="Times New Roman" panose="02020603050405020304" pitchFamily="18" charset="0"/>
                        </a:rPr>
                        <a:t>37,5 hod.</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cs-CZ" sz="1200" b="1">
                          <a:effectLst/>
                          <a:latin typeface="Times New Roman" panose="02020603050405020304" pitchFamily="18" charset="0"/>
                          <a:cs typeface="Times New Roman" panose="02020603050405020304" pitchFamily="18" charset="0"/>
                        </a:rPr>
                        <a:t>36 hod.</a:t>
                      </a:r>
                      <a:endParaRPr lang="cs-CZ" sz="1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150452077"/>
                  </a:ext>
                </a:extLst>
              </a:tr>
              <a:tr h="236206">
                <a:tc>
                  <a:txBody>
                    <a:bodyPr/>
                    <a:lstStyle/>
                    <a:p>
                      <a:pPr algn="ctr"/>
                      <a:r>
                        <a:rPr lang="cs-CZ" sz="1000">
                          <a:effectLst/>
                          <a:latin typeface="Times New Roman" panose="02020603050405020304" pitchFamily="18" charset="0"/>
                          <a:cs typeface="Times New Roman" panose="02020603050405020304" pitchFamily="18" charset="0"/>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cs-CZ" sz="1000">
                          <a:effectLst/>
                          <a:latin typeface="Times New Roman" panose="02020603050405020304" pitchFamily="18" charset="0"/>
                          <a:cs typeface="Times New Roman" panose="02020603050405020304" pitchFamily="18" charset="0"/>
                        </a:rPr>
                        <a:t> </a:t>
                      </a:r>
                      <a:endParaRPr lang="cs-CZ"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r>
                        <a:rPr lang="cs-CZ" sz="1200" b="1" dirty="0">
                          <a:effectLst/>
                          <a:latin typeface="Times New Roman" panose="02020603050405020304" pitchFamily="18" charset="0"/>
                          <a:cs typeface="Times New Roman" panose="02020603050405020304" pitchFamily="18" charset="0"/>
                        </a:rPr>
                        <a:t>Nerovnoměrný</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r>
                        <a:rPr lang="cs-CZ" sz="1200" b="1" dirty="0">
                          <a:effectLst/>
                          <a:latin typeface="Times New Roman" panose="02020603050405020304" pitchFamily="18" charset="0"/>
                          <a:cs typeface="Times New Roman" panose="02020603050405020304" pitchFamily="18" charset="0"/>
                        </a:rPr>
                        <a:t>Rovnoměrný</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r>
                        <a:rPr lang="cs-CZ" sz="1200" b="1" dirty="0">
                          <a:effectLst/>
                          <a:latin typeface="Times New Roman" panose="02020603050405020304" pitchFamily="18" charset="0"/>
                          <a:cs typeface="Times New Roman" panose="02020603050405020304" pitchFamily="18" charset="0"/>
                        </a:rPr>
                        <a:t>Rovnoměrný</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r>
                        <a:rPr lang="cs-CZ" sz="1200" b="1" dirty="0">
                          <a:effectLst/>
                          <a:latin typeface="Times New Roman" panose="02020603050405020304" pitchFamily="18" charset="0"/>
                          <a:cs typeface="Times New Roman" panose="02020603050405020304" pitchFamily="18" charset="0"/>
                        </a:rPr>
                        <a:t>Nerovnoměrný</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r>
                        <a:rPr lang="cs-CZ" sz="1200" b="1" dirty="0">
                          <a:effectLst/>
                          <a:latin typeface="Times New Roman" panose="02020603050405020304" pitchFamily="18" charset="0"/>
                          <a:cs typeface="Times New Roman" panose="02020603050405020304" pitchFamily="18" charset="0"/>
                        </a:rPr>
                        <a:t>Rovnoměrný</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pPr algn="ctr"/>
                      <a:r>
                        <a:rPr lang="cs-CZ" sz="1200" b="1" dirty="0">
                          <a:effectLst/>
                          <a:latin typeface="Times New Roman" panose="02020603050405020304" pitchFamily="18" charset="0"/>
                          <a:cs typeface="Times New Roman" panose="02020603050405020304" pitchFamily="18" charset="0"/>
                        </a:rPr>
                        <a:t>Nerovnoměrný</a:t>
                      </a:r>
                      <a:endParaRPr lang="cs-CZ"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6671871"/>
                  </a:ext>
                </a:extLst>
              </a:tr>
              <a:tr h="247454">
                <a:tc>
                  <a:txBody>
                    <a:bodyPr/>
                    <a:lstStyle/>
                    <a:p>
                      <a:pPr algn="ctr"/>
                      <a:r>
                        <a:rPr lang="cs-CZ" sz="1400" dirty="0">
                          <a:effectLst/>
                          <a:latin typeface="Times New Roman" panose="02020603050405020304" pitchFamily="18" charset="0"/>
                          <a:cs typeface="Times New Roman" panose="02020603050405020304" pitchFamily="18" charset="0"/>
                        </a:rPr>
                        <a:t>1</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21 230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122,20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127,00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132,00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130,30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135,50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135,80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471437"/>
                  </a:ext>
                </a:extLst>
              </a:tr>
              <a:tr h="236206">
                <a:tc>
                  <a:txBody>
                    <a:bodyPr/>
                    <a:lstStyle/>
                    <a:p>
                      <a:pPr algn="ctr"/>
                      <a:r>
                        <a:rPr lang="cs-CZ" sz="1400">
                          <a:effectLst/>
                          <a:latin typeface="Times New Roman" panose="02020603050405020304" pitchFamily="18" charset="0"/>
                          <a:cs typeface="Times New Roman" panose="02020603050405020304" pitchFamily="18" charset="0"/>
                        </a:rPr>
                        <a:t>2</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21 350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122,90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127,70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132,70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131,10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136,30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136,60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9844225"/>
                  </a:ext>
                </a:extLst>
              </a:tr>
              <a:tr h="236206">
                <a:tc>
                  <a:txBody>
                    <a:bodyPr/>
                    <a:lstStyle/>
                    <a:p>
                      <a:pPr algn="ctr"/>
                      <a:r>
                        <a:rPr lang="cs-CZ" sz="1400">
                          <a:effectLst/>
                          <a:latin typeface="Times New Roman" panose="02020603050405020304" pitchFamily="18" charset="0"/>
                          <a:cs typeface="Times New Roman" panose="02020603050405020304" pitchFamily="18" charset="0"/>
                        </a:rPr>
                        <a:t>3</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21 490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123,70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128,60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133,70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131,90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137,20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137,50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54476"/>
                  </a:ext>
                </a:extLst>
              </a:tr>
              <a:tr h="258702">
                <a:tc>
                  <a:txBody>
                    <a:bodyPr/>
                    <a:lstStyle/>
                    <a:p>
                      <a:pPr algn="ctr"/>
                      <a:r>
                        <a:rPr lang="cs-CZ" sz="1400">
                          <a:effectLst/>
                          <a:latin typeface="Times New Roman" panose="02020603050405020304" pitchFamily="18" charset="0"/>
                          <a:cs typeface="Times New Roman" panose="02020603050405020304" pitchFamily="18" charset="0"/>
                        </a:rPr>
                        <a:t>4</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23 200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133,50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138,80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144,30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142,40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148,10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148,40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3520771"/>
                  </a:ext>
                </a:extLst>
              </a:tr>
              <a:tr h="236206">
                <a:tc>
                  <a:txBody>
                    <a:bodyPr/>
                    <a:lstStyle/>
                    <a:p>
                      <a:pPr algn="ctr"/>
                      <a:r>
                        <a:rPr lang="cs-CZ" sz="1400">
                          <a:effectLst/>
                          <a:latin typeface="Times New Roman" panose="02020603050405020304" pitchFamily="18" charset="0"/>
                          <a:cs typeface="Times New Roman" panose="02020603050405020304" pitchFamily="18" charset="0"/>
                        </a:rPr>
                        <a:t>5</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25 040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144,10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149,80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155,70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153,70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159,80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160,20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54490"/>
                  </a:ext>
                </a:extLst>
              </a:tr>
              <a:tr h="236206">
                <a:tc>
                  <a:txBody>
                    <a:bodyPr/>
                    <a:lstStyle/>
                    <a:p>
                      <a:pPr algn="ctr"/>
                      <a:r>
                        <a:rPr lang="cs-CZ" sz="1400">
                          <a:effectLst/>
                          <a:latin typeface="Times New Roman" panose="02020603050405020304" pitchFamily="18" charset="0"/>
                          <a:cs typeface="Times New Roman" panose="02020603050405020304" pitchFamily="18" charset="0"/>
                        </a:rPr>
                        <a:t>6</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27 280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157,00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163,20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169,60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167,50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174,10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174,50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3468270"/>
                  </a:ext>
                </a:extLst>
              </a:tr>
              <a:tr h="236206">
                <a:tc>
                  <a:txBody>
                    <a:bodyPr/>
                    <a:lstStyle/>
                    <a:p>
                      <a:pPr algn="ctr"/>
                      <a:r>
                        <a:rPr lang="cs-CZ" sz="1400">
                          <a:effectLst/>
                          <a:latin typeface="Times New Roman" panose="02020603050405020304" pitchFamily="18" charset="0"/>
                          <a:cs typeface="Times New Roman" panose="02020603050405020304" pitchFamily="18" charset="0"/>
                        </a:rPr>
                        <a:t>7</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29 380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169,10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175,80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182,70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180,40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187,60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187,90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1547143"/>
                  </a:ext>
                </a:extLst>
              </a:tr>
              <a:tr h="236206">
                <a:tc>
                  <a:txBody>
                    <a:bodyPr/>
                    <a:lstStyle/>
                    <a:p>
                      <a:pPr algn="ctr"/>
                      <a:r>
                        <a:rPr lang="cs-CZ" sz="1400">
                          <a:effectLst/>
                          <a:latin typeface="Times New Roman" panose="02020603050405020304" pitchFamily="18" charset="0"/>
                          <a:cs typeface="Times New Roman" panose="02020603050405020304" pitchFamily="18" charset="0"/>
                        </a:rPr>
                        <a:t>8</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31 380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180,60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187,70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195,10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192,60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200,30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200,70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4857530"/>
                  </a:ext>
                </a:extLst>
              </a:tr>
              <a:tr h="236206">
                <a:tc>
                  <a:txBody>
                    <a:bodyPr/>
                    <a:lstStyle/>
                    <a:p>
                      <a:pPr algn="ctr"/>
                      <a:r>
                        <a:rPr lang="cs-CZ" sz="1400">
                          <a:effectLst/>
                          <a:latin typeface="Times New Roman" panose="02020603050405020304" pitchFamily="18" charset="0"/>
                          <a:cs typeface="Times New Roman" panose="02020603050405020304" pitchFamily="18" charset="0"/>
                        </a:rPr>
                        <a:t>9</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33 480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192,70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200,30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208,20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205,50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213,70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214,10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9392486"/>
                  </a:ext>
                </a:extLst>
              </a:tr>
              <a:tr h="236206">
                <a:tc>
                  <a:txBody>
                    <a:bodyPr/>
                    <a:lstStyle/>
                    <a:p>
                      <a:pPr algn="ctr"/>
                      <a:r>
                        <a:rPr lang="cs-CZ" sz="1400">
                          <a:effectLst/>
                          <a:latin typeface="Times New Roman" panose="02020603050405020304" pitchFamily="18" charset="0"/>
                          <a:cs typeface="Times New Roman" panose="02020603050405020304" pitchFamily="18" charset="0"/>
                        </a:rPr>
                        <a:t>10</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35 560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204,60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212,70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221,00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218,30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226,90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227,40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463589"/>
                  </a:ext>
                </a:extLst>
              </a:tr>
              <a:tr h="236206">
                <a:tc>
                  <a:txBody>
                    <a:bodyPr/>
                    <a:lstStyle/>
                    <a:p>
                      <a:pPr algn="ctr"/>
                      <a:r>
                        <a:rPr lang="cs-CZ" sz="1400">
                          <a:effectLst/>
                          <a:latin typeface="Times New Roman" panose="02020603050405020304" pitchFamily="18" charset="0"/>
                          <a:cs typeface="Times New Roman" panose="02020603050405020304" pitchFamily="18" charset="0"/>
                        </a:rPr>
                        <a:t>11</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37 500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215,80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224,30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233,10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230,20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239,30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239,80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365135"/>
                  </a:ext>
                </a:extLst>
              </a:tr>
              <a:tr h="236206">
                <a:tc>
                  <a:txBody>
                    <a:bodyPr/>
                    <a:lstStyle/>
                    <a:p>
                      <a:pPr algn="ctr"/>
                      <a:r>
                        <a:rPr lang="cs-CZ" sz="1400">
                          <a:effectLst/>
                          <a:latin typeface="Times New Roman" panose="02020603050405020304" pitchFamily="18" charset="0"/>
                          <a:cs typeface="Times New Roman" panose="02020603050405020304" pitchFamily="18" charset="0"/>
                        </a:rPr>
                        <a:t>12</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39 730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228,60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237,70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247,00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243,90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253,60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254,10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3782177"/>
                  </a:ext>
                </a:extLst>
              </a:tr>
              <a:tr h="236206">
                <a:tc>
                  <a:txBody>
                    <a:bodyPr/>
                    <a:lstStyle/>
                    <a:p>
                      <a:pPr algn="ctr"/>
                      <a:r>
                        <a:rPr lang="cs-CZ" sz="1400">
                          <a:effectLst/>
                          <a:latin typeface="Times New Roman" panose="02020603050405020304" pitchFamily="18" charset="0"/>
                          <a:cs typeface="Times New Roman" panose="02020603050405020304" pitchFamily="18" charset="0"/>
                        </a:rPr>
                        <a:t>13</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40 510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233,10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242,30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251,80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248,70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258,50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259,10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4946511"/>
                  </a:ext>
                </a:extLst>
              </a:tr>
              <a:tr h="236206">
                <a:tc>
                  <a:txBody>
                    <a:bodyPr/>
                    <a:lstStyle/>
                    <a:p>
                      <a:pPr algn="ctr"/>
                      <a:r>
                        <a:rPr lang="cs-CZ" sz="1400">
                          <a:effectLst/>
                          <a:latin typeface="Times New Roman" panose="02020603050405020304" pitchFamily="18" charset="0"/>
                          <a:cs typeface="Times New Roman" panose="02020603050405020304" pitchFamily="18" charset="0"/>
                        </a:rPr>
                        <a:t>14</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42 880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246,70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256,50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266,50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263,20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273,60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274,20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160778"/>
                  </a:ext>
                </a:extLst>
              </a:tr>
              <a:tr h="236206">
                <a:tc>
                  <a:txBody>
                    <a:bodyPr/>
                    <a:lstStyle/>
                    <a:p>
                      <a:pPr algn="ctr"/>
                      <a:r>
                        <a:rPr lang="cs-CZ" sz="1400">
                          <a:effectLst/>
                          <a:latin typeface="Times New Roman" panose="02020603050405020304" pitchFamily="18" charset="0"/>
                          <a:cs typeface="Times New Roman" panose="02020603050405020304" pitchFamily="18" charset="0"/>
                        </a:rPr>
                        <a:t>15</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47 800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275,10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285,90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297,10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293,40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305,00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305,70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3403065"/>
                  </a:ext>
                </a:extLst>
              </a:tr>
              <a:tr h="236206">
                <a:tc>
                  <a:txBody>
                    <a:bodyPr/>
                    <a:lstStyle/>
                    <a:p>
                      <a:pPr algn="ctr"/>
                      <a:r>
                        <a:rPr lang="cs-CZ" sz="1400">
                          <a:effectLst/>
                          <a:latin typeface="Times New Roman" panose="02020603050405020304" pitchFamily="18" charset="0"/>
                          <a:cs typeface="Times New Roman" panose="02020603050405020304" pitchFamily="18" charset="0"/>
                        </a:rPr>
                        <a:t>16</a:t>
                      </a:r>
                      <a:endParaRPr lang="cs-CZ"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52 560</a:t>
                      </a:r>
                      <a:endParaRPr lang="cs-CZ" sz="1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302,40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314,40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326,70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322,60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335,40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336,10</a:t>
                      </a:r>
                      <a:endParaRPr lang="cs-CZ"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7555204"/>
                  </a:ext>
                </a:extLst>
              </a:tr>
            </a:tbl>
          </a:graphicData>
        </a:graphic>
      </p:graphicFrame>
    </p:spTree>
    <p:extLst>
      <p:ext uri="{BB962C8B-B14F-4D97-AF65-F5344CB8AC3E}">
        <p14:creationId xmlns:p14="http://schemas.microsoft.com/office/powerpoint/2010/main" val="83395690"/>
      </p:ext>
    </p:extLst>
  </p:cSld>
  <p:clrMapOvr>
    <a:masterClrMapping/>
  </p:clrMapOvr>
  <p:transition spd="med">
    <p:dissolv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C3FF">
            <a:alpha val="50000"/>
          </a:srgbClr>
        </a:solidFill>
        <a:effectLst/>
      </p:bgPr>
    </p:bg>
    <p:spTree>
      <p:nvGrpSpPr>
        <p:cNvPr id="1" name=""/>
        <p:cNvGrpSpPr/>
        <p:nvPr/>
      </p:nvGrpSpPr>
      <p:grpSpPr>
        <a:xfrm>
          <a:off x="0" y="0"/>
          <a:ext cx="0" cy="0"/>
          <a:chOff x="0" y="0"/>
          <a:chExt cx="0" cy="0"/>
        </a:xfrm>
      </p:grpSpPr>
      <p:sp>
        <p:nvSpPr>
          <p:cNvPr id="18432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A4735082-B859-4D8B-96DF-D1082130C966}"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4323" name="Zástupný symbol pro číslo snímku 2"/>
          <p:cNvSpPr>
            <a:spLocks noGrp="1"/>
          </p:cNvSpPr>
          <p:nvPr>
            <p:ph type="sldNum" sz="quarter" idx="12"/>
          </p:nvPr>
        </p:nvSpPr>
        <p:spPr bwMode="auto">
          <a:xfrm>
            <a:off x="9749790" y="6526530"/>
            <a:ext cx="330835" cy="331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297875BD-6D90-4C00-A6C3-DD88133FEE93}"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37</a:t>
            </a:fld>
            <a:endParaRPr lang="cs-CZ" altLang="cs-CZ" sz="1000" b="0" dirty="0">
              <a:latin typeface="Times New Roman" panose="02020603050405020304" pitchFamily="18" charset="0"/>
              <a:cs typeface="Times New Roman" panose="02020603050405020304" pitchFamily="18" charset="0"/>
            </a:endParaRPr>
          </a:p>
        </p:txBody>
      </p:sp>
      <p:sp>
        <p:nvSpPr>
          <p:cNvPr id="9" name="Obdélník 8">
            <a:extLst>
              <a:ext uri="{FF2B5EF4-FFF2-40B4-BE49-F238E27FC236}">
                <a16:creationId xmlns:a16="http://schemas.microsoft.com/office/drawing/2014/main" id="{00FD4442-AFB8-4AE4-9E86-5B09C3A90CA6}"/>
              </a:ext>
            </a:extLst>
          </p:cNvPr>
          <p:cNvSpPr/>
          <p:nvPr/>
        </p:nvSpPr>
        <p:spPr>
          <a:xfrm>
            <a:off x="707666" y="157664"/>
            <a:ext cx="8781934" cy="1231106"/>
          </a:xfrm>
          <a:prstGeom prst="rect">
            <a:avLst/>
          </a:prstGeom>
        </p:spPr>
        <p:txBody>
          <a:bodyPr wrap="square">
            <a:spAutoFit/>
          </a:bodyPr>
          <a:lstStyle/>
          <a:p>
            <a:pPr lvl="0" eaLnBrk="1" hangingPunct="1">
              <a:buClr>
                <a:srgbClr val="00272B"/>
              </a:buClr>
              <a:buSzPct val="50000"/>
              <a:tabLst>
                <a:tab pos="773113" algn="l"/>
              </a:tabLst>
            </a:pPr>
            <a:r>
              <a:rPr lang="cs-CZ" altLang="en-US" sz="20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p>
          <a:p>
            <a:pPr eaLnBrk="1" hangingPunct="1">
              <a:buClr>
                <a:srgbClr val="00272B"/>
              </a:buClr>
              <a:buSzPct val="50000"/>
              <a:tabLst>
                <a:tab pos="773113" algn="l"/>
              </a:tabLst>
            </a:pPr>
            <a:endParaRPr lang="cs-CZ"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buClr>
                <a:srgbClr val="00272B"/>
              </a:buClr>
              <a:buSzPct val="50000"/>
              <a:tabLst>
                <a:tab pos="773113" algn="l"/>
              </a:tabLst>
            </a:pPr>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Tabulka č. 3</a:t>
            </a:r>
            <a:r>
              <a:rPr lang="cs-CZ"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Ostatní zaměstnanci</a:t>
            </a:r>
          </a:p>
          <a:p>
            <a:pPr lvl="0" eaLnBrk="1" hangingPunct="1">
              <a:buClr>
                <a:srgbClr val="00272B"/>
              </a:buClr>
              <a:buSzPct val="50000"/>
              <a:tabLst>
                <a:tab pos="773113" algn="l"/>
              </a:tabLst>
            </a:pPr>
            <a:endParaRPr lang="cs-CZ" altLang="cs-CZ" sz="22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3" name="Tabulka 2">
            <a:extLst>
              <a:ext uri="{FF2B5EF4-FFF2-40B4-BE49-F238E27FC236}">
                <a16:creationId xmlns:a16="http://schemas.microsoft.com/office/drawing/2014/main" id="{0F11BF0D-8E01-2F07-B0E6-6B083BBBF8B4}"/>
              </a:ext>
            </a:extLst>
          </p:cNvPr>
          <p:cNvGraphicFramePr>
            <a:graphicFrameLocks noGrp="1"/>
          </p:cNvGraphicFramePr>
          <p:nvPr>
            <p:extLst>
              <p:ext uri="{D42A27DB-BD31-4B8C-83A1-F6EECF244321}">
                <p14:modId xmlns:p14="http://schemas.microsoft.com/office/powerpoint/2010/main" val="1185925632"/>
              </p:ext>
            </p:extLst>
          </p:nvPr>
        </p:nvGraphicFramePr>
        <p:xfrm>
          <a:off x="591025" y="1000459"/>
          <a:ext cx="9136930" cy="5515469"/>
        </p:xfrm>
        <a:graphic>
          <a:graphicData uri="http://schemas.openxmlformats.org/drawingml/2006/table">
            <a:tbl>
              <a:tblPr firstRow="1" firstCol="1" bandRow="1">
                <a:tableStyleId>{5C22544A-7EE6-4342-B048-85BDC9FD1C3A}</a:tableStyleId>
              </a:tblPr>
              <a:tblGrid>
                <a:gridCol w="841137">
                  <a:extLst>
                    <a:ext uri="{9D8B030D-6E8A-4147-A177-3AD203B41FA5}">
                      <a16:colId xmlns:a16="http://schemas.microsoft.com/office/drawing/2014/main" val="1286537020"/>
                    </a:ext>
                  </a:extLst>
                </a:gridCol>
                <a:gridCol w="906584">
                  <a:extLst>
                    <a:ext uri="{9D8B030D-6E8A-4147-A177-3AD203B41FA5}">
                      <a16:colId xmlns:a16="http://schemas.microsoft.com/office/drawing/2014/main" val="1192352461"/>
                    </a:ext>
                  </a:extLst>
                </a:gridCol>
                <a:gridCol w="1273908">
                  <a:extLst>
                    <a:ext uri="{9D8B030D-6E8A-4147-A177-3AD203B41FA5}">
                      <a16:colId xmlns:a16="http://schemas.microsoft.com/office/drawing/2014/main" val="329824849"/>
                    </a:ext>
                  </a:extLst>
                </a:gridCol>
                <a:gridCol w="1184545">
                  <a:extLst>
                    <a:ext uri="{9D8B030D-6E8A-4147-A177-3AD203B41FA5}">
                      <a16:colId xmlns:a16="http://schemas.microsoft.com/office/drawing/2014/main" val="1175935768"/>
                    </a:ext>
                  </a:extLst>
                </a:gridCol>
                <a:gridCol w="1128809">
                  <a:extLst>
                    <a:ext uri="{9D8B030D-6E8A-4147-A177-3AD203B41FA5}">
                      <a16:colId xmlns:a16="http://schemas.microsoft.com/office/drawing/2014/main" val="199553749"/>
                    </a:ext>
                  </a:extLst>
                </a:gridCol>
                <a:gridCol w="1334484">
                  <a:extLst>
                    <a:ext uri="{9D8B030D-6E8A-4147-A177-3AD203B41FA5}">
                      <a16:colId xmlns:a16="http://schemas.microsoft.com/office/drawing/2014/main" val="258327656"/>
                    </a:ext>
                  </a:extLst>
                </a:gridCol>
                <a:gridCol w="1127604">
                  <a:extLst>
                    <a:ext uri="{9D8B030D-6E8A-4147-A177-3AD203B41FA5}">
                      <a16:colId xmlns:a16="http://schemas.microsoft.com/office/drawing/2014/main" val="2347943431"/>
                    </a:ext>
                  </a:extLst>
                </a:gridCol>
                <a:gridCol w="1339859">
                  <a:extLst>
                    <a:ext uri="{9D8B030D-6E8A-4147-A177-3AD203B41FA5}">
                      <a16:colId xmlns:a16="http://schemas.microsoft.com/office/drawing/2014/main" val="2846978883"/>
                    </a:ext>
                  </a:extLst>
                </a:gridCol>
              </a:tblGrid>
              <a:tr h="282170">
                <a:tc rowSpan="2">
                  <a:txBody>
                    <a:bodyPr/>
                    <a:lstStyle/>
                    <a:p>
                      <a:pPr algn="ctr"/>
                      <a:r>
                        <a:rPr lang="cs-CZ" sz="1400" dirty="0">
                          <a:effectLst/>
                        </a:rPr>
                        <a:t>Tarifní stupeň</a:t>
                      </a:r>
                      <a:endParaRPr lang="cs-CZ" sz="1700" dirty="0">
                        <a:effectLst/>
                        <a:latin typeface="Times New Roman" panose="02020603050405020304" pitchFamily="18" charset="0"/>
                        <a:ea typeface="Times New Roman" panose="02020603050405020304" pitchFamily="18" charset="0"/>
                      </a:endParaRPr>
                    </a:p>
                  </a:txBody>
                  <a:tcPr marL="128992" marR="128992" marT="64496" marB="64496" anchor="ctr"/>
                </a:tc>
                <a:tc rowSpan="2">
                  <a:txBody>
                    <a:bodyPr/>
                    <a:lstStyle/>
                    <a:p>
                      <a:pPr algn="ctr"/>
                      <a:r>
                        <a:rPr lang="cs-CZ" sz="1400" dirty="0">
                          <a:effectLst/>
                        </a:rPr>
                        <a:t>Měsíční tarif</a:t>
                      </a:r>
                      <a:endParaRPr lang="cs-CZ" sz="1700" dirty="0">
                        <a:effectLst/>
                        <a:latin typeface="Times New Roman" panose="02020603050405020304" pitchFamily="18" charset="0"/>
                        <a:ea typeface="Times New Roman" panose="02020603050405020304" pitchFamily="18" charset="0"/>
                      </a:endParaRPr>
                    </a:p>
                  </a:txBody>
                  <a:tcPr marL="128992" marR="128992" marT="64496" marB="64496" anchor="ctr"/>
                </a:tc>
                <a:tc gridSpan="6">
                  <a:txBody>
                    <a:bodyPr/>
                    <a:lstStyle/>
                    <a:p>
                      <a:pPr algn="ctr"/>
                      <a:r>
                        <a:rPr lang="cs-CZ" sz="1400">
                          <a:effectLst/>
                        </a:rPr>
                        <a:t>Hodinový mzdový tarif pro pracovní dobu</a:t>
                      </a:r>
                      <a:endParaRPr lang="cs-CZ" sz="1700">
                        <a:effectLst/>
                        <a:latin typeface="Times New Roman" panose="02020603050405020304" pitchFamily="18" charset="0"/>
                        <a:ea typeface="Times New Roman" panose="02020603050405020304" pitchFamily="18" charset="0"/>
                      </a:endParaRPr>
                    </a:p>
                  </a:txBody>
                  <a:tcPr marL="128992" marR="128992" marT="64496" marB="64496" anchor="ct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497136674"/>
                  </a:ext>
                </a:extLst>
              </a:tr>
              <a:tr h="362790">
                <a:tc vMerge="1">
                  <a:txBody>
                    <a:bodyPr/>
                    <a:lstStyle/>
                    <a:p>
                      <a:endParaRPr lang="cs-CZ"/>
                    </a:p>
                  </a:txBody>
                  <a:tcPr/>
                </a:tc>
                <a:tc vMerge="1">
                  <a:txBody>
                    <a:bodyPr/>
                    <a:lstStyle/>
                    <a:p>
                      <a:endParaRPr lang="cs-CZ"/>
                    </a:p>
                  </a:txBody>
                  <a:tcPr/>
                </a:tc>
                <a:tc>
                  <a:txBody>
                    <a:bodyPr/>
                    <a:lstStyle/>
                    <a:p>
                      <a:pPr algn="ctr"/>
                      <a:r>
                        <a:rPr lang="cs-CZ" sz="1400" b="1" dirty="0">
                          <a:effectLst/>
                        </a:rPr>
                        <a:t>40 hod.</a:t>
                      </a:r>
                      <a:endParaRPr lang="cs-CZ" sz="1700" b="1" dirty="0">
                        <a:effectLst/>
                        <a:latin typeface="Times New Roman" panose="02020603050405020304" pitchFamily="18" charset="0"/>
                        <a:ea typeface="Times New Roman" panose="02020603050405020304" pitchFamily="18" charset="0"/>
                      </a:endParaRPr>
                    </a:p>
                  </a:txBody>
                  <a:tcPr marL="62704" marR="62704" marT="0" marB="0" anchor="ctr"/>
                </a:tc>
                <a:tc>
                  <a:txBody>
                    <a:bodyPr/>
                    <a:lstStyle/>
                    <a:p>
                      <a:pPr algn="ctr"/>
                      <a:r>
                        <a:rPr lang="cs-CZ" sz="1400" b="1" dirty="0">
                          <a:effectLst/>
                        </a:rPr>
                        <a:t>40 hod.</a:t>
                      </a:r>
                      <a:endParaRPr lang="cs-CZ" sz="1700" b="1" dirty="0">
                        <a:effectLst/>
                        <a:latin typeface="Times New Roman" panose="02020603050405020304" pitchFamily="18" charset="0"/>
                        <a:ea typeface="Times New Roman" panose="02020603050405020304" pitchFamily="18" charset="0"/>
                      </a:endParaRPr>
                    </a:p>
                  </a:txBody>
                  <a:tcPr marL="62704" marR="62704" marT="0" marB="0" anchor="ctr"/>
                </a:tc>
                <a:tc>
                  <a:txBody>
                    <a:bodyPr/>
                    <a:lstStyle/>
                    <a:p>
                      <a:pPr algn="ctr"/>
                      <a:r>
                        <a:rPr lang="cs-CZ" sz="1400" b="1">
                          <a:effectLst/>
                        </a:rPr>
                        <a:t>38,5 hod.</a:t>
                      </a:r>
                      <a:endParaRPr lang="cs-CZ" sz="1700" b="1">
                        <a:effectLst/>
                        <a:latin typeface="Times New Roman" panose="02020603050405020304" pitchFamily="18" charset="0"/>
                        <a:ea typeface="Times New Roman" panose="02020603050405020304" pitchFamily="18" charset="0"/>
                      </a:endParaRPr>
                    </a:p>
                  </a:txBody>
                  <a:tcPr marL="62704" marR="62704" marT="0" marB="0" anchor="ctr"/>
                </a:tc>
                <a:tc>
                  <a:txBody>
                    <a:bodyPr/>
                    <a:lstStyle/>
                    <a:p>
                      <a:pPr algn="ctr"/>
                      <a:r>
                        <a:rPr lang="cs-CZ" sz="1400" b="1">
                          <a:effectLst/>
                        </a:rPr>
                        <a:t>37,5 hod.</a:t>
                      </a:r>
                      <a:endParaRPr lang="cs-CZ" sz="1700" b="1">
                        <a:effectLst/>
                        <a:latin typeface="Times New Roman" panose="02020603050405020304" pitchFamily="18" charset="0"/>
                        <a:ea typeface="Times New Roman" panose="02020603050405020304" pitchFamily="18" charset="0"/>
                      </a:endParaRPr>
                    </a:p>
                  </a:txBody>
                  <a:tcPr marL="62704" marR="62704" marT="0" marB="0" anchor="ctr"/>
                </a:tc>
                <a:tc>
                  <a:txBody>
                    <a:bodyPr/>
                    <a:lstStyle/>
                    <a:p>
                      <a:pPr algn="ctr"/>
                      <a:r>
                        <a:rPr lang="cs-CZ" sz="1400" b="1">
                          <a:effectLst/>
                        </a:rPr>
                        <a:t>37,5 hod.</a:t>
                      </a:r>
                      <a:endParaRPr lang="cs-CZ" sz="1700" b="1">
                        <a:effectLst/>
                        <a:latin typeface="Times New Roman" panose="02020603050405020304" pitchFamily="18" charset="0"/>
                        <a:ea typeface="Times New Roman" panose="02020603050405020304" pitchFamily="18" charset="0"/>
                      </a:endParaRPr>
                    </a:p>
                  </a:txBody>
                  <a:tcPr marL="62704" marR="62704" marT="0" marB="0" anchor="ctr"/>
                </a:tc>
                <a:tc>
                  <a:txBody>
                    <a:bodyPr/>
                    <a:lstStyle/>
                    <a:p>
                      <a:pPr algn="ctr"/>
                      <a:r>
                        <a:rPr lang="cs-CZ" sz="1400" b="1">
                          <a:effectLst/>
                        </a:rPr>
                        <a:t>36 hod.</a:t>
                      </a:r>
                      <a:endParaRPr lang="cs-CZ" sz="1700" b="1">
                        <a:effectLst/>
                        <a:latin typeface="Times New Roman" panose="02020603050405020304" pitchFamily="18" charset="0"/>
                        <a:ea typeface="Times New Roman" panose="02020603050405020304" pitchFamily="18" charset="0"/>
                      </a:endParaRPr>
                    </a:p>
                  </a:txBody>
                  <a:tcPr marL="62704" marR="62704" marT="0" marB="0" anchor="ctr"/>
                </a:tc>
                <a:extLst>
                  <a:ext uri="{0D108BD9-81ED-4DB2-BD59-A6C34878D82A}">
                    <a16:rowId xmlns:a16="http://schemas.microsoft.com/office/drawing/2014/main" val="1037565647"/>
                  </a:ext>
                </a:extLst>
              </a:tr>
              <a:tr h="282170">
                <a:tc>
                  <a:txBody>
                    <a:bodyPr/>
                    <a:lstStyle/>
                    <a:p>
                      <a:pPr algn="ctr"/>
                      <a:r>
                        <a:rPr lang="cs-CZ" sz="1400">
                          <a:effectLst/>
                        </a:rPr>
                        <a:t> </a:t>
                      </a:r>
                      <a:endParaRPr lang="cs-CZ" sz="1700">
                        <a:effectLst/>
                        <a:latin typeface="Times New Roman" panose="02020603050405020304" pitchFamily="18" charset="0"/>
                        <a:ea typeface="Times New Roman" panose="02020603050405020304" pitchFamily="18" charset="0"/>
                      </a:endParaRPr>
                    </a:p>
                  </a:txBody>
                  <a:tcPr marL="62704" marR="62704" marT="0" marB="0" anchor="ctr"/>
                </a:tc>
                <a:tc>
                  <a:txBody>
                    <a:bodyPr/>
                    <a:lstStyle/>
                    <a:p>
                      <a:pPr algn="ctr"/>
                      <a:r>
                        <a:rPr lang="cs-CZ" sz="1400">
                          <a:effectLst/>
                        </a:rPr>
                        <a:t> </a:t>
                      </a:r>
                      <a:endParaRPr lang="cs-CZ" sz="1700">
                        <a:effectLst/>
                        <a:latin typeface="Times New Roman" panose="02020603050405020304" pitchFamily="18" charset="0"/>
                        <a:ea typeface="Times New Roman" panose="02020603050405020304" pitchFamily="18" charset="0"/>
                      </a:endParaRPr>
                    </a:p>
                  </a:txBody>
                  <a:tcPr marL="62704" marR="62704" marT="0" marB="0" anchor="ctr">
                    <a:lnB w="12700" cap="flat" cmpd="sng" algn="ctr">
                      <a:solidFill>
                        <a:schemeClr val="tx1"/>
                      </a:solidFill>
                      <a:prstDash val="solid"/>
                      <a:round/>
                      <a:headEnd type="none" w="med" len="med"/>
                      <a:tailEnd type="none" w="med" len="med"/>
                    </a:lnB>
                  </a:tcPr>
                </a:tc>
                <a:tc>
                  <a:txBody>
                    <a:bodyPr/>
                    <a:lstStyle/>
                    <a:p>
                      <a:pPr algn="ctr"/>
                      <a:r>
                        <a:rPr lang="cs-CZ" sz="1300" b="1" dirty="0">
                          <a:effectLst/>
                        </a:rPr>
                        <a:t>Nerovnoměrný</a:t>
                      </a:r>
                      <a:endParaRPr lang="cs-CZ" sz="1700" b="1" dirty="0">
                        <a:effectLst/>
                        <a:latin typeface="Times New Roman" panose="02020603050405020304" pitchFamily="18" charset="0"/>
                        <a:ea typeface="Times New Roman" panose="02020603050405020304" pitchFamily="18" charset="0"/>
                      </a:endParaRPr>
                    </a:p>
                  </a:txBody>
                  <a:tcPr marL="62704" marR="62704" marT="0" marB="0" anchor="ctr">
                    <a:lnB w="12700" cap="flat" cmpd="sng" algn="ctr">
                      <a:solidFill>
                        <a:schemeClr val="tx1"/>
                      </a:solidFill>
                      <a:prstDash val="solid"/>
                      <a:round/>
                      <a:headEnd type="none" w="med" len="med"/>
                      <a:tailEnd type="none" w="med" len="med"/>
                    </a:lnB>
                  </a:tcPr>
                </a:tc>
                <a:tc>
                  <a:txBody>
                    <a:bodyPr/>
                    <a:lstStyle/>
                    <a:p>
                      <a:pPr algn="ctr"/>
                      <a:r>
                        <a:rPr lang="cs-CZ" sz="1300" b="1" dirty="0">
                          <a:effectLst/>
                        </a:rPr>
                        <a:t>Rovnoměrný</a:t>
                      </a:r>
                      <a:endParaRPr lang="cs-CZ" sz="1700" b="1" dirty="0">
                        <a:effectLst/>
                        <a:latin typeface="Times New Roman" panose="02020603050405020304" pitchFamily="18" charset="0"/>
                        <a:ea typeface="Times New Roman" panose="02020603050405020304" pitchFamily="18" charset="0"/>
                      </a:endParaRPr>
                    </a:p>
                  </a:txBody>
                  <a:tcPr marL="62704" marR="62704" marT="0" marB="0" anchor="ctr">
                    <a:lnB w="12700" cap="flat" cmpd="sng" algn="ctr">
                      <a:solidFill>
                        <a:schemeClr val="tx1"/>
                      </a:solidFill>
                      <a:prstDash val="solid"/>
                      <a:round/>
                      <a:headEnd type="none" w="med" len="med"/>
                      <a:tailEnd type="none" w="med" len="med"/>
                    </a:lnB>
                  </a:tcPr>
                </a:tc>
                <a:tc>
                  <a:txBody>
                    <a:bodyPr/>
                    <a:lstStyle/>
                    <a:p>
                      <a:pPr algn="ctr"/>
                      <a:r>
                        <a:rPr lang="cs-CZ" sz="1300" b="1" dirty="0">
                          <a:effectLst/>
                        </a:rPr>
                        <a:t>Rovnoměrný</a:t>
                      </a:r>
                      <a:endParaRPr lang="cs-CZ" sz="1700" b="1" dirty="0">
                        <a:effectLst/>
                        <a:latin typeface="Times New Roman" panose="02020603050405020304" pitchFamily="18" charset="0"/>
                        <a:ea typeface="Times New Roman" panose="02020603050405020304" pitchFamily="18" charset="0"/>
                      </a:endParaRPr>
                    </a:p>
                  </a:txBody>
                  <a:tcPr marL="62704" marR="62704" marT="0" marB="0" anchor="ctr">
                    <a:lnB w="12700" cap="flat" cmpd="sng" algn="ctr">
                      <a:solidFill>
                        <a:schemeClr val="tx1"/>
                      </a:solidFill>
                      <a:prstDash val="solid"/>
                      <a:round/>
                      <a:headEnd type="none" w="med" len="med"/>
                      <a:tailEnd type="none" w="med" len="med"/>
                    </a:lnB>
                  </a:tcPr>
                </a:tc>
                <a:tc>
                  <a:txBody>
                    <a:bodyPr/>
                    <a:lstStyle/>
                    <a:p>
                      <a:pPr algn="ctr"/>
                      <a:r>
                        <a:rPr lang="cs-CZ" sz="1300" b="1" dirty="0">
                          <a:effectLst/>
                        </a:rPr>
                        <a:t>Nerovnoměrný</a:t>
                      </a:r>
                      <a:endParaRPr lang="cs-CZ" sz="1700" b="1" dirty="0">
                        <a:effectLst/>
                        <a:latin typeface="Times New Roman" panose="02020603050405020304" pitchFamily="18" charset="0"/>
                        <a:ea typeface="Times New Roman" panose="02020603050405020304" pitchFamily="18" charset="0"/>
                      </a:endParaRPr>
                    </a:p>
                  </a:txBody>
                  <a:tcPr marL="62704" marR="62704" marT="0" marB="0" anchor="ctr">
                    <a:lnB w="12700" cap="flat" cmpd="sng" algn="ctr">
                      <a:solidFill>
                        <a:schemeClr val="tx1"/>
                      </a:solidFill>
                      <a:prstDash val="solid"/>
                      <a:round/>
                      <a:headEnd type="none" w="med" len="med"/>
                      <a:tailEnd type="none" w="med" len="med"/>
                    </a:lnB>
                  </a:tcPr>
                </a:tc>
                <a:tc>
                  <a:txBody>
                    <a:bodyPr/>
                    <a:lstStyle/>
                    <a:p>
                      <a:pPr algn="ctr"/>
                      <a:r>
                        <a:rPr lang="cs-CZ" sz="1300" b="1" dirty="0">
                          <a:effectLst/>
                        </a:rPr>
                        <a:t>Rovnoměrný</a:t>
                      </a:r>
                      <a:endParaRPr lang="cs-CZ" sz="1700" b="1" dirty="0">
                        <a:effectLst/>
                        <a:latin typeface="Times New Roman" panose="02020603050405020304" pitchFamily="18" charset="0"/>
                        <a:ea typeface="Times New Roman" panose="02020603050405020304" pitchFamily="18" charset="0"/>
                      </a:endParaRPr>
                    </a:p>
                  </a:txBody>
                  <a:tcPr marL="62704" marR="62704" marT="0" marB="0" anchor="ctr">
                    <a:lnB w="12700" cap="flat" cmpd="sng" algn="ctr">
                      <a:solidFill>
                        <a:schemeClr val="tx1"/>
                      </a:solidFill>
                      <a:prstDash val="solid"/>
                      <a:round/>
                      <a:headEnd type="none" w="med" len="med"/>
                      <a:tailEnd type="none" w="med" len="med"/>
                    </a:lnB>
                  </a:tcPr>
                </a:tc>
                <a:tc>
                  <a:txBody>
                    <a:bodyPr/>
                    <a:lstStyle/>
                    <a:p>
                      <a:pPr algn="ctr"/>
                      <a:r>
                        <a:rPr lang="cs-CZ" sz="1300" b="1" dirty="0">
                          <a:effectLst/>
                        </a:rPr>
                        <a:t>Nerovnoměrný</a:t>
                      </a:r>
                      <a:endParaRPr lang="cs-CZ" sz="1700" b="1" dirty="0">
                        <a:effectLst/>
                        <a:latin typeface="Times New Roman" panose="02020603050405020304" pitchFamily="18" charset="0"/>
                        <a:ea typeface="Times New Roman" panose="02020603050405020304" pitchFamily="18" charset="0"/>
                      </a:endParaRPr>
                    </a:p>
                  </a:txBody>
                  <a:tcPr marL="62704" marR="62704"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2382941"/>
                  </a:ext>
                </a:extLst>
              </a:tr>
              <a:tr h="295607">
                <a:tc>
                  <a:txBody>
                    <a:bodyPr/>
                    <a:lstStyle/>
                    <a:p>
                      <a:pPr algn="ctr"/>
                      <a:r>
                        <a:rPr lang="cs-CZ" sz="1400" dirty="0">
                          <a:effectLst/>
                          <a:latin typeface="Times New Roman" panose="02020603050405020304" pitchFamily="18" charset="0"/>
                          <a:cs typeface="Times New Roman" panose="02020603050405020304" pitchFamily="18" charset="0"/>
                        </a:rPr>
                        <a:t>1</a:t>
                      </a:r>
                      <a:endParaRPr lang="cs-CZ"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20 800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119,70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124,40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129,30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127,70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132,70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133,00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672245"/>
                  </a:ext>
                </a:extLst>
              </a:tr>
              <a:tr h="282170">
                <a:tc>
                  <a:txBody>
                    <a:bodyPr/>
                    <a:lstStyle/>
                    <a:p>
                      <a:pPr algn="ctr"/>
                      <a:r>
                        <a:rPr lang="cs-CZ" sz="1400">
                          <a:effectLst/>
                          <a:latin typeface="Times New Roman" panose="02020603050405020304" pitchFamily="18" charset="0"/>
                          <a:cs typeface="Times New Roman" panose="02020603050405020304" pitchFamily="18" charset="0"/>
                        </a:rPr>
                        <a:t>2</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20 900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120,30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125,00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129,90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128,30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133,40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133,70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926039"/>
                  </a:ext>
                </a:extLst>
              </a:tr>
              <a:tr h="282170">
                <a:tc>
                  <a:txBody>
                    <a:bodyPr/>
                    <a:lstStyle/>
                    <a:p>
                      <a:pPr algn="ctr"/>
                      <a:r>
                        <a:rPr lang="cs-CZ" sz="1400">
                          <a:effectLst/>
                          <a:latin typeface="Times New Roman" panose="02020603050405020304" pitchFamily="18" charset="0"/>
                          <a:cs typeface="Times New Roman" panose="02020603050405020304" pitchFamily="18" charset="0"/>
                        </a:rPr>
                        <a:t>3</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21 050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121,20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125,90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130,90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129,20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134,30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134,60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315579"/>
                  </a:ext>
                </a:extLst>
              </a:tr>
              <a:tr h="282170">
                <a:tc>
                  <a:txBody>
                    <a:bodyPr/>
                    <a:lstStyle/>
                    <a:p>
                      <a:pPr algn="ctr"/>
                      <a:r>
                        <a:rPr lang="cs-CZ" sz="1400">
                          <a:effectLst/>
                          <a:latin typeface="Times New Roman" panose="02020603050405020304" pitchFamily="18" charset="0"/>
                          <a:cs typeface="Times New Roman" panose="02020603050405020304" pitchFamily="18" charset="0"/>
                        </a:rPr>
                        <a:t>4</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21 550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124,00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128,90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134,00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132,30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137,50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137,80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6671869"/>
                  </a:ext>
                </a:extLst>
              </a:tr>
              <a:tr h="282170">
                <a:tc>
                  <a:txBody>
                    <a:bodyPr/>
                    <a:lstStyle/>
                    <a:p>
                      <a:pPr algn="ctr"/>
                      <a:r>
                        <a:rPr lang="cs-CZ" sz="1400">
                          <a:effectLst/>
                          <a:latin typeface="Times New Roman" panose="02020603050405020304" pitchFamily="18" charset="0"/>
                          <a:cs typeface="Times New Roman" panose="02020603050405020304" pitchFamily="18" charset="0"/>
                        </a:rPr>
                        <a:t>5</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23 400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134,70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140,00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145,50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143,70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149,40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149,70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458959"/>
                  </a:ext>
                </a:extLst>
              </a:tr>
              <a:tr h="282170">
                <a:tc>
                  <a:txBody>
                    <a:bodyPr/>
                    <a:lstStyle/>
                    <a:p>
                      <a:pPr algn="ctr"/>
                      <a:r>
                        <a:rPr lang="cs-CZ" sz="1400">
                          <a:effectLst/>
                          <a:latin typeface="Times New Roman" panose="02020603050405020304" pitchFamily="18" charset="0"/>
                          <a:cs typeface="Times New Roman" panose="02020603050405020304" pitchFamily="18" charset="0"/>
                        </a:rPr>
                        <a:t>6</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25 630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147,50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153,30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159,30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157,30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163,60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163,90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4142489"/>
                  </a:ext>
                </a:extLst>
              </a:tr>
              <a:tr h="282170">
                <a:tc>
                  <a:txBody>
                    <a:bodyPr/>
                    <a:lstStyle/>
                    <a:p>
                      <a:pPr algn="ctr"/>
                      <a:r>
                        <a:rPr lang="cs-CZ" sz="1400">
                          <a:effectLst/>
                          <a:latin typeface="Times New Roman" panose="02020603050405020304" pitchFamily="18" charset="0"/>
                          <a:cs typeface="Times New Roman" panose="02020603050405020304" pitchFamily="18" charset="0"/>
                        </a:rPr>
                        <a:t>7</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27 740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159,60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166,00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172,50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170,30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177,10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177,44</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298869"/>
                  </a:ext>
                </a:extLst>
              </a:tr>
              <a:tr h="282170">
                <a:tc>
                  <a:txBody>
                    <a:bodyPr/>
                    <a:lstStyle/>
                    <a:p>
                      <a:pPr algn="ctr"/>
                      <a:r>
                        <a:rPr lang="cs-CZ" sz="1400">
                          <a:effectLst/>
                          <a:latin typeface="Times New Roman" panose="02020603050405020304" pitchFamily="18" charset="0"/>
                          <a:cs typeface="Times New Roman" panose="02020603050405020304" pitchFamily="18" charset="0"/>
                        </a:rPr>
                        <a:t>8</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29 740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171,10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177,90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184,90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182,60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189,80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190,20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9861487"/>
                  </a:ext>
                </a:extLst>
              </a:tr>
              <a:tr h="282170">
                <a:tc>
                  <a:txBody>
                    <a:bodyPr/>
                    <a:lstStyle/>
                    <a:p>
                      <a:pPr algn="ctr"/>
                      <a:r>
                        <a:rPr lang="cs-CZ" sz="1400">
                          <a:effectLst/>
                          <a:latin typeface="Times New Roman" panose="02020603050405020304" pitchFamily="18" charset="0"/>
                          <a:cs typeface="Times New Roman" panose="02020603050405020304" pitchFamily="18" charset="0"/>
                        </a:rPr>
                        <a:t>9</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31 850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183,30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190,50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198,00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195,50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203,20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203,70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5458167"/>
                  </a:ext>
                </a:extLst>
              </a:tr>
              <a:tr h="282170">
                <a:tc>
                  <a:txBody>
                    <a:bodyPr/>
                    <a:lstStyle/>
                    <a:p>
                      <a:pPr algn="ctr"/>
                      <a:r>
                        <a:rPr lang="cs-CZ" sz="1400">
                          <a:effectLst/>
                          <a:latin typeface="Times New Roman" panose="02020603050405020304" pitchFamily="18" charset="0"/>
                          <a:cs typeface="Times New Roman" panose="02020603050405020304" pitchFamily="18" charset="0"/>
                        </a:rPr>
                        <a:t>10</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33 930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195,30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203,00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211,00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208,30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216,60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217,00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7840405"/>
                  </a:ext>
                </a:extLst>
              </a:tr>
              <a:tr h="282170">
                <a:tc>
                  <a:txBody>
                    <a:bodyPr/>
                    <a:lstStyle/>
                    <a:p>
                      <a:pPr algn="ctr"/>
                      <a:r>
                        <a:rPr lang="cs-CZ" sz="1400">
                          <a:effectLst/>
                          <a:latin typeface="Times New Roman" panose="02020603050405020304" pitchFamily="18" charset="0"/>
                          <a:cs typeface="Times New Roman" panose="02020603050405020304" pitchFamily="18" charset="0"/>
                        </a:rPr>
                        <a:t>11</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35 870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206,40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214,60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223,00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220,20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229,00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229,40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41711"/>
                  </a:ext>
                </a:extLst>
              </a:tr>
              <a:tr h="282170">
                <a:tc>
                  <a:txBody>
                    <a:bodyPr/>
                    <a:lstStyle/>
                    <a:p>
                      <a:pPr algn="ctr"/>
                      <a:r>
                        <a:rPr lang="cs-CZ" sz="1400">
                          <a:effectLst/>
                          <a:latin typeface="Times New Roman" panose="02020603050405020304" pitchFamily="18" charset="0"/>
                          <a:cs typeface="Times New Roman" panose="02020603050405020304" pitchFamily="18" charset="0"/>
                        </a:rPr>
                        <a:t>12</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38 110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219,30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228,00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236,90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233,90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243,20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243,70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0405975"/>
                  </a:ext>
                </a:extLst>
              </a:tr>
              <a:tr h="282170">
                <a:tc>
                  <a:txBody>
                    <a:bodyPr/>
                    <a:lstStyle/>
                    <a:p>
                      <a:pPr algn="ctr"/>
                      <a:r>
                        <a:rPr lang="cs-CZ" sz="1400">
                          <a:effectLst/>
                          <a:latin typeface="Times New Roman" panose="02020603050405020304" pitchFamily="18" charset="0"/>
                          <a:cs typeface="Times New Roman" panose="02020603050405020304" pitchFamily="18" charset="0"/>
                        </a:rPr>
                        <a:t>13</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38 870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223,70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232,50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241,60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238,60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248,00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248,60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6925820"/>
                  </a:ext>
                </a:extLst>
              </a:tr>
              <a:tr h="282170">
                <a:tc>
                  <a:txBody>
                    <a:bodyPr/>
                    <a:lstStyle/>
                    <a:p>
                      <a:pPr algn="ctr"/>
                      <a:r>
                        <a:rPr lang="cs-CZ" sz="1400">
                          <a:effectLst/>
                          <a:latin typeface="Times New Roman" panose="02020603050405020304" pitchFamily="18" charset="0"/>
                          <a:cs typeface="Times New Roman" panose="02020603050405020304" pitchFamily="18" charset="0"/>
                        </a:rPr>
                        <a:t>14</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41 230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237,30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246,60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256,30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253,10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263,10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263,70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3950870"/>
                  </a:ext>
                </a:extLst>
              </a:tr>
              <a:tr h="282170">
                <a:tc>
                  <a:txBody>
                    <a:bodyPr/>
                    <a:lstStyle/>
                    <a:p>
                      <a:pPr algn="ctr"/>
                      <a:r>
                        <a:rPr lang="cs-CZ" sz="1400">
                          <a:effectLst/>
                          <a:latin typeface="Times New Roman" panose="02020603050405020304" pitchFamily="18" charset="0"/>
                          <a:cs typeface="Times New Roman" panose="02020603050405020304" pitchFamily="18" charset="0"/>
                        </a:rPr>
                        <a:t>15</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46 170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265,70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276,20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287,00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283,40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294,70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295,30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4446577"/>
                  </a:ext>
                </a:extLst>
              </a:tr>
              <a:tr h="282170">
                <a:tc>
                  <a:txBody>
                    <a:bodyPr/>
                    <a:lstStyle/>
                    <a:p>
                      <a:pPr algn="ctr"/>
                      <a:r>
                        <a:rPr lang="cs-CZ" sz="1400">
                          <a:effectLst/>
                          <a:latin typeface="Times New Roman" panose="02020603050405020304" pitchFamily="18" charset="0"/>
                          <a:cs typeface="Times New Roman" panose="02020603050405020304" pitchFamily="18" charset="0"/>
                        </a:rPr>
                        <a:t>16</a:t>
                      </a:r>
                      <a:endParaRPr lang="cs-CZ"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R w="12700" cap="flat" cmpd="sng" algn="ctr">
                      <a:solidFill>
                        <a:schemeClr val="tx1"/>
                      </a:solidFill>
                      <a:prstDash val="solid"/>
                      <a:round/>
                      <a:headEnd type="none" w="med" len="med"/>
                      <a:tailEnd type="none" w="med" len="med"/>
                    </a:lnR>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50 940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293,10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304,70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a:solidFill>
                            <a:srgbClr val="FF0000"/>
                          </a:solidFill>
                          <a:effectLst/>
                          <a:latin typeface="Times New Roman" panose="02020603050405020304" pitchFamily="18" charset="0"/>
                          <a:cs typeface="Times New Roman" panose="02020603050405020304" pitchFamily="18" charset="0"/>
                        </a:rPr>
                        <a:t>316,60</a:t>
                      </a:r>
                      <a:endParaRPr lang="cs-CZ" sz="17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312,70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325,10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400" b="1" dirty="0">
                          <a:solidFill>
                            <a:srgbClr val="FF0000"/>
                          </a:solidFill>
                          <a:effectLst/>
                          <a:latin typeface="Times New Roman" panose="02020603050405020304" pitchFamily="18" charset="0"/>
                          <a:cs typeface="Times New Roman" panose="02020603050405020304" pitchFamily="18" charset="0"/>
                        </a:rPr>
                        <a:t>325,80</a:t>
                      </a:r>
                      <a:endParaRPr lang="cs-CZ" sz="17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04" marR="6270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8439311"/>
                  </a:ext>
                </a:extLst>
              </a:tr>
            </a:tbl>
          </a:graphicData>
        </a:graphic>
      </p:graphicFrame>
    </p:spTree>
  </p:cSld>
  <p:clrMapOvr>
    <a:masterClrMapping/>
  </p:clrMapOvr>
  <p:transition spd="med">
    <p:dissolve/>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692639" y="6583680"/>
            <a:ext cx="38798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38</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a:t>
            </a:r>
            <a:r>
              <a:rPr lang="cs-CZ" altLang="en-US"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SAZBY MZDOVÝCH TARIFŮ, PŘÍPLATKŮ A ODMĚN</a:t>
            </a:r>
            <a:endParaRPr lang="cs-CZ" altLang="cs-CZ" sz="22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10" name="Zástupný symbol pro obsah 2">
            <a:extLst>
              <a:ext uri="{FF2B5EF4-FFF2-40B4-BE49-F238E27FC236}">
                <a16:creationId xmlns:a16="http://schemas.microsoft.com/office/drawing/2014/main" id="{3F64A482-39B8-4332-B6B2-A705E7956346}"/>
              </a:ext>
            </a:extLst>
          </p:cNvPr>
          <p:cNvSpPr txBox="1">
            <a:spLocks/>
          </p:cNvSpPr>
          <p:nvPr/>
        </p:nvSpPr>
        <p:spPr>
          <a:xfrm>
            <a:off x="114301" y="622168"/>
            <a:ext cx="9715500" cy="5986021"/>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Font typeface="Wingdings 2" panose="05020102010507070707" pitchFamily="18" charset="2"/>
              <a:buNone/>
            </a:pPr>
            <a:endParaRPr lang="cs-CZ" sz="1000" b="1" dirty="0"/>
          </a:p>
          <a:p>
            <a:pPr marL="0" indent="0">
              <a:buFont typeface="Wingdings 2" panose="05020102010507070707" pitchFamily="18" charset="2"/>
              <a:buNone/>
            </a:pPr>
            <a:endParaRPr lang="cs-CZ" sz="2000" b="1" dirty="0">
              <a:solidFill>
                <a:srgbClr val="FF0000"/>
              </a:solidFill>
            </a:endParaRPr>
          </a:p>
          <a:p>
            <a:pPr marL="0" indent="0">
              <a:buFont typeface="Wingdings 2" panose="05020102010507070707" pitchFamily="18" charset="2"/>
              <a:buNone/>
            </a:pPr>
            <a:endParaRPr lang="cs-CZ" sz="2000" b="1" dirty="0">
              <a:solidFill>
                <a:srgbClr val="FF0000"/>
              </a:solidFill>
            </a:endParaRPr>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eaLnBrk="1" fontAlgn="t" hangingPunct="1">
              <a:buFont typeface="Wingdings 2" panose="05020102010507070707" pitchFamily="18" charset="2"/>
              <a:buNone/>
            </a:pPr>
            <a:endParaRPr lang="cs-CZ" sz="1800" b="1" dirty="0"/>
          </a:p>
          <a:p>
            <a:pPr marL="0" indent="0" eaLnBrk="1" fontAlgn="t" hangingPunct="1">
              <a:buFont typeface="Wingdings 2" panose="05020102010507070707" pitchFamily="18" charset="2"/>
              <a:buNone/>
            </a:pPr>
            <a:endParaRPr lang="cs-CZ" sz="1800" b="1" dirty="0"/>
          </a:p>
          <a:p>
            <a:pPr marL="0" indent="0" algn="just" eaLnBrk="1" fontAlgn="t" hangingPunct="1">
              <a:buFont typeface="Wingdings 2" panose="05020102010507070707" pitchFamily="18" charset="2"/>
              <a:buNone/>
            </a:pPr>
            <a:endParaRPr lang="cs-CZ" sz="2000" b="1" strike="sngStrike" dirty="0">
              <a:latin typeface="Times New Roman" panose="02020603050405020304" pitchFamily="18" charset="0"/>
              <a:cs typeface="Times New Roman" panose="02020603050405020304" pitchFamily="18" charset="0"/>
            </a:endParaRPr>
          </a:p>
          <a:p>
            <a:pPr marL="0" indent="0" algn="just" eaLnBrk="1" fontAlgn="t" hangingPunct="1">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p:txBody>
      </p:sp>
      <p:sp>
        <p:nvSpPr>
          <p:cNvPr id="12" name="Zástupný symbol pro obsah 2">
            <a:extLst>
              <a:ext uri="{FF2B5EF4-FFF2-40B4-BE49-F238E27FC236}">
                <a16:creationId xmlns:a16="http://schemas.microsoft.com/office/drawing/2014/main" id="{5CE50EC4-2F3B-4A26-9A3C-D4E97B1A661F}"/>
              </a:ext>
            </a:extLst>
          </p:cNvPr>
          <p:cNvSpPr txBox="1">
            <a:spLocks/>
          </p:cNvSpPr>
          <p:nvPr/>
        </p:nvSpPr>
        <p:spPr>
          <a:xfrm>
            <a:off x="199292" y="594360"/>
            <a:ext cx="9756237" cy="581787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Font typeface="Wingdings 2" panose="05020102010507070707" pitchFamily="18" charset="2"/>
              <a:buNone/>
            </a:pPr>
            <a:endParaRPr lang="cs-CZ" sz="1000" b="1" strike="sngStrike" dirty="0">
              <a:latin typeface="Times New Roman" panose="02020603050405020304" pitchFamily="18" charset="0"/>
              <a:cs typeface="Times New Roman" panose="02020603050405020304" pitchFamily="18" charset="0"/>
            </a:endParaRPr>
          </a:p>
          <a:p>
            <a:pPr marL="0" indent="0">
              <a:buNone/>
            </a:pPr>
            <a:r>
              <a:rPr lang="cs-CZ" sz="2000" b="1" dirty="0">
                <a:latin typeface="Times New Roman" panose="02020603050405020304" pitchFamily="18" charset="0"/>
                <a:cs typeface="Times New Roman" panose="02020603050405020304" pitchFamily="18" charset="0"/>
              </a:rPr>
              <a:t>B. Příplatek za práci v noci (</a:t>
            </a:r>
            <a:r>
              <a:rPr lang="cs-CZ" sz="2000" dirty="0">
                <a:latin typeface="Times New Roman" panose="02020603050405020304" pitchFamily="18" charset="0"/>
                <a:cs typeface="Times New Roman" panose="02020603050405020304" pitchFamily="18" charset="0"/>
              </a:rPr>
              <a:t>článek 14 bod 2 tohoto řádu) - </a:t>
            </a:r>
            <a:r>
              <a:rPr lang="cs-CZ" sz="2000" dirty="0">
                <a:solidFill>
                  <a:srgbClr val="FF0000"/>
                </a:solidFill>
                <a:latin typeface="Times New Roman" panose="02020603050405020304" pitchFamily="18" charset="0"/>
                <a:cs typeface="Times New Roman" panose="02020603050405020304" pitchFamily="18" charset="0"/>
              </a:rPr>
              <a:t>beze změny</a:t>
            </a:r>
            <a:endParaRPr lang="cs-CZ" sz="2000" b="0" dirty="0">
              <a:solidFill>
                <a:srgbClr val="FF0000"/>
              </a:solidFill>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1"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r>
              <a:rPr lang="cs-CZ" sz="2000" b="1" dirty="0">
                <a:latin typeface="Times New Roman" panose="02020603050405020304" pitchFamily="18" charset="0"/>
                <a:cs typeface="Times New Roman" panose="02020603050405020304" pitchFamily="18" charset="0"/>
              </a:rPr>
              <a:t>i (článek 16 bod 2 tohoto řádu) - </a:t>
            </a:r>
            <a:r>
              <a:rPr lang="pl-PL" sz="2000" dirty="0">
                <a:solidFill>
                  <a:srgbClr val="FF0000"/>
                </a:solidFill>
                <a:latin typeface="Times New Roman" panose="02020603050405020304" pitchFamily="18" charset="0"/>
                <a:cs typeface="Times New Roman" panose="02020603050405020304" pitchFamily="18" charset="0"/>
              </a:rPr>
              <a:t>beze změny</a:t>
            </a: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1" dirty="0"/>
          </a:p>
          <a:p>
            <a:pPr marL="0" indent="0">
              <a:buNone/>
            </a:pPr>
            <a:r>
              <a:rPr lang="cs-CZ" sz="2000" dirty="0">
                <a:latin typeface="Times New Roman" panose="02020603050405020304" pitchFamily="18" charset="0"/>
                <a:cs typeface="Times New Roman" panose="02020603050405020304" pitchFamily="18" charset="0"/>
              </a:rPr>
              <a:t>C. Příplatek za práci o sobotách a nedělích (článek 15 tohoto řádu) - </a:t>
            </a:r>
            <a:r>
              <a:rPr lang="cs-CZ" sz="2000" dirty="0">
                <a:solidFill>
                  <a:srgbClr val="FF0000"/>
                </a:solidFill>
                <a:latin typeface="Times New Roman" panose="02020603050405020304" pitchFamily="18" charset="0"/>
                <a:cs typeface="Times New Roman" panose="02020603050405020304" pitchFamily="18" charset="0"/>
              </a:rPr>
              <a:t>beze změny</a:t>
            </a:r>
            <a:endParaRPr lang="cs-CZ" sz="2000" b="0" dirty="0">
              <a:solidFill>
                <a:srgbClr val="FF0000"/>
              </a:solidFill>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800" b="1" dirty="0"/>
          </a:p>
          <a:p>
            <a:pPr marL="0" indent="0">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a:p>
            <a:pPr marL="0" indent="0">
              <a:buNone/>
            </a:pPr>
            <a:r>
              <a:rPr lang="cs-CZ" sz="2000" strike="sngStrike" dirty="0">
                <a:latin typeface="Times New Roman" panose="02020603050405020304" pitchFamily="18" charset="0"/>
                <a:cs typeface="Times New Roman" panose="02020603050405020304" pitchFamily="18" charset="0"/>
              </a:rPr>
              <a:t>D</a:t>
            </a:r>
            <a:r>
              <a:rPr lang="cs-CZ" sz="2000" dirty="0">
                <a:latin typeface="Times New Roman" panose="02020603050405020304" pitchFamily="18" charset="0"/>
                <a:cs typeface="Times New Roman" panose="02020603050405020304" pitchFamily="18" charset="0"/>
              </a:rPr>
              <a:t> </a:t>
            </a:r>
            <a:r>
              <a:rPr lang="cs-CZ" sz="2000" dirty="0">
                <a:solidFill>
                  <a:srgbClr val="FF0000"/>
                </a:solidFill>
                <a:latin typeface="Times New Roman" panose="02020603050405020304" pitchFamily="18" charset="0"/>
                <a:cs typeface="Times New Roman" panose="02020603050405020304" pitchFamily="18" charset="0"/>
              </a:rPr>
              <a:t>C. </a:t>
            </a:r>
            <a:r>
              <a:rPr lang="cs-CZ" sz="2000" dirty="0">
                <a:latin typeface="Times New Roman" panose="02020603050405020304" pitchFamily="18" charset="0"/>
                <a:cs typeface="Times New Roman" panose="02020603050405020304" pitchFamily="18" charset="0"/>
              </a:rPr>
              <a:t>Příplatek za dělenou směnu (článek 17 bod 1 tohoto řádu) - </a:t>
            </a:r>
            <a:r>
              <a:rPr lang="cs-CZ" sz="2000" dirty="0">
                <a:solidFill>
                  <a:srgbClr val="FF0000"/>
                </a:solidFill>
                <a:latin typeface="Times New Roman" panose="02020603050405020304" pitchFamily="18" charset="0"/>
                <a:cs typeface="Times New Roman" panose="02020603050405020304" pitchFamily="18" charset="0"/>
              </a:rPr>
              <a:t>beze změny</a:t>
            </a: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1000" b="1" dirty="0"/>
          </a:p>
          <a:p>
            <a:pPr marL="0" indent="0">
              <a:buFont typeface="Wingdings 2" panose="05020102010507070707" pitchFamily="18" charset="2"/>
              <a:buNone/>
            </a:pPr>
            <a:endParaRPr lang="cs-CZ" sz="200" b="1" dirty="0"/>
          </a:p>
          <a:p>
            <a:pPr marL="0" indent="0">
              <a:buFont typeface="Wingdings 2" panose="05020102010507070707" pitchFamily="18" charset="2"/>
              <a:buNone/>
            </a:pPr>
            <a:r>
              <a:rPr lang="cs-CZ" sz="2000" b="1" dirty="0">
                <a:latin typeface="Times New Roman" panose="02020603050405020304" pitchFamily="18" charset="0"/>
                <a:cs typeface="Times New Roman" panose="02020603050405020304" pitchFamily="18" charset="0"/>
              </a:rPr>
              <a:t>D. Příplatek za dělenou směnu (článek 16 bod 1 tohoto řádu) - </a:t>
            </a:r>
            <a:r>
              <a:rPr lang="pl-PL" sz="2000" dirty="0">
                <a:solidFill>
                  <a:srgbClr val="FF0000"/>
                </a:solidFill>
                <a:latin typeface="Times New Roman" panose="02020603050405020304" pitchFamily="18" charset="0"/>
                <a:cs typeface="Times New Roman" panose="02020603050405020304" pitchFamily="18" charset="0"/>
              </a:rPr>
              <a:t>beze změny</a:t>
            </a:r>
            <a:endParaRPr lang="cs-CZ" sz="2000" b="1" dirty="0">
              <a:solidFill>
                <a:srgbClr val="FF0000"/>
              </a:solidFill>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1" dirty="0">
              <a:solidFill>
                <a:srgbClr val="FF0000"/>
              </a:solidFill>
            </a:endParaRPr>
          </a:p>
          <a:p>
            <a:pPr marL="0" indent="0">
              <a:buFont typeface="Wingdings 2" panose="05020102010507070707" pitchFamily="18" charset="2"/>
              <a:buNone/>
            </a:pPr>
            <a:endParaRPr lang="cs-CZ" sz="2000" b="1" dirty="0">
              <a:solidFill>
                <a:srgbClr val="FF0000"/>
              </a:solidFill>
            </a:endParaRPr>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eaLnBrk="1" fontAlgn="t" hangingPunct="1">
              <a:buFont typeface="Wingdings 2" panose="05020102010507070707" pitchFamily="18" charset="2"/>
              <a:buNone/>
            </a:pPr>
            <a:endParaRPr lang="cs-CZ" sz="1800" b="1" dirty="0"/>
          </a:p>
          <a:p>
            <a:pPr marL="0" indent="0" eaLnBrk="1" fontAlgn="t" hangingPunct="1">
              <a:buFont typeface="Wingdings 2" panose="05020102010507070707" pitchFamily="18" charset="2"/>
              <a:buNone/>
            </a:pPr>
            <a:endParaRPr lang="cs-CZ" sz="1800" b="1" dirty="0"/>
          </a:p>
          <a:p>
            <a:pPr marL="0" indent="0" algn="just" eaLnBrk="1" fontAlgn="t" hangingPunct="1">
              <a:buFont typeface="Wingdings 2" panose="05020102010507070707" pitchFamily="18" charset="2"/>
              <a:buNone/>
            </a:pPr>
            <a:endParaRPr lang="cs-CZ" sz="2000" b="1" strike="sngStrike" dirty="0">
              <a:latin typeface="Times New Roman" panose="02020603050405020304" pitchFamily="18" charset="0"/>
              <a:cs typeface="Times New Roman" panose="02020603050405020304" pitchFamily="18" charset="0"/>
            </a:endParaRPr>
          </a:p>
          <a:p>
            <a:pPr marL="0" indent="0" algn="just" eaLnBrk="1" fontAlgn="t" hangingPunct="1">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1" dirty="0"/>
          </a:p>
          <a:p>
            <a:pPr marL="0" indent="0">
              <a:buFont typeface="Wingdings 2" panose="05020102010507070707" pitchFamily="18" charset="2"/>
              <a:buNone/>
            </a:pPr>
            <a:endParaRPr lang="cs-CZ" sz="2000" b="0" dirty="0">
              <a:latin typeface="Times New Roman" panose="02020603050405020304" pitchFamily="18" charset="0"/>
              <a:cs typeface="Times New Roman" panose="02020603050405020304" pitchFamily="18" charset="0"/>
            </a:endParaRPr>
          </a:p>
        </p:txBody>
      </p:sp>
      <p:graphicFrame>
        <p:nvGraphicFramePr>
          <p:cNvPr id="7" name="Tabulka 6">
            <a:extLst>
              <a:ext uri="{FF2B5EF4-FFF2-40B4-BE49-F238E27FC236}">
                <a16:creationId xmlns:a16="http://schemas.microsoft.com/office/drawing/2014/main" id="{4E2E7898-4FF4-47ED-8449-3F44914BBCD9}"/>
              </a:ext>
            </a:extLst>
          </p:cNvPr>
          <p:cNvGraphicFramePr>
            <a:graphicFrameLocks noGrp="1"/>
          </p:cNvGraphicFramePr>
          <p:nvPr>
            <p:extLst>
              <p:ext uri="{D42A27DB-BD31-4B8C-83A1-F6EECF244321}">
                <p14:modId xmlns:p14="http://schemas.microsoft.com/office/powerpoint/2010/main" val="1232656839"/>
              </p:ext>
            </p:extLst>
          </p:nvPr>
        </p:nvGraphicFramePr>
        <p:xfrm>
          <a:off x="285750" y="4315968"/>
          <a:ext cx="9155430" cy="1621536"/>
        </p:xfrm>
        <a:graphic>
          <a:graphicData uri="http://schemas.openxmlformats.org/drawingml/2006/table">
            <a:tbl>
              <a:tblPr/>
              <a:tblGrid>
                <a:gridCol w="9155430">
                  <a:extLst>
                    <a:ext uri="{9D8B030D-6E8A-4147-A177-3AD203B41FA5}">
                      <a16:colId xmlns:a16="http://schemas.microsoft.com/office/drawing/2014/main" val="784309054"/>
                    </a:ext>
                  </a:extLst>
                </a:gridCol>
              </a:tblGrid>
              <a:tr h="707136">
                <a:tc>
                  <a:txBody>
                    <a:bodyPr/>
                    <a:lstStyle/>
                    <a:p>
                      <a:pPr algn="just">
                        <a:spcAft>
                          <a:spcPts val="0"/>
                        </a:spcAft>
                      </a:pPr>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50 %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průměrného výdělku, nejméně však 42,- Kč za každou hodinu rozdělení   </a:t>
                      </a:r>
                    </a:p>
                  </a:txBody>
                  <a:tcPr marL="44450" marR="44450" marT="0" marB="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FECFE"/>
                    </a:solidFill>
                  </a:tcPr>
                </a:tc>
                <a:extLst>
                  <a:ext uri="{0D108BD9-81ED-4DB2-BD59-A6C34878D82A}">
                    <a16:rowId xmlns:a16="http://schemas.microsoft.com/office/drawing/2014/main" val="3168177320"/>
                  </a:ext>
                </a:extLst>
              </a:tr>
              <a:tr h="901074">
                <a:tc>
                  <a:txBody>
                    <a:bodyPr/>
                    <a:lstStyle/>
                    <a:p>
                      <a:pPr marL="811213" indent="-811213" algn="just">
                        <a:spcAft>
                          <a:spcPts val="0"/>
                        </a:spcAft>
                        <a:tabLst>
                          <a:tab pos="811213" algn="l"/>
                        </a:tabLst>
                      </a:pPr>
                      <a:r>
                        <a:rPr lang="cs-CZ"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80 %</a:t>
                      </a:r>
                      <a:r>
                        <a:rPr lang="cs-CZ"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průměrného výdělku za hodinu rozdělení v případě dělené směny na území cizího státu, pokud zaměstnavatel nezabezpečí zaměstnanci vhodnou místnost dle článku 2.2.2 této PKS</a:t>
                      </a:r>
                    </a:p>
                  </a:txBody>
                  <a:tcPr marL="44450" marR="44450" marT="0" marB="0">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FECFE"/>
                    </a:solidFill>
                  </a:tcPr>
                </a:tc>
                <a:extLst>
                  <a:ext uri="{0D108BD9-81ED-4DB2-BD59-A6C34878D82A}">
                    <a16:rowId xmlns:a16="http://schemas.microsoft.com/office/drawing/2014/main" val="667801329"/>
                  </a:ext>
                </a:extLst>
              </a:tr>
            </a:tbl>
          </a:graphicData>
        </a:graphic>
      </p:graphicFrame>
      <p:graphicFrame>
        <p:nvGraphicFramePr>
          <p:cNvPr id="4" name="Tabulka 3">
            <a:extLst>
              <a:ext uri="{FF2B5EF4-FFF2-40B4-BE49-F238E27FC236}">
                <a16:creationId xmlns:a16="http://schemas.microsoft.com/office/drawing/2014/main" id="{80D5300B-776E-4F45-B3CE-503F37DEE12D}"/>
              </a:ext>
            </a:extLst>
          </p:cNvPr>
          <p:cNvGraphicFramePr>
            <a:graphicFrameLocks noGrp="1"/>
          </p:cNvGraphicFramePr>
          <p:nvPr>
            <p:extLst>
              <p:ext uri="{D42A27DB-BD31-4B8C-83A1-F6EECF244321}">
                <p14:modId xmlns:p14="http://schemas.microsoft.com/office/powerpoint/2010/main" val="4162037314"/>
              </p:ext>
            </p:extLst>
          </p:nvPr>
        </p:nvGraphicFramePr>
        <p:xfrm>
          <a:off x="316992" y="1304545"/>
          <a:ext cx="9194483" cy="646176"/>
        </p:xfrm>
        <a:graphic>
          <a:graphicData uri="http://schemas.openxmlformats.org/drawingml/2006/table">
            <a:tbl>
              <a:tblPr>
                <a:tableStyleId>{5C22544A-7EE6-4342-B048-85BDC9FD1C3A}</a:tableStyleId>
              </a:tblPr>
              <a:tblGrid>
                <a:gridCol w="9194483">
                  <a:extLst>
                    <a:ext uri="{9D8B030D-6E8A-4147-A177-3AD203B41FA5}">
                      <a16:colId xmlns:a16="http://schemas.microsoft.com/office/drawing/2014/main" val="2305383278"/>
                    </a:ext>
                  </a:extLst>
                </a:gridCol>
              </a:tblGrid>
              <a:tr h="646176">
                <a:tc>
                  <a:txBody>
                    <a:bodyPr/>
                    <a:lstStyle/>
                    <a:p>
                      <a:pPr algn="just"/>
                      <a:r>
                        <a:rPr lang="cs-CZ" sz="2000" b="1" dirty="0">
                          <a:effectLst/>
                          <a:latin typeface="Times New Roman" panose="02020603050405020304" pitchFamily="18" charset="0"/>
                          <a:cs typeface="Times New Roman" panose="02020603050405020304" pitchFamily="18" charset="0"/>
                        </a:rPr>
                        <a:t>13 % </a:t>
                      </a:r>
                      <a:r>
                        <a:rPr lang="cs-CZ" sz="2000" dirty="0">
                          <a:effectLst/>
                          <a:latin typeface="Times New Roman" panose="02020603050405020304" pitchFamily="18" charset="0"/>
                          <a:cs typeface="Times New Roman" panose="02020603050405020304" pitchFamily="18" charset="0"/>
                        </a:rPr>
                        <a:t>průměrného výdělku, nejméně však 13,- Kč   za hodinu práce v noci</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7463046"/>
                  </a:ext>
                </a:extLst>
              </a:tr>
            </a:tbl>
          </a:graphicData>
        </a:graphic>
      </p:graphicFrame>
      <p:graphicFrame>
        <p:nvGraphicFramePr>
          <p:cNvPr id="8" name="Tabulka 7">
            <a:extLst>
              <a:ext uri="{FF2B5EF4-FFF2-40B4-BE49-F238E27FC236}">
                <a16:creationId xmlns:a16="http://schemas.microsoft.com/office/drawing/2014/main" id="{CDCF1F09-44AE-4336-AE47-78D89F80F771}"/>
              </a:ext>
            </a:extLst>
          </p:cNvPr>
          <p:cNvGraphicFramePr>
            <a:graphicFrameLocks noGrp="1"/>
          </p:cNvGraphicFramePr>
          <p:nvPr>
            <p:extLst>
              <p:ext uri="{D42A27DB-BD31-4B8C-83A1-F6EECF244321}">
                <p14:modId xmlns:p14="http://schemas.microsoft.com/office/powerpoint/2010/main" val="2471798033"/>
              </p:ext>
            </p:extLst>
          </p:nvPr>
        </p:nvGraphicFramePr>
        <p:xfrm>
          <a:off x="329184" y="2828544"/>
          <a:ext cx="9111996" cy="610700"/>
        </p:xfrm>
        <a:graphic>
          <a:graphicData uri="http://schemas.openxmlformats.org/drawingml/2006/table">
            <a:tbl>
              <a:tblPr>
                <a:tableStyleId>{5C22544A-7EE6-4342-B048-85BDC9FD1C3A}</a:tableStyleId>
              </a:tblPr>
              <a:tblGrid>
                <a:gridCol w="9111996">
                  <a:extLst>
                    <a:ext uri="{9D8B030D-6E8A-4147-A177-3AD203B41FA5}">
                      <a16:colId xmlns:a16="http://schemas.microsoft.com/office/drawing/2014/main" val="484777246"/>
                    </a:ext>
                  </a:extLst>
                </a:gridCol>
              </a:tblGrid>
              <a:tr h="610700">
                <a:tc>
                  <a:txBody>
                    <a:bodyPr/>
                    <a:lstStyle/>
                    <a:p>
                      <a:pPr algn="just"/>
                      <a:r>
                        <a:rPr lang="cs-CZ" sz="2000" b="1" dirty="0">
                          <a:effectLst/>
                          <a:latin typeface="Times New Roman" panose="02020603050405020304" pitchFamily="18" charset="0"/>
                          <a:cs typeface="Times New Roman" panose="02020603050405020304" pitchFamily="18" charset="0"/>
                        </a:rPr>
                        <a:t>15 %  </a:t>
                      </a:r>
                      <a:r>
                        <a:rPr lang="cs-CZ" sz="2000" dirty="0">
                          <a:effectLst/>
                          <a:latin typeface="Times New Roman" panose="02020603050405020304" pitchFamily="18" charset="0"/>
                          <a:cs typeface="Times New Roman" panose="02020603050405020304" pitchFamily="18" charset="0"/>
                        </a:rPr>
                        <a:t>průměrného výdělku, nejméně však 15,- Kč za hodinu práce </a:t>
                      </a:r>
                    </a:p>
                  </a:txBody>
                  <a:tcPr marL="44450" marR="4445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9813429"/>
                  </a:ext>
                </a:extLst>
              </a:tr>
            </a:tbl>
          </a:graphicData>
        </a:graphic>
      </p:graphicFrame>
    </p:spTree>
    <p:extLst>
      <p:ext uri="{BB962C8B-B14F-4D97-AF65-F5344CB8AC3E}">
        <p14:creationId xmlns:p14="http://schemas.microsoft.com/office/powerpoint/2010/main" val="2288957621"/>
      </p:ext>
    </p:extLst>
  </p:cSld>
  <p:clrMapOvr>
    <a:masterClrMapping/>
  </p:clrMapOvr>
  <p:transition spd="med">
    <p:dissolve/>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39</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571500" y="0"/>
            <a:ext cx="8926830" cy="430887"/>
          </a:xfrm>
          <a:prstGeom prst="rect">
            <a:avLst/>
          </a:prstGeom>
        </p:spPr>
        <p:txBody>
          <a:bodyPr wrap="square">
            <a:spAutoFit/>
          </a:bodyPr>
          <a:lstStyle/>
          <a:p>
            <a:pPr lvl="0" eaLnBrk="1" hangingPunct="1">
              <a:buClr>
                <a:srgbClr val="00272B"/>
              </a:buClr>
              <a:buSzPct val="50000"/>
              <a:tabLst>
                <a:tab pos="773113" algn="l"/>
              </a:tabLst>
            </a:pPr>
            <a:r>
              <a:rPr lang="cs-CZ" altLang="en-US" sz="22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2.1 - SAZBY MZDOVÝCH TARIFŮ, PŘÍPLATKŮ A ODMĚN</a:t>
            </a:r>
            <a:endParaRPr lang="cs-CZ" altLang="cs-CZ" sz="22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Obdélník 4">
            <a:extLst>
              <a:ext uri="{FF2B5EF4-FFF2-40B4-BE49-F238E27FC236}">
                <a16:creationId xmlns:a16="http://schemas.microsoft.com/office/drawing/2014/main" id="{338D8C62-2201-4221-97C2-C8187993EA9E}"/>
              </a:ext>
            </a:extLst>
          </p:cNvPr>
          <p:cNvSpPr/>
          <p:nvPr/>
        </p:nvSpPr>
        <p:spPr>
          <a:xfrm>
            <a:off x="448799" y="482121"/>
            <a:ext cx="8668926" cy="461665"/>
          </a:xfrm>
          <a:prstGeom prst="rect">
            <a:avLst/>
          </a:prstGeom>
        </p:spPr>
        <p:txBody>
          <a:bodyPr wrap="square">
            <a:spAutoFit/>
          </a:bodyPr>
          <a:lstStyle/>
          <a:p>
            <a:r>
              <a:rPr lang="cs-CZ" sz="2400" dirty="0">
                <a:solidFill>
                  <a:schemeClr val="tx1"/>
                </a:solidFill>
                <a:latin typeface="Times New Roman" panose="02020603050405020304" pitchFamily="18" charset="0"/>
                <a:cs typeface="Times New Roman" panose="02020603050405020304" pitchFamily="18" charset="0"/>
              </a:rPr>
              <a:t>E. </a:t>
            </a:r>
            <a:r>
              <a:rPr lang="cs-CZ" sz="2400" dirty="0">
                <a:solidFill>
                  <a:schemeClr val="tx1"/>
                </a:solidFill>
                <a:effectLst/>
                <a:latin typeface="Times New Roman" panose="02020603050405020304" pitchFamily="18" charset="0"/>
                <a:cs typeface="Times New Roman" panose="02020603050405020304" pitchFamily="18" charset="0"/>
              </a:rPr>
              <a:t>Příplatek za nepravidelný nástup (článek 17 ) </a:t>
            </a:r>
            <a:r>
              <a:rPr lang="cs-CZ" altLang="cs-CZ" sz="2400" dirty="0" bmk="">
                <a:solidFill>
                  <a:prstClr val="black"/>
                </a:solidFill>
                <a:latin typeface="Times New Roman" panose="02020603050405020304" pitchFamily="18" charset="0"/>
                <a:cs typeface="Times New Roman" panose="02020603050405020304" pitchFamily="18" charset="0"/>
              </a:rPr>
              <a:t>- </a:t>
            </a:r>
            <a:r>
              <a:rPr lang="cs-CZ" altLang="cs-CZ" sz="2400" dirty="0" bmk="">
                <a:solidFill>
                  <a:srgbClr val="FF0000"/>
                </a:solidFill>
                <a:latin typeface="Times New Roman" panose="02020603050405020304" pitchFamily="18" charset="0"/>
                <a:cs typeface="Times New Roman" panose="02020603050405020304" pitchFamily="18" charset="0"/>
              </a:rPr>
              <a:t>b</a:t>
            </a:r>
            <a:r>
              <a:rPr lang="cs-CZ" sz="2400" dirty="0">
                <a:solidFill>
                  <a:srgbClr val="FF0000"/>
                </a:solidFill>
                <a:latin typeface="Times New Roman" panose="02020603050405020304" pitchFamily="18" charset="0"/>
                <a:cs typeface="Times New Roman" panose="02020603050405020304" pitchFamily="18" charset="0"/>
              </a:rPr>
              <a:t>eze změny</a:t>
            </a:r>
            <a:endParaRPr lang="cs-CZ" sz="2400" dirty="0">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Tabulka 9">
            <a:extLst>
              <a:ext uri="{FF2B5EF4-FFF2-40B4-BE49-F238E27FC236}">
                <a16:creationId xmlns:a16="http://schemas.microsoft.com/office/drawing/2014/main" id="{322D89C7-4F1E-F102-CD43-D70EA4CEFE85}"/>
              </a:ext>
            </a:extLst>
          </p:cNvPr>
          <p:cNvGraphicFramePr>
            <a:graphicFrameLocks noGrp="1"/>
          </p:cNvGraphicFramePr>
          <p:nvPr>
            <p:extLst>
              <p:ext uri="{D42A27DB-BD31-4B8C-83A1-F6EECF244321}">
                <p14:modId xmlns:p14="http://schemas.microsoft.com/office/powerpoint/2010/main" val="4107146891"/>
              </p:ext>
            </p:extLst>
          </p:nvPr>
        </p:nvGraphicFramePr>
        <p:xfrm>
          <a:off x="573722" y="1219770"/>
          <a:ext cx="8544003" cy="649536"/>
        </p:xfrm>
        <a:graphic>
          <a:graphicData uri="http://schemas.openxmlformats.org/drawingml/2006/table">
            <a:tbl>
              <a:tblPr>
                <a:tableStyleId>{5C22544A-7EE6-4342-B048-85BDC9FD1C3A}</a:tableStyleId>
              </a:tblPr>
              <a:tblGrid>
                <a:gridCol w="4369472">
                  <a:extLst>
                    <a:ext uri="{9D8B030D-6E8A-4147-A177-3AD203B41FA5}">
                      <a16:colId xmlns:a16="http://schemas.microsoft.com/office/drawing/2014/main" val="1782156980"/>
                    </a:ext>
                  </a:extLst>
                </a:gridCol>
                <a:gridCol w="4174531">
                  <a:extLst>
                    <a:ext uri="{9D8B030D-6E8A-4147-A177-3AD203B41FA5}">
                      <a16:colId xmlns:a16="http://schemas.microsoft.com/office/drawing/2014/main" val="3202788608"/>
                    </a:ext>
                  </a:extLst>
                </a:gridCol>
              </a:tblGrid>
              <a:tr h="649536">
                <a:tc>
                  <a:txBody>
                    <a:bodyPr/>
                    <a:lstStyle/>
                    <a:p>
                      <a:pPr algn="just"/>
                      <a:r>
                        <a:rPr lang="cs-CZ" sz="1200" dirty="0">
                          <a:effectLst/>
                        </a:rPr>
                        <a:t> </a:t>
                      </a:r>
                      <a:endParaRPr lang="cs-CZ" sz="2000" b="1" dirty="0">
                        <a:effectLst/>
                        <a:latin typeface="Times New Roman" panose="02020603050405020304" pitchFamily="18" charset="0"/>
                        <a:cs typeface="Times New Roman" panose="02020603050405020304" pitchFamily="18" charset="0"/>
                      </a:endParaRPr>
                    </a:p>
                    <a:p>
                      <a:pPr algn="just"/>
                      <a:r>
                        <a:rPr lang="cs-CZ" sz="2000" b="1" dirty="0">
                          <a:effectLst/>
                          <a:latin typeface="Times New Roman" panose="02020603050405020304" pitchFamily="18" charset="0"/>
                          <a:cs typeface="Times New Roman" panose="02020603050405020304" pitchFamily="18" charset="0"/>
                        </a:rPr>
                        <a:t>Příplatek za nepravidelný nástup </a:t>
                      </a:r>
                    </a:p>
                  </a:txBody>
                  <a:tcPr marL="44450" marR="4445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cs-CZ" sz="1200" dirty="0">
                          <a:effectLst/>
                        </a:rPr>
                        <a:t> </a:t>
                      </a:r>
                    </a:p>
                    <a:p>
                      <a:pPr algn="ctr"/>
                      <a:r>
                        <a:rPr lang="cs-CZ" sz="2000" b="1" dirty="0">
                          <a:solidFill>
                            <a:schemeClr val="tx1"/>
                          </a:solidFill>
                          <a:effectLst/>
                          <a:latin typeface="Times New Roman" panose="02020603050405020304" pitchFamily="18" charset="0"/>
                          <a:cs typeface="Times New Roman" panose="02020603050405020304" pitchFamily="18" charset="0"/>
                        </a:rPr>
                        <a:t>150,- Kč za odpracovanou směnu</a:t>
                      </a:r>
                      <a:r>
                        <a:rPr lang="cs-CZ" sz="1200" dirty="0">
                          <a:effectLst/>
                        </a:rPr>
                        <a:t> </a:t>
                      </a:r>
                      <a:endParaRPr lang="cs-CZ" sz="1200" dirty="0">
                        <a:effectLst/>
                        <a:latin typeface="CD Fedra Book"/>
                        <a:ea typeface="Times New Roman" panose="02020603050405020304" pitchFamily="18" charset="0"/>
                        <a:cs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4750141"/>
                  </a:ext>
                </a:extLst>
              </a:tr>
            </a:tbl>
          </a:graphicData>
        </a:graphic>
      </p:graphicFrame>
      <p:graphicFrame>
        <p:nvGraphicFramePr>
          <p:cNvPr id="12" name="Tabulka 11">
            <a:extLst>
              <a:ext uri="{FF2B5EF4-FFF2-40B4-BE49-F238E27FC236}">
                <a16:creationId xmlns:a16="http://schemas.microsoft.com/office/drawing/2014/main" id="{D091B26A-B3D7-481E-A17C-00439EC52468}"/>
              </a:ext>
            </a:extLst>
          </p:cNvPr>
          <p:cNvGraphicFramePr>
            <a:graphicFrameLocks noGrp="1"/>
          </p:cNvGraphicFramePr>
          <p:nvPr>
            <p:extLst>
              <p:ext uri="{D42A27DB-BD31-4B8C-83A1-F6EECF244321}">
                <p14:modId xmlns:p14="http://schemas.microsoft.com/office/powerpoint/2010/main" val="1307687660"/>
              </p:ext>
            </p:extLst>
          </p:nvPr>
        </p:nvGraphicFramePr>
        <p:xfrm>
          <a:off x="571500" y="2914015"/>
          <a:ext cx="8560308" cy="640080"/>
        </p:xfrm>
        <a:graphic>
          <a:graphicData uri="http://schemas.openxmlformats.org/drawingml/2006/table">
            <a:tbl>
              <a:tblPr>
                <a:tableStyleId>{5C22544A-7EE6-4342-B048-85BDC9FD1C3A}</a:tableStyleId>
              </a:tblPr>
              <a:tblGrid>
                <a:gridCol w="8560308">
                  <a:extLst>
                    <a:ext uri="{9D8B030D-6E8A-4147-A177-3AD203B41FA5}">
                      <a16:colId xmlns:a16="http://schemas.microsoft.com/office/drawing/2014/main" val="3989113372"/>
                    </a:ext>
                  </a:extLst>
                </a:gridCol>
              </a:tblGrid>
              <a:tr h="515015">
                <a:tc>
                  <a:txBody>
                    <a:bodyPr/>
                    <a:lstStyle/>
                    <a:p>
                      <a:pPr algn="just">
                        <a:spcAft>
                          <a:spcPts val="0"/>
                        </a:spcAft>
                      </a:pPr>
                      <a:r>
                        <a:rPr lang="cs-CZ" sz="1200" dirty="0">
                          <a:effectLst/>
                        </a:rPr>
                        <a:t> </a:t>
                      </a:r>
                    </a:p>
                    <a:p>
                      <a:pPr algn="just">
                        <a:spcAft>
                          <a:spcPts val="0"/>
                        </a:spcAft>
                      </a:pPr>
                      <a:r>
                        <a:rPr lang="cs-CZ" sz="2000" b="1" dirty="0">
                          <a:effectLst/>
                          <a:latin typeface="Times New Roman" panose="02020603050405020304" pitchFamily="18" charset="0"/>
                          <a:cs typeface="Times New Roman" panose="02020603050405020304" pitchFamily="18" charset="0"/>
                        </a:rPr>
                        <a:t> 10 %  </a:t>
                      </a:r>
                      <a:r>
                        <a:rPr lang="cs-CZ" sz="2000" dirty="0">
                          <a:effectLst/>
                          <a:latin typeface="Times New Roman" panose="02020603050405020304" pitchFamily="18" charset="0"/>
                          <a:cs typeface="Times New Roman" panose="02020603050405020304" pitchFamily="18" charset="0"/>
                        </a:rPr>
                        <a:t>průměrného výdělku, nejméně však </a:t>
                      </a:r>
                      <a:r>
                        <a:rPr lang="cs-CZ" sz="2000" b="1" dirty="0">
                          <a:effectLst/>
                          <a:latin typeface="Times New Roman" panose="02020603050405020304" pitchFamily="18" charset="0"/>
                          <a:cs typeface="Times New Roman" panose="02020603050405020304" pitchFamily="18" charset="0"/>
                        </a:rPr>
                        <a:t>22,- Kč </a:t>
                      </a:r>
                      <a:r>
                        <a:rPr lang="cs-CZ" sz="2000" dirty="0">
                          <a:effectLst/>
                          <a:latin typeface="Times New Roman" panose="02020603050405020304" pitchFamily="18" charset="0"/>
                          <a:cs typeface="Times New Roman" panose="02020603050405020304" pitchFamily="18" charset="0"/>
                        </a:rPr>
                        <a:t>za hodinu pohotovosti</a:t>
                      </a:r>
                    </a:p>
                    <a:p>
                      <a:pPr algn="just">
                        <a:spcAft>
                          <a:spcPts val="0"/>
                        </a:spcAft>
                        <a:tabLst>
                          <a:tab pos="540385" algn="l"/>
                        </a:tabLst>
                      </a:pPr>
                      <a:r>
                        <a:rPr lang="cs-CZ" sz="1000" dirty="0">
                          <a:effectLst/>
                        </a:rPr>
                        <a:t> </a:t>
                      </a:r>
                      <a:endParaRPr lang="cs-CZ" sz="1000" b="1" dirty="0">
                        <a:effectLst/>
                        <a:latin typeface="Times New Roman" panose="02020603050405020304" pitchFamily="18" charset="0"/>
                      </a:endParaRPr>
                    </a:p>
                  </a:txBody>
                  <a:tcPr marL="44450" marR="4445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0141611"/>
                  </a:ext>
                </a:extLst>
              </a:tr>
            </a:tbl>
          </a:graphicData>
        </a:graphic>
      </p:graphicFrame>
      <p:sp>
        <p:nvSpPr>
          <p:cNvPr id="14" name="Obdélník 13">
            <a:extLst>
              <a:ext uri="{FF2B5EF4-FFF2-40B4-BE49-F238E27FC236}">
                <a16:creationId xmlns:a16="http://schemas.microsoft.com/office/drawing/2014/main" id="{AD30B8D3-573A-4CDC-874B-550DA7897EDC}"/>
              </a:ext>
            </a:extLst>
          </p:cNvPr>
          <p:cNvSpPr/>
          <p:nvPr/>
        </p:nvSpPr>
        <p:spPr>
          <a:xfrm>
            <a:off x="371854" y="3722349"/>
            <a:ext cx="9336916" cy="830997"/>
          </a:xfrm>
          <a:prstGeom prst="rect">
            <a:avLst/>
          </a:prstGeom>
        </p:spPr>
        <p:txBody>
          <a:bodyPr wrap="square">
            <a:spAutoFit/>
          </a:bodyPr>
          <a:lstStyle/>
          <a:p>
            <a:r>
              <a:rPr lang="cs-CZ" altLang="cs-CZ" sz="2400" dirty="0" bmk="">
                <a:solidFill>
                  <a:schemeClr val="tx1"/>
                </a:solidFill>
                <a:latin typeface="Times New Roman" panose="02020603050405020304" pitchFamily="18" charset="0"/>
                <a:cs typeface="Times New Roman" panose="02020603050405020304" pitchFamily="18" charset="0"/>
              </a:rPr>
              <a:t>G. Kompenzace za obtížnost pracovního režimu, při výkonu složeném ze dvou směn s odpočinkem (článek 26 tohoto řádu) </a:t>
            </a:r>
            <a:r>
              <a:rPr lang="cs-CZ" altLang="cs-CZ" sz="2000" dirty="0" bmk="">
                <a:solidFill>
                  <a:schemeClr val="tx1"/>
                </a:solidFill>
                <a:latin typeface="Times New Roman" panose="02020603050405020304" pitchFamily="18" charset="0"/>
                <a:cs typeface="Times New Roman" panose="02020603050405020304" pitchFamily="18" charset="0"/>
              </a:rPr>
              <a:t>  </a:t>
            </a:r>
          </a:p>
        </p:txBody>
      </p:sp>
      <p:graphicFrame>
        <p:nvGraphicFramePr>
          <p:cNvPr id="15" name="Tabulka 14">
            <a:extLst>
              <a:ext uri="{FF2B5EF4-FFF2-40B4-BE49-F238E27FC236}">
                <a16:creationId xmlns:a16="http://schemas.microsoft.com/office/drawing/2014/main" id="{F856A388-6229-4648-AB10-376FF55F3A7D}"/>
              </a:ext>
            </a:extLst>
          </p:cNvPr>
          <p:cNvGraphicFramePr>
            <a:graphicFrameLocks noGrp="1"/>
          </p:cNvGraphicFramePr>
          <p:nvPr>
            <p:extLst>
              <p:ext uri="{D42A27DB-BD31-4B8C-83A1-F6EECF244321}">
                <p14:modId xmlns:p14="http://schemas.microsoft.com/office/powerpoint/2010/main" val="3655753614"/>
              </p:ext>
            </p:extLst>
          </p:nvPr>
        </p:nvGraphicFramePr>
        <p:xfrm>
          <a:off x="586199" y="4791844"/>
          <a:ext cx="8521225" cy="681457"/>
        </p:xfrm>
        <a:graphic>
          <a:graphicData uri="http://schemas.openxmlformats.org/drawingml/2006/table">
            <a:tbl>
              <a:tblPr>
                <a:tableStyleId>{5C22544A-7EE6-4342-B048-85BDC9FD1C3A}</a:tableStyleId>
              </a:tblPr>
              <a:tblGrid>
                <a:gridCol w="8521225">
                  <a:extLst>
                    <a:ext uri="{9D8B030D-6E8A-4147-A177-3AD203B41FA5}">
                      <a16:colId xmlns:a16="http://schemas.microsoft.com/office/drawing/2014/main" val="2907975611"/>
                    </a:ext>
                  </a:extLst>
                </a:gridCol>
              </a:tblGrid>
              <a:tr h="681457">
                <a:tc>
                  <a:txBody>
                    <a:bodyPr/>
                    <a:lstStyle/>
                    <a:p>
                      <a:pPr algn="just">
                        <a:spcAft>
                          <a:spcPts val="0"/>
                        </a:spcAft>
                      </a:pPr>
                      <a:r>
                        <a:rPr lang="cs-CZ" sz="1200" u="none" strike="noStrike" dirty="0">
                          <a:effectLst/>
                          <a:highlight>
                            <a:srgbClr val="FFFF00"/>
                          </a:highlight>
                        </a:rPr>
                        <a:t> </a:t>
                      </a:r>
                      <a:endParaRPr lang="cs-CZ" sz="1200" dirty="0">
                        <a:effectLst/>
                      </a:endParaRPr>
                    </a:p>
                    <a:p>
                      <a:pPr algn="just">
                        <a:spcAft>
                          <a:spcPts val="0"/>
                        </a:spcAft>
                      </a:pPr>
                      <a:r>
                        <a:rPr lang="cs-CZ" sz="2000" b="1" dirty="0">
                          <a:solidFill>
                            <a:srgbClr val="FF0000"/>
                          </a:solidFill>
                          <a:effectLst/>
                          <a:latin typeface="Times New Roman" panose="02020603050405020304" pitchFamily="18" charset="0"/>
                          <a:cs typeface="Times New Roman" panose="02020603050405020304" pitchFamily="18" charset="0"/>
                        </a:rPr>
                        <a:t> 350,- Kč </a:t>
                      </a:r>
                      <a:r>
                        <a:rPr kumimoji="0" lang="cs-CZ"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cs-CZ" sz="2000" dirty="0">
                          <a:effectLst/>
                          <a:latin typeface="Times New Roman" panose="02020603050405020304" pitchFamily="18" charset="0"/>
                          <a:cs typeface="Times New Roman" panose="02020603050405020304" pitchFamily="18" charset="0"/>
                        </a:rPr>
                        <a:t>za každý plánovaný výkon složený ze dvou směn s odpočinkem</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771043"/>
                  </a:ext>
                </a:extLst>
              </a:tr>
            </a:tbl>
          </a:graphicData>
        </a:graphic>
      </p:graphicFrame>
      <p:sp>
        <p:nvSpPr>
          <p:cNvPr id="2" name="TextovéPole 1"/>
          <p:cNvSpPr txBox="1"/>
          <p:nvPr/>
        </p:nvSpPr>
        <p:spPr>
          <a:xfrm>
            <a:off x="448799" y="2206752"/>
            <a:ext cx="8113696" cy="461665"/>
          </a:xfrm>
          <a:prstGeom prst="rect">
            <a:avLst/>
          </a:prstGeom>
          <a:noFill/>
        </p:spPr>
        <p:txBody>
          <a:bodyPr wrap="none" rtlCol="0">
            <a:spAutoFit/>
          </a:bodyPr>
          <a:lstStyle/>
          <a:p>
            <a:r>
              <a:rPr lang="cs-CZ" altLang="cs-CZ" sz="2400" dirty="0" bmk="">
                <a:solidFill>
                  <a:schemeClr val="tx1"/>
                </a:solidFill>
                <a:latin typeface="Times New Roman" panose="02020603050405020304" pitchFamily="18" charset="0"/>
                <a:cs typeface="Times New Roman" panose="02020603050405020304" pitchFamily="18" charset="0"/>
              </a:rPr>
              <a:t>F. </a:t>
            </a:r>
            <a:r>
              <a:rPr lang="cs-CZ" altLang="cs-CZ" sz="2400" dirty="0" bmk="">
                <a:solidFill>
                  <a:prstClr val="black"/>
                </a:solidFill>
                <a:latin typeface="Times New Roman" panose="02020603050405020304" pitchFamily="18" charset="0"/>
                <a:cs typeface="Times New Roman" panose="02020603050405020304" pitchFamily="18" charset="0"/>
              </a:rPr>
              <a:t>Odměna za pracovní pohotovost (článek 24)  - </a:t>
            </a:r>
            <a:r>
              <a:rPr lang="cs-CZ" altLang="cs-CZ" sz="2400" dirty="0" bmk="">
                <a:solidFill>
                  <a:srgbClr val="FF0000"/>
                </a:solidFill>
                <a:latin typeface="Times New Roman" panose="02020603050405020304" pitchFamily="18" charset="0"/>
                <a:cs typeface="Times New Roman" panose="02020603050405020304" pitchFamily="18" charset="0"/>
              </a:rPr>
              <a:t>b</a:t>
            </a:r>
            <a:r>
              <a:rPr lang="cs-CZ" sz="2400" dirty="0">
                <a:solidFill>
                  <a:srgbClr val="FF0000"/>
                </a:solidFill>
                <a:latin typeface="Times New Roman" panose="02020603050405020304" pitchFamily="18" charset="0"/>
                <a:cs typeface="Times New Roman" panose="02020603050405020304" pitchFamily="18" charset="0"/>
              </a:rPr>
              <a:t>eze změny</a:t>
            </a:r>
          </a:p>
        </p:txBody>
      </p:sp>
    </p:spTree>
    <p:extLst>
      <p:ext uri="{BB962C8B-B14F-4D97-AF65-F5344CB8AC3E}">
        <p14:creationId xmlns:p14="http://schemas.microsoft.com/office/powerpoint/2010/main" val="2894922275"/>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4</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01869" y="1627"/>
            <a:ext cx="9714005" cy="461665"/>
          </a:xfrm>
          <a:prstGeom prst="rect">
            <a:avLst/>
          </a:prstGeom>
        </p:spPr>
        <p:txBody>
          <a:bodyPr>
            <a:spAutoFit/>
          </a:bodyPr>
          <a:lstStyle/>
          <a:p>
            <a:pPr algn="ctr" eaLnBrk="1" hangingPunct="1">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2. - BOZP</a:t>
            </a:r>
            <a:endParaRPr lang="cs-CZ"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sp>
        <p:nvSpPr>
          <p:cNvPr id="153605" name="Obdélník 4"/>
          <p:cNvSpPr>
            <a:spLocks noChangeArrowheads="1"/>
          </p:cNvSpPr>
          <p:nvPr/>
        </p:nvSpPr>
        <p:spPr bwMode="auto">
          <a:xfrm>
            <a:off x="317544" y="573608"/>
            <a:ext cx="9429750" cy="606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anose="05020102010507070707" pitchFamily="18" charset="2"/>
              <a:buChar char=""/>
              <a:tabLst>
                <a:tab pos="542925" algn="l"/>
              </a:tabLst>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tabLst>
                <a:tab pos="542925" algn="l"/>
              </a:tabLst>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tabLst>
                <a:tab pos="542925" algn="l"/>
              </a:tabLst>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9pPr>
          </a:lstStyle>
          <a:p>
            <a:pPr algn="just" eaLnBrk="1" hangingPunct="1">
              <a:spcBef>
                <a:spcPct val="0"/>
              </a:spcBef>
              <a:buClrTx/>
              <a:buSzTx/>
              <a:buNone/>
            </a:pPr>
            <a:r>
              <a:rPr lang="cs-CZ" altLang="cs-CZ" sz="2000" dirty="0">
                <a:latin typeface="Times New Roman" panose="02020603050405020304" pitchFamily="18" charset="0"/>
                <a:cs typeface="Arial" panose="020B0604020202020204" pitchFamily="34" charset="0"/>
              </a:rPr>
              <a:t>2.1         Bezpečnost a ochrana zdraví při práci a pracovní prostředí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p>
          <a:p>
            <a:pPr algn="just" eaLnBrk="1" hangingPunct="1">
              <a:spcBef>
                <a:spcPct val="0"/>
              </a:spcBef>
              <a:buClrTx/>
              <a:buSzTx/>
              <a:buFontTx/>
              <a:buNone/>
              <a:tabLst>
                <a:tab pos="0" algn="l"/>
              </a:tabLst>
            </a:pPr>
            <a:r>
              <a:rPr lang="cs-CZ" altLang="cs-CZ" sz="2000" dirty="0">
                <a:latin typeface="Times New Roman" panose="02020603050405020304" pitchFamily="18" charset="0"/>
                <a:cs typeface="Arial" panose="020B0604020202020204" pitchFamily="34" charset="0"/>
              </a:rPr>
              <a:t>2.1.1	</a:t>
            </a:r>
            <a:r>
              <a:rPr lang="cs-CZ" altLang="cs-CZ" sz="2000" b="0" dirty="0">
                <a:latin typeface="Times New Roman" panose="02020603050405020304" pitchFamily="18" charset="0"/>
                <a:cs typeface="Arial" panose="020B0604020202020204" pitchFamily="34" charset="0"/>
              </a:rPr>
              <a:t>Zaměstnavatel zabezpečí částku ve výši nejméně</a:t>
            </a:r>
            <a:r>
              <a:rPr lang="cs-CZ" altLang="cs-CZ" sz="2000" dirty="0">
                <a:solidFill>
                  <a:schemeClr val="tx2"/>
                </a:solidFill>
                <a:latin typeface="Times New Roman" panose="02020603050405020304" pitchFamily="18" charset="0"/>
                <a:cs typeface="Arial" panose="020B0604020202020204" pitchFamily="34" charset="0"/>
              </a:rPr>
              <a:t> </a:t>
            </a:r>
            <a:r>
              <a:rPr lang="cs-CZ" altLang="cs-CZ" sz="2000" dirty="0">
                <a:latin typeface="Times New Roman" panose="02020603050405020304" pitchFamily="18" charset="0"/>
                <a:cs typeface="Arial" panose="020B0604020202020204" pitchFamily="34" charset="0"/>
              </a:rPr>
              <a:t>55</a:t>
            </a:r>
            <a:r>
              <a:rPr lang="cs-CZ" altLang="cs-CZ" sz="2000" dirty="0">
                <a:solidFill>
                  <a:schemeClr val="tx2"/>
                </a:solidFill>
                <a:latin typeface="Times New Roman" panose="02020603050405020304" pitchFamily="18" charset="0"/>
                <a:cs typeface="Arial" panose="020B0604020202020204" pitchFamily="34" charset="0"/>
              </a:rPr>
              <a:t> mil.</a:t>
            </a:r>
            <a:r>
              <a:rPr lang="cs-CZ" altLang="cs-CZ" sz="2000" dirty="0">
                <a:solidFill>
                  <a:srgbClr val="FF0000"/>
                </a:solidFill>
                <a:latin typeface="Times New Roman" panose="02020603050405020304" pitchFamily="18" charset="0"/>
                <a:cs typeface="Arial" panose="020B0604020202020204" pitchFamily="34" charset="0"/>
              </a:rPr>
              <a:t> </a:t>
            </a:r>
            <a:r>
              <a:rPr lang="cs-CZ" altLang="cs-CZ" sz="2000" dirty="0">
                <a:latin typeface="Times New Roman" panose="02020603050405020304" pitchFamily="18" charset="0"/>
                <a:cs typeface="Arial" panose="020B0604020202020204" pitchFamily="34" charset="0"/>
              </a:rPr>
              <a:t>Kč </a:t>
            </a:r>
            <a:r>
              <a:rPr lang="cs-CZ" altLang="cs-CZ" sz="2000" b="0" dirty="0">
                <a:latin typeface="Times New Roman" panose="02020603050405020304" pitchFamily="18" charset="0"/>
                <a:cs typeface="Arial" panose="020B0604020202020204" pitchFamily="34" charset="0"/>
              </a:rPr>
              <a:t>k zajištění BOZP     a ke zlepšení pracovních a sociálních podmínek na pracovištích zaměstnavatele.       	Z této částky bude</a:t>
            </a:r>
            <a:r>
              <a:rPr lang="cs-CZ" altLang="cs-CZ" sz="2000" dirty="0">
                <a:solidFill>
                  <a:srgbClr val="FF0000"/>
                </a:solidFill>
                <a:latin typeface="Times New Roman" panose="02020603050405020304" pitchFamily="18" charset="0"/>
                <a:cs typeface="Arial" panose="020B0604020202020204" pitchFamily="34" charset="0"/>
              </a:rPr>
              <a:t> </a:t>
            </a:r>
            <a:r>
              <a:rPr lang="cs-CZ" altLang="cs-CZ" sz="2000" dirty="0">
                <a:latin typeface="Times New Roman" panose="02020603050405020304" pitchFamily="18" charset="0"/>
                <a:cs typeface="Arial" panose="020B0604020202020204" pitchFamily="34" charset="0"/>
              </a:rPr>
              <a:t>45</a:t>
            </a:r>
            <a:r>
              <a:rPr lang="cs-CZ" altLang="cs-CZ" sz="2000" dirty="0">
                <a:solidFill>
                  <a:srgbClr val="FF0000"/>
                </a:solidFill>
                <a:latin typeface="Times New Roman" panose="02020603050405020304" pitchFamily="18" charset="0"/>
                <a:cs typeface="Arial" panose="020B0604020202020204" pitchFamily="34" charset="0"/>
              </a:rPr>
              <a:t> </a:t>
            </a:r>
            <a:r>
              <a:rPr lang="cs-CZ" altLang="cs-CZ" sz="2000" dirty="0">
                <a:latin typeface="Times New Roman" panose="02020603050405020304" pitchFamily="18" charset="0"/>
                <a:cs typeface="Arial" panose="020B0604020202020204" pitchFamily="34" charset="0"/>
              </a:rPr>
              <a:t>mil. Kč </a:t>
            </a:r>
            <a:r>
              <a:rPr lang="cs-CZ" altLang="cs-CZ" sz="2000" b="0" dirty="0">
                <a:latin typeface="Times New Roman" panose="02020603050405020304" pitchFamily="18" charset="0"/>
                <a:cs typeface="Arial" panose="020B0604020202020204" pitchFamily="34" charset="0"/>
              </a:rPr>
              <a:t>centralizováno a rozhodovat o nich bude společná 	pracovní skupina složená ze zástupců smluvních stran. </a:t>
            </a:r>
          </a:p>
          <a:p>
            <a:pPr algn="just" eaLnBrk="1" hangingPunct="1">
              <a:spcBef>
                <a:spcPct val="0"/>
              </a:spcBef>
              <a:buClrTx/>
              <a:buSzTx/>
              <a:buFontTx/>
              <a:buNone/>
              <a:tabLst>
                <a:tab pos="0" algn="l"/>
              </a:tabLst>
            </a:pPr>
            <a:r>
              <a:rPr lang="cs-CZ" altLang="cs-CZ" sz="2000" b="0" dirty="0">
                <a:latin typeface="Times New Roman" panose="02020603050405020304" pitchFamily="18" charset="0"/>
                <a:cs typeface="Arial" panose="020B0604020202020204" pitchFamily="34" charset="0"/>
              </a:rPr>
              <a:t>(Zbývajících </a:t>
            </a:r>
            <a:r>
              <a:rPr lang="cs-CZ" altLang="cs-CZ" sz="2000" dirty="0">
                <a:latin typeface="Times New Roman" panose="02020603050405020304" pitchFamily="18" charset="0"/>
                <a:cs typeface="Arial" panose="020B0604020202020204" pitchFamily="34" charset="0"/>
              </a:rPr>
              <a:t>10 mil. Kč </a:t>
            </a:r>
            <a:r>
              <a:rPr lang="cs-CZ" altLang="cs-CZ" sz="2000" b="0" dirty="0">
                <a:latin typeface="Times New Roman" panose="02020603050405020304" pitchFamily="18" charset="0"/>
                <a:cs typeface="Arial" panose="020B0604020202020204" pitchFamily="34" charset="0"/>
              </a:rPr>
              <a:t>je v rozhodovací pravomoci jednotlivých OS).</a:t>
            </a:r>
            <a:endParaRPr lang="cs-CZ" altLang="cs-CZ" sz="2000" dirty="0">
              <a:solidFill>
                <a:srgbClr val="FF0000"/>
              </a:solidFill>
              <a:latin typeface="Times New Roman" panose="02020603050405020304" pitchFamily="18" charset="0"/>
              <a:cs typeface="Arial" panose="020B0604020202020204" pitchFamily="34" charset="0"/>
            </a:endParaRPr>
          </a:p>
          <a:p>
            <a:pPr algn="just" eaLnBrk="1" hangingPunct="1">
              <a:spcBef>
                <a:spcPct val="0"/>
              </a:spcBef>
              <a:buClrTx/>
              <a:buSzTx/>
              <a:buFontTx/>
              <a:buNone/>
            </a:pPr>
            <a:endParaRPr lang="cs-CZ" altLang="cs-CZ" sz="800" dirty="0">
              <a:latin typeface="Times New Roman" panose="02020603050405020304" pitchFamily="18" charset="0"/>
              <a:cs typeface="Arial" panose="020B0604020202020204" pitchFamily="34" charset="0"/>
            </a:endParaRPr>
          </a:p>
          <a:p>
            <a:pPr algn="just" eaLnBrk="1" hangingPunct="1">
              <a:spcBef>
                <a:spcPct val="0"/>
              </a:spcBef>
              <a:buClrTx/>
              <a:buSzTx/>
              <a:buNone/>
            </a:pPr>
            <a:r>
              <a:rPr lang="cs-CZ" altLang="cs-CZ" sz="2000" dirty="0">
                <a:latin typeface="Times New Roman" panose="02020603050405020304" pitchFamily="18" charset="0"/>
                <a:cs typeface="Arial" panose="020B0604020202020204" pitchFamily="34" charset="0"/>
              </a:rPr>
              <a:t>2.2	       Pracovní podmínky</a:t>
            </a:r>
            <a:endPar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eaLnBrk="1" hangingPunct="1">
              <a:spcBef>
                <a:spcPct val="0"/>
              </a:spcBef>
              <a:buClrTx/>
              <a:buSzTx/>
              <a:buFontTx/>
              <a:buNone/>
              <a:tabLst>
                <a:tab pos="0" algn="l"/>
              </a:tabLst>
            </a:pPr>
            <a:r>
              <a:rPr lang="cs-CZ" altLang="cs-CZ" sz="2000" dirty="0">
                <a:latin typeface="Times New Roman" panose="02020603050405020304" pitchFamily="18" charset="0"/>
                <a:cs typeface="Arial" panose="020B0604020202020204" pitchFamily="34" charset="0"/>
              </a:rPr>
              <a:t>2.2.5	 </a:t>
            </a:r>
            <a:r>
              <a:rPr lang="cs-CZ" altLang="cs-CZ" sz="2000" b="0" dirty="0">
                <a:latin typeface="Times New Roman" panose="02020603050405020304" pitchFamily="18" charset="0"/>
                <a:cs typeface="Times New Roman" panose="02020603050405020304" pitchFamily="18" charset="0"/>
              </a:rPr>
              <a:t>Pro služební potřeby a v souvislosti s plněním pracovních povinností umožní 	zaměstnavatel na vlastní náklady na základě závazné žádosti zaměstnance odpočinek 	na lůžku před a po směně ve vlastních prostorech nebo v zařízeních jimi 	provozovaných, popř. u jiných provozovatelů ubytovacích zařízení zejména                      	v případech, kdy doba od příjezdu posledního nebo do odjezdu prvního nejbližšího 	dopravního prostředku veřejné hromadné dopravy z nebo do místa bydliště 	zaměstnance je delší než 180 minut. Pokud to dovolí místní podmínky, poskytne se    	strojvedoucímu před nástupem na směnu samostatná místnost. Toto ustanovení 	nevylučuje, aby v závislosti na místních podmínkách po dohodě se zaměstnavatelem 	a odborovými organizacemi na úrovni organizačních složek byly vytvořeny pro 	zaměstnance příznivější podmínky. Tato povinnost zaměstnavatele odpadá není-li     	v místě ubytovací zařízení.</a:t>
            </a:r>
            <a:endParaRPr lang="cs-CZ" altLang="cs-CZ" sz="1800" b="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84347015"/>
      </p:ext>
    </p:extLst>
  </p:cSld>
  <p:clrMapOvr>
    <a:masterClrMapping/>
  </p:clrMapOvr>
  <p:transition spd="med">
    <p:dissolve/>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40</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3211830" y="0"/>
            <a:ext cx="3646170" cy="461665"/>
          </a:xfrm>
          <a:prstGeom prst="rect">
            <a:avLst/>
          </a:prstGeom>
        </p:spPr>
        <p:txBody>
          <a:bodyPr wrap="square">
            <a:spAutoFit/>
          </a:bodyPr>
          <a:lstStyle/>
          <a:p>
            <a:pPr lvl="0"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3 - ODSTUPNÉ</a:t>
            </a:r>
            <a:endParaRPr lang="cs-CZ" altLang="cs-CZ" sz="24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Obdélník 6">
            <a:extLst>
              <a:ext uri="{FF2B5EF4-FFF2-40B4-BE49-F238E27FC236}">
                <a16:creationId xmlns:a16="http://schemas.microsoft.com/office/drawing/2014/main" id="{3F49C420-D79E-4BB8-B0B9-89ACC5BF52E1}"/>
              </a:ext>
            </a:extLst>
          </p:cNvPr>
          <p:cNvSpPr/>
          <p:nvPr/>
        </p:nvSpPr>
        <p:spPr>
          <a:xfrm>
            <a:off x="144888" y="601250"/>
            <a:ext cx="9650621" cy="5632311"/>
          </a:xfrm>
          <a:prstGeom prst="rect">
            <a:avLst/>
          </a:prstGeom>
        </p:spPr>
        <p:txBody>
          <a:bodyPr wrap="square">
            <a:spAutoFit/>
          </a:bodyPr>
          <a:lstStyle/>
          <a:p>
            <a:pPr marL="446088" lvl="1" indent="-273050" algn="just" eaLnBrk="1" hangingPunct="1">
              <a:tabLst>
                <a:tab pos="442913" algn="l"/>
              </a:tabLst>
              <a:defRPr/>
            </a:pPr>
            <a:r>
              <a:rPr lang="cs-CZ" sz="2000" dirty="0">
                <a:solidFill>
                  <a:srgbClr val="FF0000"/>
                </a:solidFill>
                <a:latin typeface="Times New Roman" pitchFamily="18" charset="0"/>
                <a:cs typeface="Arial" pitchFamily="34" charset="0"/>
              </a:rPr>
              <a:t>BEZE ZMĚNY</a:t>
            </a:r>
          </a:p>
          <a:p>
            <a:pPr marL="446088" lvl="1" indent="-273050" algn="just" eaLnBrk="1" hangingPunct="1">
              <a:tabLst>
                <a:tab pos="442913" algn="l"/>
              </a:tabLst>
              <a:defRPr/>
            </a:pPr>
            <a:endParaRPr lang="cs-CZ" sz="2000" dirty="0">
              <a:solidFill>
                <a:srgbClr val="FF0000"/>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Odstupné se zvyšuje o další násobky průměrného výdělku:</a:t>
            </a:r>
          </a:p>
          <a:p>
            <a:pPr marL="446088" lvl="1" indent="-273050" algn="just" eaLnBrk="1" hangingPunct="1">
              <a:tabLst>
                <a:tab pos="442913" algn="l"/>
              </a:tabLst>
              <a:defRPr/>
            </a:pPr>
            <a:endParaRPr lang="cs-CZ" sz="800" dirty="0">
              <a:solidFill>
                <a:schemeClr val="tx1"/>
              </a:solidFill>
              <a:latin typeface="Times New Roman" pitchFamily="18" charset="0"/>
              <a:cs typeface="Arial" pitchFamily="34" charset="0"/>
            </a:endParaRPr>
          </a:p>
          <a:p>
            <a:pPr marL="446088" lvl="1" indent="-273050" algn="just" eaLnBrk="1" hangingPunct="1">
              <a:tabLst>
                <a:tab pos="442913" algn="l"/>
              </a:tabLst>
              <a:defRPr/>
            </a:pPr>
            <a:endParaRPr lang="cs-CZ" sz="800" dirty="0">
              <a:solidFill>
                <a:schemeClr val="tx1"/>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a)	</a:t>
            </a:r>
            <a:r>
              <a:rPr lang="cs-CZ" sz="2000" b="0" dirty="0">
                <a:solidFill>
                  <a:schemeClr val="tx1"/>
                </a:solidFill>
                <a:latin typeface="Times New Roman" pitchFamily="18" charset="0"/>
                <a:cs typeface="Arial" pitchFamily="34" charset="0"/>
              </a:rPr>
              <a:t>při ukončení pracovního poměru dohodou dle § 49, z důvodů § 52 písm. a) až c) ZP při odpracování </a:t>
            </a:r>
            <a:r>
              <a:rPr lang="cs-CZ" sz="2000" dirty="0">
                <a:solidFill>
                  <a:schemeClr val="tx1"/>
                </a:solidFill>
                <a:latin typeface="Times New Roman" pitchFamily="18" charset="0"/>
                <a:cs typeface="Arial" pitchFamily="34" charset="0"/>
              </a:rPr>
              <a:t>nejméně 5 let u ČD nepřetržitě </a:t>
            </a:r>
            <a:r>
              <a:rPr lang="cs-CZ" sz="2000" b="0" dirty="0">
                <a:solidFill>
                  <a:schemeClr val="tx1"/>
                </a:solidFill>
                <a:latin typeface="Times New Roman" pitchFamily="18" charset="0"/>
                <a:cs typeface="Arial" pitchFamily="34" charset="0"/>
              </a:rPr>
              <a:t>- zvýšené o 2 násobky průměrného měsíčního výdělku (PMV)</a:t>
            </a:r>
            <a:r>
              <a:rPr lang="cs-CZ" sz="2000" dirty="0">
                <a:solidFill>
                  <a:schemeClr val="tx1"/>
                </a:solidFill>
                <a:latin typeface="Times New Roman" pitchFamily="18" charset="0"/>
                <a:cs typeface="Arial" pitchFamily="34" charset="0"/>
              </a:rPr>
              <a:t>                                                                                   </a:t>
            </a:r>
            <a:r>
              <a:rPr lang="cs-CZ" sz="2000" u="sng" dirty="0">
                <a:solidFill>
                  <a:schemeClr val="tx1"/>
                </a:solidFill>
                <a:latin typeface="Times New Roman" pitchFamily="18" charset="0"/>
                <a:cs typeface="Arial" pitchFamily="34" charset="0"/>
              </a:rPr>
              <a:t>(3 ZP+2)</a:t>
            </a:r>
          </a:p>
          <a:p>
            <a:pPr marL="446088" lvl="1" indent="-273050" algn="just" eaLnBrk="1" hangingPunct="1">
              <a:tabLst>
                <a:tab pos="442913" algn="l"/>
              </a:tabLst>
              <a:defRPr/>
            </a:pPr>
            <a:endParaRPr lang="cs-CZ" sz="1200" u="sng" dirty="0">
              <a:solidFill>
                <a:schemeClr val="tx1"/>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	</a:t>
            </a:r>
            <a:r>
              <a:rPr lang="cs-CZ" sz="2000" b="0" dirty="0">
                <a:solidFill>
                  <a:schemeClr val="tx1"/>
                </a:solidFill>
                <a:latin typeface="Times New Roman" pitchFamily="18" charset="0"/>
                <a:cs typeface="Arial" pitchFamily="34" charset="0"/>
              </a:rPr>
              <a:t>dále </a:t>
            </a:r>
            <a:r>
              <a:rPr lang="cs-CZ" sz="2000" dirty="0">
                <a:solidFill>
                  <a:schemeClr val="tx1"/>
                </a:solidFill>
                <a:latin typeface="Times New Roman" pitchFamily="18" charset="0"/>
                <a:cs typeface="Arial" pitchFamily="34" charset="0"/>
              </a:rPr>
              <a:t>zvýšení o 2 násobky </a:t>
            </a:r>
            <a:r>
              <a:rPr lang="cs-CZ" sz="2000" b="0" dirty="0">
                <a:solidFill>
                  <a:schemeClr val="tx1"/>
                </a:solidFill>
                <a:latin typeface="Times New Roman" pitchFamily="18" charset="0"/>
                <a:cs typeface="Arial" pitchFamily="34" charset="0"/>
              </a:rPr>
              <a:t>PMV, skončí-li pracovní poměr dohodou nejpozději poslední den před datem účinnosti organizační změny                                                  </a:t>
            </a:r>
            <a:r>
              <a:rPr lang="cs-CZ" sz="2000" u="sng" dirty="0">
                <a:solidFill>
                  <a:schemeClr val="tx1"/>
                </a:solidFill>
                <a:latin typeface="Times New Roman" pitchFamily="18" charset="0"/>
                <a:cs typeface="Arial" pitchFamily="34" charset="0"/>
              </a:rPr>
              <a:t>(3 ZP+2+2)</a:t>
            </a:r>
          </a:p>
          <a:p>
            <a:pPr marL="446088" lvl="1" indent="-273050" algn="just" eaLnBrk="1" hangingPunct="1">
              <a:tabLst>
                <a:tab pos="442913" algn="l"/>
              </a:tabLst>
              <a:defRPr/>
            </a:pPr>
            <a:endParaRPr lang="cs-CZ" sz="2000" u="sng" dirty="0">
              <a:solidFill>
                <a:schemeClr val="tx1"/>
              </a:solidFill>
              <a:latin typeface="Times New Roman" pitchFamily="18" charset="0"/>
              <a:cs typeface="Arial" pitchFamily="34" charset="0"/>
            </a:endParaRPr>
          </a:p>
          <a:p>
            <a:pPr marL="446088" lvl="1" indent="-273050" algn="just" eaLnBrk="1" hangingPunct="1">
              <a:tabLst>
                <a:tab pos="442913" algn="l"/>
              </a:tabLst>
              <a:defRPr/>
            </a:pPr>
            <a:endParaRPr lang="cs-CZ" sz="2000" u="sng" dirty="0">
              <a:solidFill>
                <a:schemeClr val="tx1"/>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b)	</a:t>
            </a:r>
            <a:r>
              <a:rPr lang="cs-CZ" sz="2000" b="0" dirty="0">
                <a:solidFill>
                  <a:schemeClr val="tx1"/>
                </a:solidFill>
                <a:latin typeface="Times New Roman" pitchFamily="18" charset="0"/>
                <a:cs typeface="Arial" pitchFamily="34" charset="0"/>
              </a:rPr>
              <a:t>při skončení pracovního poměru dohodou dle § 49 </a:t>
            </a:r>
            <a:r>
              <a:rPr lang="cs-CZ" sz="2000" dirty="0">
                <a:solidFill>
                  <a:schemeClr val="tx1"/>
                </a:solidFill>
                <a:latin typeface="Times New Roman" pitchFamily="18" charset="0"/>
                <a:cs typeface="Arial" pitchFamily="34" charset="0"/>
              </a:rPr>
              <a:t>osamělého zaměstnance pečujícího </a:t>
            </a:r>
            <a:br>
              <a:rPr lang="cs-CZ" sz="2000" dirty="0">
                <a:solidFill>
                  <a:schemeClr val="tx1"/>
                </a:solidFill>
                <a:latin typeface="Times New Roman" pitchFamily="18" charset="0"/>
                <a:cs typeface="Arial" pitchFamily="34" charset="0"/>
              </a:rPr>
            </a:br>
            <a:r>
              <a:rPr lang="cs-CZ" sz="2000" dirty="0">
                <a:solidFill>
                  <a:schemeClr val="tx1"/>
                </a:solidFill>
                <a:latin typeface="Times New Roman" pitchFamily="18" charset="0"/>
                <a:cs typeface="Arial" pitchFamily="34" charset="0"/>
              </a:rPr>
              <a:t>o nezaopatřené dítě</a:t>
            </a:r>
            <a:r>
              <a:rPr lang="cs-CZ" sz="2000" b="0" dirty="0">
                <a:solidFill>
                  <a:schemeClr val="tx1"/>
                </a:solidFill>
                <a:latin typeface="Times New Roman" pitchFamily="18" charset="0"/>
                <a:cs typeface="Arial" pitchFamily="34" charset="0"/>
              </a:rPr>
              <a:t>, tzn. do skončení povinné školní docházky, a poté nejdéle </a:t>
            </a:r>
            <a:br>
              <a:rPr lang="cs-CZ" sz="2000" b="0" dirty="0">
                <a:solidFill>
                  <a:schemeClr val="tx1"/>
                </a:solidFill>
                <a:latin typeface="Times New Roman" pitchFamily="18" charset="0"/>
                <a:cs typeface="Arial" pitchFamily="34" charset="0"/>
              </a:rPr>
            </a:br>
            <a:r>
              <a:rPr lang="cs-CZ" sz="2000" b="0" dirty="0">
                <a:solidFill>
                  <a:schemeClr val="tx1"/>
                </a:solidFill>
                <a:latin typeface="Times New Roman" pitchFamily="18" charset="0"/>
                <a:cs typeface="Arial" pitchFamily="34" charset="0"/>
              </a:rPr>
              <a:t>do 26. roku věku dítěte, z důvodů § 52 písm. a) až c) ZP - </a:t>
            </a:r>
            <a:r>
              <a:rPr lang="cs-CZ" sz="2000" dirty="0">
                <a:solidFill>
                  <a:schemeClr val="tx1"/>
                </a:solidFill>
                <a:latin typeface="Times New Roman" pitchFamily="18" charset="0"/>
                <a:cs typeface="Arial" pitchFamily="34" charset="0"/>
              </a:rPr>
              <a:t>zvýšené</a:t>
            </a:r>
            <a:r>
              <a:rPr lang="cs-CZ" sz="2000" b="0" dirty="0">
                <a:solidFill>
                  <a:schemeClr val="tx1"/>
                </a:solidFill>
                <a:latin typeface="Times New Roman" pitchFamily="18" charset="0"/>
                <a:cs typeface="Arial" pitchFamily="34" charset="0"/>
              </a:rPr>
              <a:t> </a:t>
            </a:r>
            <a:br>
              <a:rPr lang="cs-CZ" sz="2000" b="0" dirty="0">
                <a:solidFill>
                  <a:schemeClr val="tx1"/>
                </a:solidFill>
                <a:latin typeface="Times New Roman" pitchFamily="18" charset="0"/>
                <a:cs typeface="Arial" pitchFamily="34" charset="0"/>
              </a:rPr>
            </a:br>
            <a:r>
              <a:rPr lang="cs-CZ" sz="2000" dirty="0">
                <a:solidFill>
                  <a:schemeClr val="tx1"/>
                </a:solidFill>
                <a:latin typeface="Times New Roman" pitchFamily="18" charset="0"/>
                <a:cs typeface="Arial" pitchFamily="34" charset="0"/>
              </a:rPr>
              <a:t>o 3 násobky </a:t>
            </a:r>
            <a:r>
              <a:rPr lang="cs-CZ" sz="2000" b="0" dirty="0">
                <a:solidFill>
                  <a:schemeClr val="tx1"/>
                </a:solidFill>
                <a:latin typeface="Times New Roman" pitchFamily="18" charset="0"/>
                <a:cs typeface="Arial" pitchFamily="34" charset="0"/>
              </a:rPr>
              <a:t>PMV,                                                                                            </a:t>
            </a:r>
            <a:r>
              <a:rPr lang="cs-CZ" sz="2000" u="sng" dirty="0">
                <a:solidFill>
                  <a:schemeClr val="tx1"/>
                </a:solidFill>
                <a:latin typeface="Times New Roman" pitchFamily="18" charset="0"/>
                <a:cs typeface="Arial" pitchFamily="34" charset="0"/>
              </a:rPr>
              <a:t>(1-3 ZP+3)</a:t>
            </a:r>
          </a:p>
          <a:p>
            <a:pPr marL="446088" lvl="1" indent="-273050" algn="just" eaLnBrk="1" hangingPunct="1">
              <a:tabLst>
                <a:tab pos="442913" algn="l"/>
              </a:tabLst>
              <a:defRPr/>
            </a:pPr>
            <a:endParaRPr lang="cs-CZ" sz="1200" u="sng" dirty="0">
              <a:solidFill>
                <a:schemeClr val="tx1"/>
              </a:solidFill>
              <a:latin typeface="Times New Roman" pitchFamily="18" charset="0"/>
              <a:cs typeface="Arial" pitchFamily="34" charset="0"/>
            </a:endParaRPr>
          </a:p>
          <a:p>
            <a:pPr marL="446088" lvl="1" indent="-273050" algn="just" eaLnBrk="1" hangingPunct="1">
              <a:tabLst>
                <a:tab pos="442913" algn="l"/>
              </a:tabLst>
              <a:defRPr/>
            </a:pPr>
            <a:r>
              <a:rPr lang="cs-CZ" sz="2000" dirty="0">
                <a:solidFill>
                  <a:schemeClr val="tx1"/>
                </a:solidFill>
                <a:latin typeface="Times New Roman" pitchFamily="18" charset="0"/>
                <a:cs typeface="Arial" pitchFamily="34" charset="0"/>
              </a:rPr>
              <a:t>	</a:t>
            </a:r>
            <a:r>
              <a:rPr lang="cs-CZ" sz="2000" b="0" dirty="0">
                <a:solidFill>
                  <a:schemeClr val="tx1"/>
                </a:solidFill>
                <a:latin typeface="Times New Roman" pitchFamily="18" charset="0"/>
                <a:cs typeface="Arial" pitchFamily="34" charset="0"/>
              </a:rPr>
              <a:t>dále </a:t>
            </a:r>
            <a:r>
              <a:rPr lang="cs-CZ" sz="2000" dirty="0">
                <a:solidFill>
                  <a:schemeClr val="tx1"/>
                </a:solidFill>
                <a:latin typeface="Times New Roman" pitchFamily="18" charset="0"/>
                <a:cs typeface="Arial" pitchFamily="34" charset="0"/>
              </a:rPr>
              <a:t>zvýšení</a:t>
            </a:r>
            <a:r>
              <a:rPr lang="cs-CZ" sz="2000" b="0" dirty="0">
                <a:solidFill>
                  <a:schemeClr val="tx1"/>
                </a:solidFill>
                <a:latin typeface="Times New Roman" pitchFamily="18" charset="0"/>
                <a:cs typeface="Arial" pitchFamily="34" charset="0"/>
              </a:rPr>
              <a:t> </a:t>
            </a:r>
            <a:r>
              <a:rPr lang="cs-CZ" sz="2000" dirty="0">
                <a:solidFill>
                  <a:schemeClr val="tx1"/>
                </a:solidFill>
                <a:latin typeface="Times New Roman" pitchFamily="18" charset="0"/>
                <a:cs typeface="Arial" pitchFamily="34" charset="0"/>
              </a:rPr>
              <a:t>o 2 násobky </a:t>
            </a:r>
            <a:r>
              <a:rPr lang="cs-CZ" sz="2000" b="0" dirty="0">
                <a:solidFill>
                  <a:schemeClr val="tx1"/>
                </a:solidFill>
                <a:latin typeface="Times New Roman" pitchFamily="18" charset="0"/>
                <a:cs typeface="Arial" pitchFamily="34" charset="0"/>
              </a:rPr>
              <a:t>PMV, skončí-li pracovní poměr dohodou nejpozději poslední den před datem účinnosti organizační změny                                               </a:t>
            </a:r>
            <a:r>
              <a:rPr lang="cs-CZ" sz="2000" u="sng" dirty="0">
                <a:solidFill>
                  <a:schemeClr val="tx1"/>
                </a:solidFill>
                <a:latin typeface="Times New Roman" pitchFamily="18" charset="0"/>
                <a:cs typeface="Arial" pitchFamily="34" charset="0"/>
              </a:rPr>
              <a:t>(1-3 ZP+3+2)</a:t>
            </a:r>
          </a:p>
        </p:txBody>
      </p:sp>
    </p:spTree>
    <p:extLst>
      <p:ext uri="{BB962C8B-B14F-4D97-AF65-F5344CB8AC3E}">
        <p14:creationId xmlns:p14="http://schemas.microsoft.com/office/powerpoint/2010/main" val="2851010732"/>
      </p:ext>
    </p:extLst>
  </p:cSld>
  <p:clrMapOvr>
    <a:masterClrMapping/>
  </p:clrMapOvr>
  <p:transition spd="med">
    <p:dissolve/>
  </p:transition>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41</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6177246"/>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3211830" y="0"/>
            <a:ext cx="3646170" cy="461665"/>
          </a:xfrm>
          <a:prstGeom prst="rect">
            <a:avLst/>
          </a:prstGeom>
        </p:spPr>
        <p:txBody>
          <a:bodyPr wrap="square">
            <a:spAutoFit/>
          </a:bodyPr>
          <a:lstStyle/>
          <a:p>
            <a:pPr lvl="0"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3 - ODSTUPNÉ</a:t>
            </a:r>
            <a:endParaRPr lang="cs-CZ" altLang="cs-CZ" sz="24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Obdélník 6">
            <a:extLst>
              <a:ext uri="{FF2B5EF4-FFF2-40B4-BE49-F238E27FC236}">
                <a16:creationId xmlns:a16="http://schemas.microsoft.com/office/drawing/2014/main" id="{3F49C420-D79E-4BB8-B0B9-89ACC5BF52E1}"/>
              </a:ext>
            </a:extLst>
          </p:cNvPr>
          <p:cNvSpPr/>
          <p:nvPr/>
        </p:nvSpPr>
        <p:spPr>
          <a:xfrm>
            <a:off x="222568" y="502652"/>
            <a:ext cx="9658350" cy="6124754"/>
          </a:xfrm>
          <a:prstGeom prst="rect">
            <a:avLst/>
          </a:prstGeom>
        </p:spPr>
        <p:txBody>
          <a:bodyPr wrap="square">
            <a:spAutoFit/>
          </a:bodyPr>
          <a:lstStyle/>
          <a:p>
            <a:pPr marL="446088" lvl="1" indent="-273050" algn="just" eaLnBrk="1" hangingPunct="1">
              <a:tabLst>
                <a:tab pos="442913" algn="l"/>
              </a:tabLst>
              <a:defRPr/>
            </a:pPr>
            <a:r>
              <a:rPr lang="cs-CZ" altLang="cs-CZ" sz="2000" dirty="0">
                <a:solidFill>
                  <a:prstClr val="black"/>
                </a:solidFill>
                <a:latin typeface="Times New Roman" panose="02020603050405020304" pitchFamily="18" charset="0"/>
                <a:cs typeface="Arial" panose="020B0604020202020204" pitchFamily="34" charset="0"/>
              </a:rPr>
              <a:t>c) </a:t>
            </a:r>
            <a:r>
              <a:rPr lang="cs-CZ" sz="2000" b="0" dirty="0">
                <a:solidFill>
                  <a:schemeClr val="tx1"/>
                </a:solidFill>
                <a:latin typeface="Times New Roman" pitchFamily="18" charset="0"/>
                <a:cs typeface="Arial" pitchFamily="34" charset="0"/>
              </a:rPr>
              <a:t>Odstupné podle ustanovení § 67 odst. 1 ZP se zvyšuje o další násobky průměrného výdělku:</a:t>
            </a:r>
          </a:p>
          <a:p>
            <a:pPr marL="446088" lvl="1" indent="-273050" algn="just" eaLnBrk="1" hangingPunct="1">
              <a:tabLst>
                <a:tab pos="442913" algn="l"/>
              </a:tabLst>
              <a:defRPr/>
            </a:pPr>
            <a:endParaRPr lang="cs-CZ" sz="800" dirty="0">
              <a:solidFill>
                <a:schemeClr val="tx1"/>
              </a:solidFill>
              <a:latin typeface="Times New Roman" pitchFamily="18" charset="0"/>
              <a:cs typeface="Arial"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b="0" dirty="0">
                <a:solidFill>
                  <a:prstClr val="black"/>
                </a:solidFill>
                <a:latin typeface="Times New Roman" panose="02020603050405020304" pitchFamily="18" charset="0"/>
                <a:cs typeface="Arial" panose="020B0604020202020204" pitchFamily="34" charset="0"/>
              </a:rPr>
              <a:t>při ukončení pracovního poměru dohodou dle § 49, z důvodů § 52 písm. a) až c) ZP </a:t>
            </a:r>
            <a:r>
              <a:rPr lang="cs-CZ" altLang="cs-CZ" sz="2000" dirty="0">
                <a:solidFill>
                  <a:prstClr val="black"/>
                </a:solidFill>
                <a:latin typeface="Times New Roman" panose="02020603050405020304" pitchFamily="18" charset="0"/>
                <a:cs typeface="Arial" panose="020B0604020202020204" pitchFamily="34" charset="0"/>
              </a:rPr>
              <a:t>při odpracování nepřetržitě nejméně 25 let      </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dirty="0">
                <a:solidFill>
                  <a:prstClr val="black"/>
                </a:solidFill>
                <a:latin typeface="Times New Roman" panose="02020603050405020304" pitchFamily="18" charset="0"/>
                <a:cs typeface="Arial" panose="020B0604020202020204" pitchFamily="34" charset="0"/>
              </a:rPr>
              <a:t>zvýšené o 4 násobky </a:t>
            </a:r>
            <a:r>
              <a:rPr lang="cs-CZ" altLang="cs-CZ" sz="2000" b="0" dirty="0">
                <a:solidFill>
                  <a:prstClr val="black"/>
                </a:solidFill>
                <a:latin typeface="Times New Roman" panose="02020603050405020304" pitchFamily="18" charset="0"/>
                <a:cs typeface="Arial" panose="020B0604020202020204" pitchFamily="34" charset="0"/>
              </a:rPr>
              <a:t>PMV</a:t>
            </a:r>
          </a:p>
          <a:p>
            <a:pPr marL="542925" lvl="1" indent="-361950" algn="just" eaLnBrk="1" hangingPunct="1">
              <a:buClr>
                <a:srgbClr val="00272B"/>
              </a:buClr>
              <a:buSzPct val="60000"/>
              <a:tabLst>
                <a:tab pos="542925" algn="l"/>
              </a:tabLst>
            </a:pPr>
            <a:endParaRPr lang="cs-CZ" altLang="cs-CZ" sz="800" b="0"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b="0" dirty="0">
                <a:solidFill>
                  <a:prstClr val="black"/>
                </a:solidFill>
                <a:latin typeface="Times New Roman" panose="02020603050405020304" pitchFamily="18" charset="0"/>
                <a:cs typeface="Arial" panose="020B0604020202020204" pitchFamily="34" charset="0"/>
              </a:rPr>
              <a:t>při ukončení pracovního poměru dohodou dle § 49, z důvodů § 52 písm. a) až c) ZP </a:t>
            </a:r>
            <a:r>
              <a:rPr lang="cs-CZ" altLang="cs-CZ" sz="2000" dirty="0">
                <a:solidFill>
                  <a:prstClr val="black"/>
                </a:solidFill>
                <a:latin typeface="Times New Roman" panose="02020603050405020304" pitchFamily="18" charset="0"/>
                <a:cs typeface="Arial" panose="020B0604020202020204" pitchFamily="34" charset="0"/>
              </a:rPr>
              <a:t>při odpracování nepřetržitě nejméně 30 let       </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dirty="0">
                <a:solidFill>
                  <a:prstClr val="black"/>
                </a:solidFill>
                <a:latin typeface="Times New Roman" panose="02020603050405020304" pitchFamily="18" charset="0"/>
                <a:cs typeface="Arial" panose="020B0604020202020204" pitchFamily="34" charset="0"/>
              </a:rPr>
              <a:t>zvýšené o 5 násobků </a:t>
            </a:r>
            <a:r>
              <a:rPr lang="cs-CZ" altLang="cs-CZ" sz="2000" b="0" dirty="0">
                <a:solidFill>
                  <a:prstClr val="black"/>
                </a:solidFill>
                <a:latin typeface="Times New Roman" panose="02020603050405020304" pitchFamily="18" charset="0"/>
                <a:cs typeface="Arial" panose="020B0604020202020204" pitchFamily="34" charset="0"/>
              </a:rPr>
              <a:t>PMV</a:t>
            </a:r>
          </a:p>
          <a:p>
            <a:pPr marL="542925" lvl="1" indent="-361950" algn="just" eaLnBrk="1" hangingPunct="1">
              <a:buClr>
                <a:srgbClr val="00272B"/>
              </a:buClr>
              <a:buSzPct val="60000"/>
              <a:tabLst>
                <a:tab pos="542925" algn="l"/>
              </a:tabLst>
            </a:pPr>
            <a:endParaRPr lang="cs-CZ" altLang="cs-CZ" sz="800" b="0" dirty="0">
              <a:solidFill>
                <a:prstClr val="black"/>
              </a:solidFill>
              <a:latin typeface="Times New Roman" panose="02020603050405020304" pitchFamily="18" charset="0"/>
              <a:cs typeface="Arial" panose="020B0604020202020204" pitchFamily="34" charset="0"/>
            </a:endParaRPr>
          </a:p>
          <a:p>
            <a:pPr marL="542925" lvl="1" indent="-361950" algn="just" eaLnBrk="1" hangingPunct="1">
              <a:buClr>
                <a:srgbClr val="00272B"/>
              </a:buClr>
              <a:buSzPct val="60000"/>
              <a:tabLst>
                <a:tab pos="542925" algn="l"/>
              </a:tabLst>
            </a:pPr>
            <a:r>
              <a:rPr lang="cs-CZ" altLang="cs-CZ" sz="2000" b="0" dirty="0">
                <a:solidFill>
                  <a:prstClr val="black"/>
                </a:solidFill>
                <a:latin typeface="Times New Roman" panose="02020603050405020304" pitchFamily="18" charset="0"/>
                <a:cs typeface="Arial" panose="020B0604020202020204" pitchFamily="34" charset="0"/>
              </a:rPr>
              <a:t>	dále </a:t>
            </a:r>
            <a:r>
              <a:rPr lang="cs-CZ" altLang="cs-CZ" sz="2000" dirty="0">
                <a:solidFill>
                  <a:prstClr val="black"/>
                </a:solidFill>
                <a:latin typeface="Times New Roman" panose="02020603050405020304" pitchFamily="18" charset="0"/>
                <a:cs typeface="Arial" panose="020B0604020202020204" pitchFamily="34" charset="0"/>
              </a:rPr>
              <a:t>zvýšení o 2 násobky </a:t>
            </a:r>
            <a:r>
              <a:rPr lang="cs-CZ" altLang="cs-CZ" sz="2000" b="0" dirty="0">
                <a:solidFill>
                  <a:prstClr val="black"/>
                </a:solidFill>
                <a:latin typeface="Times New Roman" panose="02020603050405020304" pitchFamily="18" charset="0"/>
                <a:cs typeface="Arial" panose="020B0604020202020204" pitchFamily="34" charset="0"/>
              </a:rPr>
              <a:t>PMV, skončí-li pracovní poměr dohodou nejpozději poslední den před datem účinnosti organizační změny                     (</a:t>
            </a:r>
            <a:r>
              <a:rPr lang="cs-CZ" altLang="cs-CZ" sz="2000" u="sng" dirty="0">
                <a:solidFill>
                  <a:prstClr val="black"/>
                </a:solidFill>
                <a:latin typeface="Times New Roman" panose="02020603050405020304" pitchFamily="18" charset="0"/>
                <a:cs typeface="Arial" panose="020B0604020202020204" pitchFamily="34" charset="0"/>
              </a:rPr>
              <a:t>3 ZP+4+2</a:t>
            </a:r>
            <a:r>
              <a:rPr lang="cs-CZ" altLang="cs-CZ" sz="2000" dirty="0">
                <a:solidFill>
                  <a:prstClr val="black"/>
                </a:solidFill>
                <a:latin typeface="Times New Roman" panose="02020603050405020304" pitchFamily="18" charset="0"/>
                <a:cs typeface="Arial" panose="020B0604020202020204" pitchFamily="34" charset="0"/>
              </a:rPr>
              <a:t> </a:t>
            </a:r>
            <a:r>
              <a:rPr lang="cs-CZ" altLang="cs-CZ" sz="2000" u="sng" dirty="0">
                <a:solidFill>
                  <a:prstClr val="black"/>
                </a:solidFill>
                <a:latin typeface="Times New Roman" panose="02020603050405020304" pitchFamily="18" charset="0"/>
                <a:cs typeface="Arial" panose="020B0604020202020204" pitchFamily="34" charset="0"/>
              </a:rPr>
              <a:t>nebo  3 ZP+5+2)</a:t>
            </a:r>
          </a:p>
          <a:p>
            <a:pPr marL="542925" lvl="1" indent="-361950" algn="just" eaLnBrk="1" hangingPunct="1">
              <a:buClr>
                <a:srgbClr val="00272B"/>
              </a:buClr>
              <a:buSzPct val="60000"/>
              <a:tabLst>
                <a:tab pos="5429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542925" lvl="1" indent="-361950" algn="just" eaLnBrk="1" hangingPunct="1">
              <a:buClr>
                <a:srgbClr val="00272B"/>
              </a:buClr>
              <a:buSzPct val="60000"/>
              <a:tabLst>
                <a:tab pos="5429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542925" lvl="1" indent="-361950" algn="just" eaLnBrk="1" hangingPunct="1">
              <a:buClr>
                <a:srgbClr val="00272B"/>
              </a:buClr>
              <a:buSzPct val="60000"/>
              <a:tabLst>
                <a:tab pos="542925" algn="l"/>
              </a:tabLst>
            </a:pPr>
            <a:r>
              <a:rPr lang="cs-CZ" altLang="cs-CZ" sz="2000" dirty="0">
                <a:solidFill>
                  <a:prstClr val="black"/>
                </a:solidFill>
                <a:latin typeface="Times New Roman" panose="02020603050405020304" pitchFamily="18" charset="0"/>
                <a:cs typeface="Arial" panose="020B0604020202020204" pitchFamily="34" charset="0"/>
              </a:rPr>
              <a:t>d)</a:t>
            </a:r>
            <a:r>
              <a:rPr lang="cs-CZ" altLang="cs-CZ" sz="2000" b="0" dirty="0">
                <a:solidFill>
                  <a:prstClr val="black"/>
                </a:solidFill>
                <a:latin typeface="Times New Roman" panose="02020603050405020304" pitchFamily="18" charset="0"/>
                <a:cs typeface="Arial" panose="020B0604020202020204" pitchFamily="34" charset="0"/>
              </a:rPr>
              <a:t>	při skončení pracovního poměru dohodou dle § 49, z důvodů § 52 e) ZP, a to do 30 dnů ode dne vystavení lékařského posudku, a to:</a:t>
            </a:r>
          </a:p>
          <a:p>
            <a:pPr marL="542925" lvl="1" indent="-361950" algn="just" eaLnBrk="1" hangingPunct="1">
              <a:buClr>
                <a:srgbClr val="00272B"/>
              </a:buClr>
              <a:buSzPct val="60000"/>
              <a:tabLst>
                <a:tab pos="542925" algn="l"/>
              </a:tabLst>
            </a:pPr>
            <a:endParaRPr lang="cs-CZ" altLang="cs-CZ" sz="800" b="0"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dirty="0">
                <a:solidFill>
                  <a:prstClr val="black"/>
                </a:solidFill>
                <a:latin typeface="Times New Roman" panose="02020603050405020304" pitchFamily="18" charset="0"/>
                <a:cs typeface="Arial" panose="020B0604020202020204" pitchFamily="34" charset="0"/>
              </a:rPr>
              <a:t>3 násobky </a:t>
            </a:r>
            <a:r>
              <a:rPr lang="cs-CZ" altLang="cs-CZ" sz="2000" b="0" dirty="0">
                <a:solidFill>
                  <a:prstClr val="black"/>
                </a:solidFill>
                <a:latin typeface="Times New Roman" panose="02020603050405020304" pitchFamily="18" charset="0"/>
                <a:cs typeface="Arial" panose="020B0604020202020204" pitchFamily="34" charset="0"/>
              </a:rPr>
              <a:t>PMV, pokud odpracoval nepřetržitě </a:t>
            </a:r>
            <a:r>
              <a:rPr lang="cs-CZ" altLang="cs-CZ" sz="2000" dirty="0">
                <a:solidFill>
                  <a:prstClr val="black"/>
                </a:solidFill>
                <a:latin typeface="Times New Roman" panose="02020603050405020304" pitchFamily="18" charset="0"/>
                <a:cs typeface="Arial" panose="020B0604020202020204" pitchFamily="34" charset="0"/>
              </a:rPr>
              <a:t>nejméně</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dirty="0">
                <a:solidFill>
                  <a:prstClr val="black"/>
                </a:solidFill>
                <a:latin typeface="Times New Roman" panose="02020603050405020304" pitchFamily="18" charset="0"/>
                <a:cs typeface="Arial" panose="020B0604020202020204" pitchFamily="34" charset="0"/>
              </a:rPr>
              <a:t>3 roky maximálně však   10 let</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u="sng" dirty="0">
                <a:solidFill>
                  <a:prstClr val="black"/>
                </a:solidFill>
                <a:latin typeface="Times New Roman" panose="02020603050405020304" pitchFamily="18" charset="0"/>
                <a:cs typeface="Arial" panose="020B0604020202020204" pitchFamily="34" charset="0"/>
              </a:rPr>
              <a:t>(0 ZP+3)</a:t>
            </a:r>
          </a:p>
          <a:p>
            <a:pPr marL="542925" lvl="1" indent="-361950" algn="just" eaLnBrk="1" hangingPunct="1">
              <a:buClr>
                <a:srgbClr val="00272B"/>
              </a:buClr>
              <a:buSzPct val="60000"/>
              <a:tabLst>
                <a:tab pos="5429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dirty="0">
                <a:solidFill>
                  <a:prstClr val="black"/>
                </a:solidFill>
                <a:latin typeface="Times New Roman" panose="02020603050405020304" pitchFamily="18" charset="0"/>
                <a:cs typeface="Arial" panose="020B0604020202020204" pitchFamily="34" charset="0"/>
              </a:rPr>
              <a:t>4 násobky </a:t>
            </a:r>
            <a:r>
              <a:rPr lang="cs-CZ" altLang="cs-CZ" sz="2000" b="0" dirty="0">
                <a:solidFill>
                  <a:prstClr val="black"/>
                </a:solidFill>
                <a:latin typeface="Times New Roman" panose="02020603050405020304" pitchFamily="18" charset="0"/>
                <a:cs typeface="Arial" panose="020B0604020202020204" pitchFamily="34" charset="0"/>
              </a:rPr>
              <a:t>PMV, pokud odpracoval nepřetržitě </a:t>
            </a:r>
            <a:r>
              <a:rPr lang="cs-CZ" altLang="cs-CZ" sz="2000" dirty="0">
                <a:solidFill>
                  <a:prstClr val="black"/>
                </a:solidFill>
                <a:latin typeface="Times New Roman" panose="02020603050405020304" pitchFamily="18" charset="0"/>
                <a:cs typeface="Arial" panose="020B0604020202020204" pitchFamily="34" charset="0"/>
              </a:rPr>
              <a:t>více jak 10 let maximálně však </a:t>
            </a:r>
            <a:br>
              <a:rPr lang="cs-CZ" altLang="cs-CZ" sz="2000" dirty="0">
                <a:solidFill>
                  <a:prstClr val="black"/>
                </a:solidFill>
                <a:latin typeface="Times New Roman" panose="02020603050405020304" pitchFamily="18" charset="0"/>
                <a:cs typeface="Arial" panose="020B0604020202020204" pitchFamily="34" charset="0"/>
              </a:rPr>
            </a:br>
            <a:r>
              <a:rPr lang="cs-CZ" altLang="cs-CZ" sz="2000" dirty="0">
                <a:solidFill>
                  <a:prstClr val="black"/>
                </a:solidFill>
                <a:latin typeface="Times New Roman" panose="02020603050405020304" pitchFamily="18" charset="0"/>
                <a:cs typeface="Arial" panose="020B0604020202020204" pitchFamily="34" charset="0"/>
              </a:rPr>
              <a:t>25 let</a:t>
            </a:r>
            <a:r>
              <a:rPr lang="cs-CZ" altLang="cs-CZ" sz="2000" b="0" dirty="0">
                <a:solidFill>
                  <a:prstClr val="black"/>
                </a:solidFill>
                <a:latin typeface="Times New Roman" panose="02020603050405020304" pitchFamily="18" charset="0"/>
                <a:cs typeface="Arial" panose="020B0604020202020204" pitchFamily="34" charset="0"/>
              </a:rPr>
              <a:t>,                                                                                                                </a:t>
            </a:r>
            <a:r>
              <a:rPr lang="cs-CZ" altLang="cs-CZ" sz="2000" u="sng" dirty="0">
                <a:solidFill>
                  <a:prstClr val="black"/>
                </a:solidFill>
                <a:latin typeface="Times New Roman" panose="02020603050405020304" pitchFamily="18" charset="0"/>
                <a:cs typeface="Arial" panose="020B0604020202020204" pitchFamily="34" charset="0"/>
              </a:rPr>
              <a:t>(0 ZP+4)</a:t>
            </a:r>
          </a:p>
          <a:p>
            <a:pPr marL="720725" lvl="1" indent="-274638" algn="just" eaLnBrk="1" hangingPunct="1">
              <a:buClr>
                <a:srgbClr val="00272B"/>
              </a:buClr>
              <a:buSzPct val="60000"/>
              <a:buFont typeface="Wingdings" panose="05000000000000000000" pitchFamily="2" charset="2"/>
              <a:buChar char="Ø"/>
              <a:tabLst>
                <a:tab pos="7207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dirty="0">
                <a:solidFill>
                  <a:prstClr val="black"/>
                </a:solidFill>
                <a:latin typeface="Times New Roman" panose="02020603050405020304" pitchFamily="18" charset="0"/>
                <a:cs typeface="Arial" panose="020B0604020202020204" pitchFamily="34" charset="0"/>
              </a:rPr>
              <a:t>7 násobků </a:t>
            </a:r>
            <a:r>
              <a:rPr lang="cs-CZ" altLang="cs-CZ" sz="2000" b="0" dirty="0">
                <a:solidFill>
                  <a:prstClr val="black"/>
                </a:solidFill>
                <a:latin typeface="Times New Roman" panose="02020603050405020304" pitchFamily="18" charset="0"/>
                <a:cs typeface="Arial" panose="020B0604020202020204" pitchFamily="34" charset="0"/>
              </a:rPr>
              <a:t>PMV, pokud odpracoval nepřetržitě </a:t>
            </a:r>
            <a:r>
              <a:rPr lang="cs-CZ" altLang="cs-CZ" sz="2000" dirty="0">
                <a:solidFill>
                  <a:prstClr val="black"/>
                </a:solidFill>
                <a:latin typeface="Times New Roman" panose="02020603050405020304" pitchFamily="18" charset="0"/>
                <a:cs typeface="Arial" panose="020B0604020202020204" pitchFamily="34" charset="0"/>
              </a:rPr>
              <a:t>více než 25 let                      </a:t>
            </a:r>
            <a:r>
              <a:rPr lang="cs-CZ" altLang="cs-CZ" sz="2000" u="sng" dirty="0">
                <a:solidFill>
                  <a:prstClr val="black"/>
                </a:solidFill>
                <a:latin typeface="Times New Roman" panose="02020603050405020304" pitchFamily="18" charset="0"/>
                <a:cs typeface="Arial" panose="020B0604020202020204" pitchFamily="34" charset="0"/>
              </a:rPr>
              <a:t>(0 ZP+7)</a:t>
            </a:r>
          </a:p>
          <a:p>
            <a:pPr marL="446087" lvl="1" algn="just" eaLnBrk="1" hangingPunct="1">
              <a:buClr>
                <a:srgbClr val="00272B"/>
              </a:buClr>
              <a:buSzPct val="60000"/>
              <a:tabLst>
                <a:tab pos="720725" algn="l"/>
              </a:tabLst>
            </a:pPr>
            <a:endParaRPr lang="cs-CZ" altLang="cs-CZ" sz="800" u="sng" dirty="0">
              <a:solidFill>
                <a:prstClr val="black"/>
              </a:solidFill>
              <a:latin typeface="Times New Roman" panose="02020603050405020304" pitchFamily="18" charset="0"/>
              <a:cs typeface="Arial" panose="020B0604020202020204" pitchFamily="34" charset="0"/>
            </a:endParaRPr>
          </a:p>
          <a:p>
            <a:pPr marL="720725" lvl="1" indent="-274638" algn="just" eaLnBrk="1" hangingPunct="1">
              <a:buClr>
                <a:srgbClr val="00272B"/>
              </a:buClr>
              <a:buSzPct val="60000"/>
              <a:buFont typeface="Wingdings" panose="05000000000000000000" pitchFamily="2" charset="2"/>
              <a:buChar char="Ø"/>
              <a:tabLst>
                <a:tab pos="720725" algn="l"/>
              </a:tabLst>
            </a:pPr>
            <a:r>
              <a:rPr lang="cs-CZ" altLang="cs-CZ" sz="2000" dirty="0">
                <a:solidFill>
                  <a:schemeClr val="tx1"/>
                </a:solidFill>
                <a:latin typeface="Times New Roman" panose="02020603050405020304" pitchFamily="18" charset="0"/>
                <a:cs typeface="Arial" panose="020B0604020202020204" pitchFamily="34" charset="0"/>
              </a:rPr>
              <a:t>10 násobků </a:t>
            </a:r>
            <a:r>
              <a:rPr lang="cs-CZ" altLang="cs-CZ" sz="2000" b="0" dirty="0">
                <a:solidFill>
                  <a:schemeClr val="tx1"/>
                </a:solidFill>
                <a:latin typeface="Times New Roman" panose="02020603050405020304" pitchFamily="18" charset="0"/>
                <a:cs typeface="Arial" panose="020B0604020202020204" pitchFamily="34" charset="0"/>
              </a:rPr>
              <a:t>PMV, pokud odpracoval nepřetržitě </a:t>
            </a:r>
            <a:r>
              <a:rPr lang="cs-CZ" altLang="cs-CZ" sz="2000" dirty="0">
                <a:solidFill>
                  <a:schemeClr val="tx1"/>
                </a:solidFill>
                <a:latin typeface="Times New Roman" panose="02020603050405020304" pitchFamily="18" charset="0"/>
                <a:cs typeface="Arial" panose="020B0604020202020204" pitchFamily="34" charset="0"/>
              </a:rPr>
              <a:t>35 let a více </a:t>
            </a:r>
            <a:r>
              <a:rPr lang="cs-CZ" altLang="cs-CZ" sz="2000" dirty="0">
                <a:solidFill>
                  <a:srgbClr val="FF0000"/>
                </a:solidFill>
                <a:latin typeface="Times New Roman" panose="02020603050405020304" pitchFamily="18" charset="0"/>
                <a:cs typeface="Arial" panose="020B0604020202020204" pitchFamily="34" charset="0"/>
              </a:rPr>
              <a:t>		</a:t>
            </a:r>
            <a:r>
              <a:rPr lang="cs-CZ" altLang="cs-CZ" sz="2000" dirty="0">
                <a:solidFill>
                  <a:schemeClr val="tx1"/>
                </a:solidFill>
                <a:latin typeface="Times New Roman" panose="02020603050405020304" pitchFamily="18" charset="0"/>
                <a:cs typeface="Arial" panose="020B0604020202020204" pitchFamily="34" charset="0"/>
              </a:rPr>
              <a:t>  </a:t>
            </a:r>
            <a:r>
              <a:rPr lang="cs-CZ" altLang="cs-CZ" sz="2000" u="sng" dirty="0">
                <a:solidFill>
                  <a:schemeClr val="tx1"/>
                </a:solidFill>
                <a:latin typeface="Times New Roman" panose="02020603050405020304" pitchFamily="18" charset="0"/>
                <a:cs typeface="Arial" panose="020B0604020202020204" pitchFamily="34" charset="0"/>
              </a:rPr>
              <a:t>(0 ZP+10)</a:t>
            </a:r>
            <a:endParaRPr lang="cs-CZ" sz="800" dirty="0">
              <a:solidFill>
                <a:schemeClr val="tx1"/>
              </a:solidFill>
              <a:latin typeface="Times New Roman" pitchFamily="18" charset="0"/>
              <a:cs typeface="Arial" pitchFamily="34" charset="0"/>
            </a:endParaRPr>
          </a:p>
        </p:txBody>
      </p:sp>
    </p:spTree>
    <p:extLst>
      <p:ext uri="{BB962C8B-B14F-4D97-AF65-F5344CB8AC3E}">
        <p14:creationId xmlns:p14="http://schemas.microsoft.com/office/powerpoint/2010/main" val="1525394671"/>
      </p:ext>
    </p:extLst>
  </p:cSld>
  <p:clrMapOvr>
    <a:masterClrMapping/>
  </p:clrMapOvr>
  <p:transition spd="med">
    <p:dissolve/>
  </p:transition>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42</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3" name="TextovéPole 2">
            <a:extLst>
              <a:ext uri="{FF2B5EF4-FFF2-40B4-BE49-F238E27FC236}">
                <a16:creationId xmlns:a16="http://schemas.microsoft.com/office/drawing/2014/main" id="{A5D98801-FB75-9691-AD55-D871D2C94523}"/>
              </a:ext>
            </a:extLst>
          </p:cNvPr>
          <p:cNvSpPr txBox="1"/>
          <p:nvPr/>
        </p:nvSpPr>
        <p:spPr>
          <a:xfrm>
            <a:off x="1054733" y="663986"/>
            <a:ext cx="7326922" cy="2092881"/>
          </a:xfrm>
          <a:prstGeom prst="rect">
            <a:avLst/>
          </a:prstGeom>
          <a:noFill/>
        </p:spPr>
        <p:txBody>
          <a:bodyPr wrap="square">
            <a:spAutoFit/>
          </a:bodyPr>
          <a:lstStyle/>
          <a:p>
            <a:r>
              <a:rPr lang="cs-CZ" sz="1600" i="0" u="none" strike="noStrike" baseline="0" dirty="0">
                <a:solidFill>
                  <a:srgbClr val="FF0000"/>
                </a:solidFill>
                <a:latin typeface="Times New Roman" panose="02020603050405020304" pitchFamily="18" charset="0"/>
                <a:cs typeface="Times New Roman" panose="02020603050405020304" pitchFamily="18" charset="0"/>
              </a:rPr>
              <a:t>Beze změny (nově 2 přehledné tabulky)</a:t>
            </a:r>
          </a:p>
          <a:p>
            <a:endParaRPr lang="cs-CZ" sz="1400" i="0" u="none" strike="noStrike" baseline="0" dirty="0">
              <a:solidFill>
                <a:srgbClr val="FF0000"/>
              </a:solidFill>
              <a:latin typeface="Times New Roman" panose="02020603050405020304" pitchFamily="18" charset="0"/>
              <a:cs typeface="Times New Roman" panose="02020603050405020304" pitchFamily="18" charset="0"/>
            </a:endParaRPr>
          </a:p>
          <a:p>
            <a:r>
              <a:rPr lang="cs-CZ" sz="2000" i="0" u="none" strike="noStrike" baseline="0" dirty="0">
                <a:solidFill>
                  <a:schemeClr val="tx1"/>
                </a:solidFill>
                <a:latin typeface="Times New Roman" panose="02020603050405020304" pitchFamily="18" charset="0"/>
                <a:cs typeface="Times New Roman" panose="02020603050405020304" pitchFamily="18" charset="0"/>
              </a:rPr>
              <a:t>            Zvýšené odstupné podle ustanovení § 67 odst. 1 ZP</a:t>
            </a:r>
          </a:p>
          <a:p>
            <a:endParaRPr lang="cs-CZ" sz="2000" dirty="0">
              <a:solidFill>
                <a:schemeClr val="tx1"/>
              </a:solidFill>
              <a:latin typeface="Times New Roman" panose="02020603050405020304" pitchFamily="18" charset="0"/>
              <a:cs typeface="Times New Roman" panose="02020603050405020304" pitchFamily="18" charset="0"/>
            </a:endParaRPr>
          </a:p>
          <a:p>
            <a:endParaRPr lang="cs-CZ" sz="2000" dirty="0">
              <a:solidFill>
                <a:schemeClr val="tx1"/>
              </a:solidFill>
              <a:latin typeface="Times New Roman" panose="02020603050405020304" pitchFamily="18" charset="0"/>
              <a:cs typeface="Times New Roman" panose="02020603050405020304" pitchFamily="18" charset="0"/>
            </a:endParaRPr>
          </a:p>
          <a:p>
            <a:endParaRPr lang="cs-CZ" sz="2000" dirty="0">
              <a:solidFill>
                <a:schemeClr val="tx1"/>
              </a:solidFill>
              <a:latin typeface="Times New Roman" panose="02020603050405020304" pitchFamily="18" charset="0"/>
              <a:cs typeface="Times New Roman" panose="02020603050405020304" pitchFamily="18" charset="0"/>
            </a:endParaRPr>
          </a:p>
          <a:p>
            <a:endParaRPr lang="cs-CZ"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ulka 6">
            <a:extLst>
              <a:ext uri="{FF2B5EF4-FFF2-40B4-BE49-F238E27FC236}">
                <a16:creationId xmlns:a16="http://schemas.microsoft.com/office/drawing/2014/main" id="{AAAB1171-F1DE-D98D-E117-31E9067963CA}"/>
              </a:ext>
            </a:extLst>
          </p:cNvPr>
          <p:cNvGraphicFramePr>
            <a:graphicFrameLocks noGrp="1"/>
          </p:cNvGraphicFramePr>
          <p:nvPr>
            <p:extLst>
              <p:ext uri="{D42A27DB-BD31-4B8C-83A1-F6EECF244321}">
                <p14:modId xmlns:p14="http://schemas.microsoft.com/office/powerpoint/2010/main" val="240539689"/>
              </p:ext>
            </p:extLst>
          </p:nvPr>
        </p:nvGraphicFramePr>
        <p:xfrm>
          <a:off x="1054011" y="1746645"/>
          <a:ext cx="7405674" cy="4620681"/>
        </p:xfrm>
        <a:graphic>
          <a:graphicData uri="http://schemas.openxmlformats.org/drawingml/2006/table">
            <a:tbl>
              <a:tblPr firstRow="1" firstCol="1" bandRow="1">
                <a:tableStyleId>{5C22544A-7EE6-4342-B048-85BDC9FD1C3A}</a:tableStyleId>
              </a:tblPr>
              <a:tblGrid>
                <a:gridCol w="1753563">
                  <a:extLst>
                    <a:ext uri="{9D8B030D-6E8A-4147-A177-3AD203B41FA5}">
                      <a16:colId xmlns:a16="http://schemas.microsoft.com/office/drawing/2014/main" val="4254427435"/>
                    </a:ext>
                  </a:extLst>
                </a:gridCol>
                <a:gridCol w="5652111">
                  <a:extLst>
                    <a:ext uri="{9D8B030D-6E8A-4147-A177-3AD203B41FA5}">
                      <a16:colId xmlns:a16="http://schemas.microsoft.com/office/drawing/2014/main" val="2728970997"/>
                    </a:ext>
                  </a:extLst>
                </a:gridCol>
              </a:tblGrid>
              <a:tr h="179602">
                <a:tc>
                  <a:txBody>
                    <a:bodyPr/>
                    <a:lstStyle/>
                    <a:p>
                      <a:pPr algn="ctr"/>
                      <a:r>
                        <a:rPr lang="cs-CZ" sz="1100" dirty="0">
                          <a:effectLst/>
                          <a:highlight>
                            <a:srgbClr val="00FFFF"/>
                          </a:highlight>
                        </a:rPr>
                        <a:t> </a:t>
                      </a:r>
                      <a:endParaRPr lang="cs-CZ" sz="1100" dirty="0">
                        <a:effectLst/>
                        <a:highlight>
                          <a:srgbClr val="00FFFF"/>
                        </a:highlight>
                        <a:latin typeface="Times New Roman" panose="02020603050405020304" pitchFamily="18" charset="0"/>
                        <a:ea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800" dirty="0">
                          <a:solidFill>
                            <a:schemeClr val="tx1"/>
                          </a:solidFill>
                          <a:effectLst/>
                          <a:latin typeface="Times New Roman" panose="02020603050405020304" pitchFamily="18" charset="0"/>
                          <a:cs typeface="Times New Roman" panose="02020603050405020304" pitchFamily="18" charset="0"/>
                        </a:rPr>
                        <a:t>Organizační důvody</a:t>
                      </a:r>
                      <a:endPar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70440660"/>
                  </a:ext>
                </a:extLst>
              </a:tr>
              <a:tr h="502885">
                <a:tc>
                  <a:txBody>
                    <a:bodyPr/>
                    <a:lstStyle/>
                    <a:p>
                      <a:pPr algn="ctr"/>
                      <a:r>
                        <a:rPr lang="cs-CZ" sz="1400" dirty="0">
                          <a:solidFill>
                            <a:schemeClr val="tx1"/>
                          </a:solidFill>
                          <a:effectLst/>
                          <a:latin typeface="Times New Roman" panose="02020603050405020304" pitchFamily="18" charset="0"/>
                          <a:cs typeface="Times New Roman" panose="02020603050405020304" pitchFamily="18" charset="0"/>
                        </a:rPr>
                        <a:t>Odpracované roky/Ukončení</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800" b="1" dirty="0">
                          <a:solidFill>
                            <a:schemeClr val="tx1"/>
                          </a:solidFill>
                          <a:effectLst/>
                          <a:latin typeface="Times New Roman" panose="02020603050405020304" pitchFamily="18" charset="0"/>
                          <a:cs typeface="Times New Roman" panose="02020603050405020304" pitchFamily="18" charset="0"/>
                        </a:rPr>
                        <a:t>Dohoda § 49 ZP, důvody v  § 52 písm. a) až c) ZP</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79588"/>
                  </a:ext>
                </a:extLst>
              </a:tr>
              <a:tr h="960869">
                <a:tc>
                  <a:txBody>
                    <a:bodyPr/>
                    <a:lstStyle/>
                    <a:p>
                      <a:pPr algn="ctr"/>
                      <a:r>
                        <a:rPr lang="cs-CZ" sz="1400" dirty="0">
                          <a:solidFill>
                            <a:schemeClr val="tx1"/>
                          </a:solidFill>
                          <a:effectLst/>
                          <a:latin typeface="Times New Roman" panose="02020603050405020304" pitchFamily="18" charset="0"/>
                          <a:cs typeface="Times New Roman" panose="02020603050405020304" pitchFamily="18" charset="0"/>
                        </a:rPr>
                        <a:t>samoživitel </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400" b="1" dirty="0">
                          <a:effectLst/>
                          <a:latin typeface="Times New Roman" panose="02020603050405020304" pitchFamily="18" charset="0"/>
                          <a:cs typeface="Times New Roman" panose="02020603050405020304" pitchFamily="18" charset="0"/>
                        </a:rPr>
                        <a:t>3 x PMV</a:t>
                      </a:r>
                      <a:r>
                        <a:rPr lang="cs-CZ" sz="1400" dirty="0">
                          <a:effectLst/>
                          <a:latin typeface="Times New Roman" panose="02020603050405020304" pitchFamily="18" charset="0"/>
                          <a:cs typeface="Times New Roman" panose="02020603050405020304" pitchFamily="18" charset="0"/>
                        </a:rPr>
                        <a:t>                                                                                                   (osamělý zaměstnanec trvale pečující o nezaopatřené dítě, zvýšení o 2x PMV skončí-li PP nejpozději poslední den před datem účinnosti </a:t>
                      </a:r>
                      <a:r>
                        <a:rPr lang="cs-CZ" sz="1400" dirty="0" err="1">
                          <a:effectLst/>
                          <a:latin typeface="Times New Roman" panose="02020603050405020304" pitchFamily="18" charset="0"/>
                          <a:cs typeface="Times New Roman" panose="02020603050405020304" pitchFamily="18" charset="0"/>
                        </a:rPr>
                        <a:t>org</a:t>
                      </a:r>
                      <a:r>
                        <a:rPr lang="cs-CZ" sz="1400" dirty="0">
                          <a:effectLst/>
                          <a:latin typeface="Times New Roman" panose="02020603050405020304" pitchFamily="18" charset="0"/>
                          <a:cs typeface="Times New Roman" panose="02020603050405020304" pitchFamily="18" charset="0"/>
                        </a:rPr>
                        <a:t>. změny) – nesčítá se se zvýšeným odstupným za zvýšenou odpracovanou dobu</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1689270"/>
                  </a:ext>
                </a:extLst>
              </a:tr>
              <a:tr h="960869">
                <a:tc>
                  <a:txBody>
                    <a:bodyPr/>
                    <a:lstStyle/>
                    <a:p>
                      <a:pPr algn="ctr"/>
                      <a:r>
                        <a:rPr lang="cs-CZ" sz="1400" dirty="0">
                          <a:solidFill>
                            <a:schemeClr val="tx1"/>
                          </a:solidFill>
                          <a:effectLst/>
                          <a:latin typeface="Times New Roman" panose="02020603050405020304" pitchFamily="18" charset="0"/>
                          <a:cs typeface="Times New Roman" panose="02020603050405020304" pitchFamily="18" charset="0"/>
                        </a:rPr>
                        <a:t>5 let a více</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400" b="1" dirty="0">
                          <a:effectLst/>
                          <a:latin typeface="Times New Roman" panose="02020603050405020304" pitchFamily="18" charset="0"/>
                          <a:cs typeface="Times New Roman" panose="02020603050405020304" pitchFamily="18" charset="0"/>
                        </a:rPr>
                        <a:t>2 x PMV                                                                                                      </a:t>
                      </a:r>
                      <a:r>
                        <a:rPr lang="cs-CZ" sz="1400" dirty="0">
                          <a:effectLst/>
                          <a:latin typeface="Times New Roman" panose="02020603050405020304" pitchFamily="18" charset="0"/>
                          <a:cs typeface="Times New Roman" panose="02020603050405020304" pitchFamily="18" charset="0"/>
                        </a:rPr>
                        <a:t>(nepřetržitě nejméně 5 let u ČD, zvýšení o 2x PMV skončí-li PP nejpozději poslední den před datem účinnosti </a:t>
                      </a:r>
                      <a:r>
                        <a:rPr lang="cs-CZ" sz="1400" dirty="0" err="1">
                          <a:effectLst/>
                          <a:latin typeface="Times New Roman" panose="02020603050405020304" pitchFamily="18" charset="0"/>
                          <a:cs typeface="Times New Roman" panose="02020603050405020304" pitchFamily="18" charset="0"/>
                        </a:rPr>
                        <a:t>org</a:t>
                      </a:r>
                      <a:r>
                        <a:rPr lang="cs-CZ" sz="1400" dirty="0">
                          <a:effectLst/>
                          <a:latin typeface="Times New Roman" panose="02020603050405020304" pitchFamily="18" charset="0"/>
                          <a:cs typeface="Times New Roman" panose="02020603050405020304" pitchFamily="18" charset="0"/>
                        </a:rPr>
                        <a:t>. změny)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434478"/>
                  </a:ext>
                </a:extLst>
              </a:tr>
              <a:tr h="960869">
                <a:tc>
                  <a:txBody>
                    <a:bodyPr/>
                    <a:lstStyle/>
                    <a:p>
                      <a:pPr algn="ctr"/>
                      <a:r>
                        <a:rPr lang="cs-CZ" sz="1400" dirty="0">
                          <a:solidFill>
                            <a:schemeClr val="tx1"/>
                          </a:solidFill>
                          <a:effectLst/>
                          <a:latin typeface="Times New Roman" panose="02020603050405020304" pitchFamily="18" charset="0"/>
                          <a:cs typeface="Times New Roman" panose="02020603050405020304" pitchFamily="18" charset="0"/>
                        </a:rPr>
                        <a:t>25 let a více</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400" b="1" dirty="0">
                          <a:effectLst/>
                          <a:latin typeface="Times New Roman" panose="02020603050405020304" pitchFamily="18" charset="0"/>
                          <a:cs typeface="Times New Roman" panose="02020603050405020304" pitchFamily="18" charset="0"/>
                        </a:rPr>
                        <a:t>4x PMV                                                                                                         </a:t>
                      </a:r>
                      <a:r>
                        <a:rPr lang="cs-CZ" sz="1400" dirty="0">
                          <a:effectLst/>
                          <a:latin typeface="Times New Roman" panose="02020603050405020304" pitchFamily="18" charset="0"/>
                          <a:cs typeface="Times New Roman" panose="02020603050405020304" pitchFamily="18" charset="0"/>
                        </a:rPr>
                        <a:t>(nepřetržitě nejméně 25 let u ČD, zvýšení o 2x PMV skončí-li PP nejpozději poslední den před datem účinnosti </a:t>
                      </a:r>
                      <a:r>
                        <a:rPr lang="cs-CZ" sz="1400" dirty="0" err="1">
                          <a:effectLst/>
                          <a:latin typeface="Times New Roman" panose="02020603050405020304" pitchFamily="18" charset="0"/>
                          <a:cs typeface="Times New Roman" panose="02020603050405020304" pitchFamily="18" charset="0"/>
                        </a:rPr>
                        <a:t>org</a:t>
                      </a:r>
                      <a:r>
                        <a:rPr lang="cs-CZ" sz="1400" dirty="0">
                          <a:effectLst/>
                          <a:latin typeface="Times New Roman" panose="02020603050405020304" pitchFamily="18" charset="0"/>
                          <a:cs typeface="Times New Roman" panose="02020603050405020304" pitchFamily="18" charset="0"/>
                        </a:rPr>
                        <a:t>. změny)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4110650"/>
                  </a:ext>
                </a:extLst>
              </a:tr>
              <a:tr h="960869">
                <a:tc>
                  <a:txBody>
                    <a:bodyPr/>
                    <a:lstStyle/>
                    <a:p>
                      <a:pPr algn="just"/>
                      <a:r>
                        <a:rPr lang="cs-CZ" sz="1400" dirty="0">
                          <a:solidFill>
                            <a:schemeClr val="tx1"/>
                          </a:solidFill>
                          <a:effectLst/>
                          <a:latin typeface="Times New Roman" panose="02020603050405020304" pitchFamily="18" charset="0"/>
                          <a:cs typeface="Times New Roman" panose="02020603050405020304" pitchFamily="18" charset="0"/>
                        </a:rPr>
                        <a:t>         30 let a více</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400" b="1" dirty="0">
                          <a:effectLst/>
                          <a:latin typeface="Times New Roman" panose="02020603050405020304" pitchFamily="18" charset="0"/>
                          <a:cs typeface="Times New Roman" panose="02020603050405020304" pitchFamily="18" charset="0"/>
                        </a:rPr>
                        <a:t>5x PMV                                                                                              </a:t>
                      </a:r>
                      <a:r>
                        <a:rPr lang="cs-CZ" sz="1400" dirty="0">
                          <a:effectLst/>
                          <a:latin typeface="Times New Roman" panose="02020603050405020304" pitchFamily="18" charset="0"/>
                          <a:cs typeface="Times New Roman" panose="02020603050405020304" pitchFamily="18" charset="0"/>
                        </a:rPr>
                        <a:t>(nepřetržitě nejméně 30 let u ČD, zvýšení o 2x PMV skončí-li PP nejpozději poslední den před datem účinnosti </a:t>
                      </a:r>
                      <a:r>
                        <a:rPr lang="cs-CZ" sz="1400" dirty="0" err="1">
                          <a:effectLst/>
                          <a:latin typeface="Times New Roman" panose="02020603050405020304" pitchFamily="18" charset="0"/>
                          <a:cs typeface="Times New Roman" panose="02020603050405020304" pitchFamily="18" charset="0"/>
                        </a:rPr>
                        <a:t>org</a:t>
                      </a:r>
                      <a:r>
                        <a:rPr lang="cs-CZ" sz="1400" dirty="0">
                          <a:effectLst/>
                          <a:latin typeface="Times New Roman" panose="02020603050405020304" pitchFamily="18" charset="0"/>
                          <a:cs typeface="Times New Roman" panose="02020603050405020304" pitchFamily="18" charset="0"/>
                        </a:rPr>
                        <a:t>. změny)</a:t>
                      </a:r>
                      <a:endParaRPr lang="cs-CZ"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07" marR="419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2505726"/>
                  </a:ext>
                </a:extLst>
              </a:tr>
            </a:tbl>
          </a:graphicData>
        </a:graphic>
      </p:graphicFrame>
      <p:sp>
        <p:nvSpPr>
          <p:cNvPr id="12" name="Rectangle 1">
            <a:extLst>
              <a:ext uri="{FF2B5EF4-FFF2-40B4-BE49-F238E27FC236}">
                <a16:creationId xmlns:a16="http://schemas.microsoft.com/office/drawing/2014/main" id="{7E3D4FE8-9750-1A12-32EB-314CB5695C73}"/>
              </a:ext>
            </a:extLst>
          </p:cNvPr>
          <p:cNvSpPr>
            <a:spLocks noChangeArrowheads="1"/>
          </p:cNvSpPr>
          <p:nvPr/>
        </p:nvSpPr>
        <p:spPr bwMode="auto">
          <a:xfrm>
            <a:off x="2208213" y="1600200"/>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0" name="TextovéPole 9">
            <a:extLst>
              <a:ext uri="{FF2B5EF4-FFF2-40B4-BE49-F238E27FC236}">
                <a16:creationId xmlns:a16="http://schemas.microsoft.com/office/drawing/2014/main" id="{D1E1F104-8DE9-691D-E3D9-96653F9D86B7}"/>
              </a:ext>
            </a:extLst>
          </p:cNvPr>
          <p:cNvSpPr txBox="1"/>
          <p:nvPr/>
        </p:nvSpPr>
        <p:spPr>
          <a:xfrm>
            <a:off x="844062" y="101600"/>
            <a:ext cx="8481645" cy="461665"/>
          </a:xfrm>
          <a:prstGeom prst="rect">
            <a:avLst/>
          </a:prstGeom>
          <a:noFill/>
        </p:spPr>
        <p:txBody>
          <a:bodyPr wrap="square">
            <a:spAutoFit/>
          </a:bodyPr>
          <a:lstStyle/>
          <a:p>
            <a:pPr lvl="0" algn="ctr"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3 - ODSTUPNÉ</a:t>
            </a:r>
            <a:endParaRPr lang="cs-CZ" altLang="cs-CZ" sz="24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703095"/>
      </p:ext>
    </p:extLst>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382BE25-E9A7-49E0-F49F-CD86DEBC6D86}"/>
              </a:ext>
            </a:extLst>
          </p:cNvPr>
          <p:cNvSpPr>
            <a:spLocks noGrp="1"/>
          </p:cNvSpPr>
          <p:nvPr>
            <p:ph type="dt" sz="half" idx="10"/>
          </p:nvPr>
        </p:nvSpPr>
        <p:spPr/>
        <p:txBody>
          <a:bodyPr/>
          <a:lstStyle/>
          <a:p>
            <a:pPr>
              <a:defRPr/>
            </a:pPr>
            <a:fld id="{62760FFA-2669-4C6E-A779-86D9D17647CD}" type="datetime1">
              <a:rPr lang="cs-CZ" smtClean="0"/>
              <a:pPr>
                <a:defRPr/>
              </a:pPr>
              <a:t>03.02.2025</a:t>
            </a:fld>
            <a:endParaRPr lang="cs-CZ"/>
          </a:p>
        </p:txBody>
      </p:sp>
      <p:sp>
        <p:nvSpPr>
          <p:cNvPr id="3" name="Zástupný symbol pro číslo snímku 2">
            <a:extLst>
              <a:ext uri="{FF2B5EF4-FFF2-40B4-BE49-F238E27FC236}">
                <a16:creationId xmlns:a16="http://schemas.microsoft.com/office/drawing/2014/main" id="{40363406-7998-BE43-761A-5CAA83A543C8}"/>
              </a:ext>
            </a:extLst>
          </p:cNvPr>
          <p:cNvSpPr>
            <a:spLocks noGrp="1"/>
          </p:cNvSpPr>
          <p:nvPr>
            <p:ph type="sldNum" sz="quarter" idx="12"/>
          </p:nvPr>
        </p:nvSpPr>
        <p:spPr/>
        <p:txBody>
          <a:bodyPr/>
          <a:lstStyle/>
          <a:p>
            <a:pPr>
              <a:defRPr/>
            </a:pPr>
            <a:fld id="{3F70C1D0-B35F-4217-927B-C53898D9C348}" type="slidenum">
              <a:rPr lang="cs-CZ" altLang="cs-CZ" smtClean="0"/>
              <a:pPr>
                <a:defRPr/>
              </a:pPr>
              <a:t>43</a:t>
            </a:fld>
            <a:endParaRPr lang="cs-CZ" altLang="cs-CZ"/>
          </a:p>
        </p:txBody>
      </p:sp>
      <p:graphicFrame>
        <p:nvGraphicFramePr>
          <p:cNvPr id="4" name="Tabulka 3">
            <a:extLst>
              <a:ext uri="{FF2B5EF4-FFF2-40B4-BE49-F238E27FC236}">
                <a16:creationId xmlns:a16="http://schemas.microsoft.com/office/drawing/2014/main" id="{F959F39B-C05A-D385-8955-2EDAF8D50DD9}"/>
              </a:ext>
            </a:extLst>
          </p:cNvPr>
          <p:cNvGraphicFramePr>
            <a:graphicFrameLocks noGrp="1"/>
          </p:cNvGraphicFramePr>
          <p:nvPr>
            <p:extLst>
              <p:ext uri="{D42A27DB-BD31-4B8C-83A1-F6EECF244321}">
                <p14:modId xmlns:p14="http://schemas.microsoft.com/office/powerpoint/2010/main" val="2763925565"/>
              </p:ext>
            </p:extLst>
          </p:nvPr>
        </p:nvGraphicFramePr>
        <p:xfrm>
          <a:off x="771771" y="828726"/>
          <a:ext cx="8481644" cy="5230698"/>
        </p:xfrm>
        <a:graphic>
          <a:graphicData uri="http://schemas.openxmlformats.org/drawingml/2006/table">
            <a:tbl>
              <a:tblPr firstRow="1" firstCol="1" bandRow="1">
                <a:tableStyleId>{5C22544A-7EE6-4342-B048-85BDC9FD1C3A}</a:tableStyleId>
              </a:tblPr>
              <a:tblGrid>
                <a:gridCol w="2008340">
                  <a:extLst>
                    <a:ext uri="{9D8B030D-6E8A-4147-A177-3AD203B41FA5}">
                      <a16:colId xmlns:a16="http://schemas.microsoft.com/office/drawing/2014/main" val="1969904789"/>
                    </a:ext>
                  </a:extLst>
                </a:gridCol>
                <a:gridCol w="6473304">
                  <a:extLst>
                    <a:ext uri="{9D8B030D-6E8A-4147-A177-3AD203B41FA5}">
                      <a16:colId xmlns:a16="http://schemas.microsoft.com/office/drawing/2014/main" val="4203788726"/>
                    </a:ext>
                  </a:extLst>
                </a:gridCol>
              </a:tblGrid>
              <a:tr h="574915">
                <a:tc gridSpan="2">
                  <a:txBody>
                    <a:bodyPr/>
                    <a:lstStyle/>
                    <a:p>
                      <a:pPr algn="ctr"/>
                      <a:endParaRPr lang="cs-CZ" sz="2000" dirty="0">
                        <a:solidFill>
                          <a:schemeClr val="tx1"/>
                        </a:solidFill>
                        <a:effectLst/>
                        <a:latin typeface="Times New Roman" panose="02020603050405020304" pitchFamily="18" charset="0"/>
                        <a:cs typeface="Times New Roman" panose="02020603050405020304" pitchFamily="18" charset="0"/>
                      </a:endParaRPr>
                    </a:p>
                    <a:p>
                      <a:pPr algn="ctr"/>
                      <a:r>
                        <a:rPr lang="cs-CZ" sz="2000" dirty="0">
                          <a:solidFill>
                            <a:schemeClr val="tx1"/>
                          </a:solidFill>
                          <a:effectLst/>
                          <a:latin typeface="Times New Roman" panose="02020603050405020304" pitchFamily="18" charset="0"/>
                          <a:cs typeface="Times New Roman" panose="02020603050405020304" pitchFamily="18" charset="0"/>
                        </a:rPr>
                        <a:t>Zvýšené odstupné podle ustanovení § 67 odst. 1 ZP</a:t>
                      </a:r>
                    </a:p>
                    <a:p>
                      <a:pPr algn="ct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cs-CZ"/>
                    </a:p>
                  </a:txBody>
                  <a:tcPr/>
                </a:tc>
                <a:extLst>
                  <a:ext uri="{0D108BD9-81ED-4DB2-BD59-A6C34878D82A}">
                    <a16:rowId xmlns:a16="http://schemas.microsoft.com/office/drawing/2014/main" val="2115150658"/>
                  </a:ext>
                </a:extLst>
              </a:tr>
              <a:tr h="194506">
                <a:tc>
                  <a:txBody>
                    <a:bodyPr/>
                    <a:lstStyle/>
                    <a:p>
                      <a:pPr algn="ctr"/>
                      <a:r>
                        <a:rPr lang="cs-CZ" sz="1800" dirty="0">
                          <a:effectLst/>
                        </a:rPr>
                        <a:t> </a:t>
                      </a:r>
                      <a:endParaRPr lang="cs-CZ" sz="1800" dirty="0">
                        <a:effectLst/>
                        <a:latin typeface="Times New Roman" panose="02020603050405020304" pitchFamily="18" charset="0"/>
                        <a:ea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800" b="1" dirty="0">
                          <a:solidFill>
                            <a:schemeClr val="tx1"/>
                          </a:solidFill>
                          <a:effectLst/>
                          <a:latin typeface="Times New Roman" panose="02020603050405020304" pitchFamily="18" charset="0"/>
                          <a:cs typeface="Times New Roman" panose="02020603050405020304" pitchFamily="18" charset="0"/>
                        </a:rPr>
                        <a:t>Zdravotní důvody</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11298"/>
                  </a:ext>
                </a:extLst>
              </a:tr>
              <a:tr h="544618">
                <a:tc>
                  <a:txBody>
                    <a:bodyPr/>
                    <a:lstStyle/>
                    <a:p>
                      <a:pPr algn="ctr"/>
                      <a:r>
                        <a:rPr lang="cs-CZ" sz="1400" dirty="0">
                          <a:solidFill>
                            <a:schemeClr val="tx1"/>
                          </a:solidFill>
                          <a:effectLst/>
                          <a:latin typeface="Times New Roman" panose="02020603050405020304" pitchFamily="18" charset="0"/>
                          <a:cs typeface="Times New Roman" panose="02020603050405020304" pitchFamily="18" charset="0"/>
                        </a:rPr>
                        <a:t>Odpracované roky/Ukončení</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800" dirty="0">
                          <a:effectLst/>
                          <a:latin typeface="Times New Roman" panose="02020603050405020304" pitchFamily="18" charset="0"/>
                          <a:cs typeface="Times New Roman" panose="02020603050405020304" pitchFamily="18" charset="0"/>
                        </a:rPr>
                        <a:t>Dohoda § 49 ZP, důvody v  § 52 písm. e) ZP do 30 dnů od lékařského posudku</a:t>
                      </a:r>
                      <a:endParaRPr lang="cs-CZ"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8844821"/>
                  </a:ext>
                </a:extLst>
              </a:tr>
              <a:tr h="798906">
                <a:tc>
                  <a:txBody>
                    <a:bodyPr/>
                    <a:lstStyle/>
                    <a:p>
                      <a:pPr algn="ctr"/>
                      <a:r>
                        <a:rPr lang="cs-CZ" sz="1400" dirty="0">
                          <a:effectLst/>
                          <a:latin typeface="Times New Roman" panose="02020603050405020304" pitchFamily="18" charset="0"/>
                          <a:cs typeface="Times New Roman" panose="02020603050405020304" pitchFamily="18" charset="0"/>
                        </a:rPr>
                        <a:t> </a:t>
                      </a:r>
                      <a:r>
                        <a:rPr lang="cs-CZ" sz="1400" dirty="0">
                          <a:solidFill>
                            <a:schemeClr val="tx1"/>
                          </a:solidFill>
                          <a:effectLst/>
                          <a:latin typeface="Times New Roman" panose="02020603050405020304" pitchFamily="18" charset="0"/>
                          <a:cs typeface="Times New Roman" panose="02020603050405020304" pitchFamily="18" charset="0"/>
                        </a:rPr>
                        <a:t>3 maximálně 10 let</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800" b="1" dirty="0">
                          <a:solidFill>
                            <a:schemeClr val="tx1"/>
                          </a:solidFill>
                          <a:effectLst/>
                          <a:latin typeface="Times New Roman" panose="02020603050405020304" pitchFamily="18" charset="0"/>
                          <a:cs typeface="Times New Roman" panose="02020603050405020304" pitchFamily="18" charset="0"/>
                        </a:rPr>
                        <a:t>3x PMV</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1929757"/>
                  </a:ext>
                </a:extLst>
              </a:tr>
              <a:tr h="829056">
                <a:tc>
                  <a:txBody>
                    <a:bodyPr/>
                    <a:lstStyle/>
                    <a:p>
                      <a:pPr algn="ctr"/>
                      <a:r>
                        <a:rPr lang="cs-CZ" sz="1400" dirty="0">
                          <a:solidFill>
                            <a:schemeClr val="tx1"/>
                          </a:solidFill>
                          <a:effectLst/>
                          <a:latin typeface="Times New Roman" panose="02020603050405020304" pitchFamily="18" charset="0"/>
                          <a:cs typeface="Times New Roman" panose="02020603050405020304" pitchFamily="18" charset="0"/>
                        </a:rPr>
                        <a:t>Více než 10 maximálně 25 let</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800" b="1" dirty="0">
                          <a:solidFill>
                            <a:schemeClr val="tx1"/>
                          </a:solidFill>
                          <a:effectLst/>
                          <a:latin typeface="Times New Roman" panose="02020603050405020304" pitchFamily="18" charset="0"/>
                          <a:cs typeface="Times New Roman" panose="02020603050405020304" pitchFamily="18" charset="0"/>
                        </a:rPr>
                        <a:t>4x PMV</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8605906"/>
                  </a:ext>
                </a:extLst>
              </a:tr>
              <a:tr h="841248">
                <a:tc>
                  <a:txBody>
                    <a:bodyPr/>
                    <a:lstStyle/>
                    <a:p>
                      <a:pPr algn="ctr"/>
                      <a:r>
                        <a:rPr lang="cs-CZ" sz="1400" dirty="0">
                          <a:solidFill>
                            <a:schemeClr val="tx1"/>
                          </a:solidFill>
                          <a:effectLst/>
                          <a:latin typeface="Times New Roman" panose="02020603050405020304" pitchFamily="18" charset="0"/>
                          <a:cs typeface="Times New Roman" panose="02020603050405020304" pitchFamily="18" charset="0"/>
                        </a:rPr>
                        <a:t>Více než 25 maximálně do 35 let</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800" b="1" dirty="0">
                          <a:solidFill>
                            <a:schemeClr val="tx1"/>
                          </a:solidFill>
                          <a:effectLst/>
                          <a:latin typeface="Times New Roman" panose="02020603050405020304" pitchFamily="18" charset="0"/>
                          <a:cs typeface="Times New Roman" panose="02020603050405020304" pitchFamily="18" charset="0"/>
                        </a:rPr>
                        <a:t>7x PMV</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0636676"/>
                  </a:ext>
                </a:extLst>
              </a:tr>
              <a:tr h="780288">
                <a:tc>
                  <a:txBody>
                    <a:bodyPr/>
                    <a:lstStyle/>
                    <a:p>
                      <a:pPr algn="ctr"/>
                      <a:r>
                        <a:rPr lang="cs-CZ" sz="1400" dirty="0">
                          <a:solidFill>
                            <a:schemeClr val="tx1"/>
                          </a:solidFill>
                          <a:effectLst/>
                          <a:latin typeface="Times New Roman" panose="02020603050405020304" pitchFamily="18" charset="0"/>
                          <a:cs typeface="Times New Roman" panose="02020603050405020304" pitchFamily="18" charset="0"/>
                        </a:rPr>
                        <a:t>35 let a více</a:t>
                      </a:r>
                      <a:endParaRPr lang="cs-CZ"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cs-CZ" sz="1800" b="1" dirty="0">
                          <a:solidFill>
                            <a:schemeClr val="tx1"/>
                          </a:solidFill>
                          <a:effectLst/>
                          <a:latin typeface="Times New Roman" panose="02020603050405020304" pitchFamily="18" charset="0"/>
                          <a:cs typeface="Times New Roman" panose="02020603050405020304" pitchFamily="18" charset="0"/>
                        </a:rPr>
                        <a:t>10x PMV</a:t>
                      </a:r>
                      <a:endParaRPr lang="cs-CZ"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701" marR="3970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579221"/>
                  </a:ext>
                </a:extLst>
              </a:tr>
            </a:tbl>
          </a:graphicData>
        </a:graphic>
      </p:graphicFrame>
      <p:sp>
        <p:nvSpPr>
          <p:cNvPr id="5" name="Rectangle 1">
            <a:extLst>
              <a:ext uri="{FF2B5EF4-FFF2-40B4-BE49-F238E27FC236}">
                <a16:creationId xmlns:a16="http://schemas.microsoft.com/office/drawing/2014/main" id="{6F18F227-3BA5-5DB8-93A8-F4B7792FDA26}"/>
              </a:ext>
            </a:extLst>
          </p:cNvPr>
          <p:cNvSpPr>
            <a:spLocks noChangeArrowheads="1"/>
          </p:cNvSpPr>
          <p:nvPr/>
        </p:nvSpPr>
        <p:spPr bwMode="auto">
          <a:xfrm>
            <a:off x="2357438" y="1600200"/>
            <a:ext cx="10080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7" name="TextovéPole 6">
            <a:extLst>
              <a:ext uri="{FF2B5EF4-FFF2-40B4-BE49-F238E27FC236}">
                <a16:creationId xmlns:a16="http://schemas.microsoft.com/office/drawing/2014/main" id="{D1E1F104-8DE9-691D-E3D9-96653F9D86B7}"/>
              </a:ext>
            </a:extLst>
          </p:cNvPr>
          <p:cNvSpPr txBox="1"/>
          <p:nvPr/>
        </p:nvSpPr>
        <p:spPr>
          <a:xfrm>
            <a:off x="844062" y="101600"/>
            <a:ext cx="8481645" cy="461665"/>
          </a:xfrm>
          <a:prstGeom prst="rect">
            <a:avLst/>
          </a:prstGeom>
          <a:noFill/>
        </p:spPr>
        <p:txBody>
          <a:bodyPr wrap="square">
            <a:spAutoFit/>
          </a:bodyPr>
          <a:lstStyle/>
          <a:p>
            <a:pPr lvl="0" algn="ctr"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3 - ODSTUPNÉ</a:t>
            </a:r>
            <a:endParaRPr lang="cs-CZ" altLang="cs-CZ" sz="24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089347"/>
      </p:ext>
    </p:extLst>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589769" y="6570663"/>
            <a:ext cx="490855"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44</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133815" y="440724"/>
            <a:ext cx="9801921"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lvl="0" indent="0" algn="just">
              <a:spcBef>
                <a:spcPts val="300"/>
              </a:spcBef>
              <a:buClr>
                <a:srgbClr val="00272B"/>
              </a:buClr>
              <a:buNone/>
            </a:pPr>
            <a:endParaRPr lang="cs-CZ" altLang="cs-CZ" sz="2000" b="0" dirty="0">
              <a:solidFill>
                <a:prstClr val="black"/>
              </a:solidFill>
              <a:latin typeface="Times New Roman" panose="02020603050405020304" pitchFamily="18" charset="0"/>
              <a:cs typeface="Times New Roman" panose="02020603050405020304" pitchFamily="18" charset="0"/>
            </a:endParaRPr>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468351"/>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lvl="0" eaLnBrk="1" hangingPunct="1">
              <a:buClr>
                <a:srgbClr val="00272B"/>
              </a:buClr>
              <a:buSzPct val="50000"/>
              <a:tabLst>
                <a:tab pos="773113" algn="l"/>
              </a:tabLst>
            </a:pPr>
            <a:endParaRPr lang="cs-CZ" altLang="cs-CZ" sz="2000" spc="150" dirty="0">
              <a:ln>
                <a:noFill/>
              </a:ln>
              <a:solidFill>
                <a:srgbClr val="F7F7FF">
                  <a:lumMod val="50000"/>
                </a:srgbClr>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4" name="Obdélník 3">
            <a:extLst>
              <a:ext uri="{FF2B5EF4-FFF2-40B4-BE49-F238E27FC236}">
                <a16:creationId xmlns:a16="http://schemas.microsoft.com/office/drawing/2014/main" id="{266F8736-D86A-40EC-9C24-FE7CFDB6D443}"/>
              </a:ext>
            </a:extLst>
          </p:cNvPr>
          <p:cNvSpPr/>
          <p:nvPr/>
        </p:nvSpPr>
        <p:spPr>
          <a:xfrm>
            <a:off x="3211830" y="0"/>
            <a:ext cx="3646170" cy="461665"/>
          </a:xfrm>
          <a:prstGeom prst="rect">
            <a:avLst/>
          </a:prstGeom>
        </p:spPr>
        <p:txBody>
          <a:bodyPr wrap="square">
            <a:spAutoFit/>
          </a:bodyPr>
          <a:lstStyle/>
          <a:p>
            <a:pPr lvl="0" eaLnBrk="1" hangingPunct="1">
              <a:buClr>
                <a:srgbClr val="00272B"/>
              </a:buClr>
              <a:buSzPct val="50000"/>
              <a:tabLst>
                <a:tab pos="773113" algn="l"/>
              </a:tabLst>
            </a:pPr>
            <a:r>
              <a:rPr lang="cs-CZ" altLang="en-US"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3 - ODSTUPNÉ</a:t>
            </a:r>
            <a:endParaRPr lang="cs-CZ" altLang="cs-CZ" sz="2400" spc="150" dirty="0">
              <a:solidFill>
                <a:srgbClr val="F7F7FF">
                  <a:lumMod val="5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Obdélník 6">
            <a:extLst>
              <a:ext uri="{FF2B5EF4-FFF2-40B4-BE49-F238E27FC236}">
                <a16:creationId xmlns:a16="http://schemas.microsoft.com/office/drawing/2014/main" id="{3F49C420-D79E-4BB8-B0B9-89ACC5BF52E1}"/>
              </a:ext>
            </a:extLst>
          </p:cNvPr>
          <p:cNvSpPr/>
          <p:nvPr/>
        </p:nvSpPr>
        <p:spPr>
          <a:xfrm>
            <a:off x="222568" y="502652"/>
            <a:ext cx="9658350" cy="215444"/>
          </a:xfrm>
          <a:prstGeom prst="rect">
            <a:avLst/>
          </a:prstGeom>
        </p:spPr>
        <p:txBody>
          <a:bodyPr wrap="square">
            <a:spAutoFit/>
          </a:bodyPr>
          <a:lstStyle/>
          <a:p>
            <a:pPr marL="446088" lvl="1" indent="-273050" algn="just" eaLnBrk="1" hangingPunct="1">
              <a:tabLst>
                <a:tab pos="442913" algn="l"/>
              </a:tabLst>
              <a:defRPr/>
            </a:pPr>
            <a:endParaRPr lang="cs-CZ" sz="800" dirty="0">
              <a:solidFill>
                <a:schemeClr val="tx1"/>
              </a:solidFill>
              <a:latin typeface="Times New Roman" pitchFamily="18" charset="0"/>
              <a:cs typeface="Arial" pitchFamily="34" charset="0"/>
            </a:endParaRPr>
          </a:p>
        </p:txBody>
      </p:sp>
      <p:sp>
        <p:nvSpPr>
          <p:cNvPr id="10" name="Zástupný symbol pro obsah 2">
            <a:extLst>
              <a:ext uri="{FF2B5EF4-FFF2-40B4-BE49-F238E27FC236}">
                <a16:creationId xmlns:a16="http://schemas.microsoft.com/office/drawing/2014/main" id="{1E3D901E-578C-41A3-A157-55EEC2AF4016}"/>
              </a:ext>
            </a:extLst>
          </p:cNvPr>
          <p:cNvSpPr txBox="1">
            <a:spLocks/>
          </p:cNvSpPr>
          <p:nvPr/>
        </p:nvSpPr>
        <p:spPr>
          <a:xfrm>
            <a:off x="177800" y="510540"/>
            <a:ext cx="9554544" cy="6112497"/>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452438" lvl="1" indent="-271463" algn="just" eaLnBrk="1" hangingPunct="1">
              <a:spcBef>
                <a:spcPct val="0"/>
              </a:spcBef>
              <a:buFont typeface="Wingdings 2" panose="05020102010507070707" pitchFamily="18" charset="2"/>
              <a:buNone/>
              <a:defRPr/>
            </a:pPr>
            <a:r>
              <a:rPr lang="cs-CZ" sz="2000" b="1" dirty="0">
                <a:latin typeface="Times New Roman" pitchFamily="18" charset="0"/>
                <a:cs typeface="Arial" pitchFamily="34" charset="0"/>
              </a:rPr>
              <a:t>e) </a:t>
            </a:r>
            <a:r>
              <a:rPr lang="cs-CZ" sz="2000" b="0" dirty="0">
                <a:latin typeface="Times New Roman" pitchFamily="18" charset="0"/>
                <a:cs typeface="Arial" pitchFamily="34" charset="0"/>
              </a:rPr>
              <a:t>zaměstnanci</a:t>
            </a:r>
            <a:r>
              <a:rPr lang="cs-CZ" sz="2000" b="1" dirty="0">
                <a:latin typeface="Times New Roman" pitchFamily="18" charset="0"/>
                <a:cs typeface="Arial" pitchFamily="34" charset="0"/>
              </a:rPr>
              <a:t> </a:t>
            </a:r>
            <a:r>
              <a:rPr lang="cs-CZ" sz="2000" b="0" dirty="0">
                <a:latin typeface="Times New Roman" pitchFamily="18" charset="0"/>
                <a:cs typeface="Arial" pitchFamily="34" charset="0"/>
              </a:rPr>
              <a:t>při skončení pracovního poměru dohodou dle § 49, </a:t>
            </a:r>
            <a:r>
              <a:rPr lang="cs-CZ" sz="2000" b="1" dirty="0">
                <a:latin typeface="Times New Roman" pitchFamily="18" charset="0"/>
                <a:cs typeface="Arial" pitchFamily="34" charset="0"/>
              </a:rPr>
              <a:t>z důvodů § 52 e) ZP</a:t>
            </a:r>
            <a:r>
              <a:rPr lang="cs-CZ" sz="2000" b="0" dirty="0">
                <a:latin typeface="Times New Roman" pitchFamily="18" charset="0"/>
                <a:cs typeface="Arial" pitchFamily="34" charset="0"/>
              </a:rPr>
              <a:t>, a to ve lhůtě do 30 dnů od vystavení lékařského posudku, který:</a:t>
            </a:r>
          </a:p>
          <a:p>
            <a:pPr marL="452438" lvl="1" indent="-271463" algn="just" eaLnBrk="1" hangingPunct="1">
              <a:spcBef>
                <a:spcPct val="0"/>
              </a:spcBef>
              <a:buFont typeface="Wingdings 2" panose="05020102010507070707" pitchFamily="18" charset="2"/>
              <a:buNone/>
              <a:defRPr/>
            </a:pPr>
            <a:endParaRPr lang="cs-CZ" sz="800" b="0" dirty="0">
              <a:latin typeface="Times New Roman" pitchFamily="18" charset="0"/>
              <a:cs typeface="Arial" pitchFamily="34" charset="0"/>
            </a:endParaRPr>
          </a:p>
          <a:p>
            <a:pPr marL="452438" lvl="1" indent="-271463" algn="just" eaLnBrk="1" hangingPunct="1">
              <a:spcBef>
                <a:spcPct val="0"/>
              </a:spcBef>
              <a:buFont typeface="Wingdings" pitchFamily="2" charset="2"/>
              <a:buChar char="Ø"/>
              <a:defRPr/>
            </a:pPr>
            <a:r>
              <a:rPr lang="cs-CZ" sz="2000" b="1" dirty="0">
                <a:latin typeface="Times New Roman" pitchFamily="18" charset="0"/>
                <a:cs typeface="Arial" pitchFamily="34" charset="0"/>
              </a:rPr>
              <a:t>dovršil 58 let a dosud nedosáhl věku 61 let a odpracoval v zaměstnání uvedeném </a:t>
            </a:r>
            <a:br>
              <a:rPr lang="cs-CZ" sz="2000" b="1" dirty="0">
                <a:latin typeface="Times New Roman" pitchFamily="18" charset="0"/>
                <a:cs typeface="Arial" pitchFamily="34" charset="0"/>
              </a:rPr>
            </a:br>
            <a:r>
              <a:rPr lang="cs-CZ" sz="2000" b="1" dirty="0">
                <a:latin typeface="Times New Roman" pitchFamily="18" charset="0"/>
                <a:cs typeface="Arial" pitchFamily="34" charset="0"/>
              </a:rPr>
              <a:t>v příloze č. 5, tabulka A nebo tabulka B této PKS min. 20 let,  z toho nepřetržitě min. 10 let u ČD</a:t>
            </a:r>
            <a:r>
              <a:rPr lang="cs-CZ" sz="2000" dirty="0">
                <a:latin typeface="Times New Roman" pitchFamily="18" charset="0"/>
                <a:cs typeface="Arial" pitchFamily="34" charset="0"/>
              </a:rPr>
              <a:t> - odstupné ve výši 24 měsíců.</a:t>
            </a:r>
            <a:r>
              <a:rPr lang="cs-CZ" sz="2000" b="1" dirty="0">
                <a:latin typeface="Times New Roman" pitchFamily="18" charset="0"/>
                <a:cs typeface="Arial" pitchFamily="34" charset="0"/>
              </a:rPr>
              <a:t>                                                                                              </a:t>
            </a:r>
            <a:endParaRPr lang="cs-CZ" sz="2000" b="1" u="sng" dirty="0">
              <a:latin typeface="Times New Roman" pitchFamily="18" charset="0"/>
              <a:cs typeface="Arial" pitchFamily="34" charset="0"/>
            </a:endParaRPr>
          </a:p>
          <a:p>
            <a:pPr marL="452438" lvl="1" indent="-271463" algn="just" eaLnBrk="1" hangingPunct="1">
              <a:spcBef>
                <a:spcPct val="0"/>
              </a:spcBef>
              <a:buFont typeface="Wingdings" pitchFamily="2" charset="2"/>
              <a:buChar char="Ø"/>
              <a:defRPr/>
            </a:pPr>
            <a:endParaRPr lang="cs-CZ" sz="800" b="1" u="sng" dirty="0">
              <a:latin typeface="Times New Roman" pitchFamily="18" charset="0"/>
              <a:cs typeface="Arial" pitchFamily="34" charset="0"/>
            </a:endParaRPr>
          </a:p>
          <a:p>
            <a:pPr marL="452438" lvl="1" indent="-271463" algn="just" eaLnBrk="1" hangingPunct="1">
              <a:spcBef>
                <a:spcPct val="0"/>
              </a:spcBef>
              <a:buFont typeface="Wingdings" pitchFamily="2" charset="2"/>
              <a:buChar char="Ø"/>
              <a:defRPr/>
            </a:pPr>
            <a:r>
              <a:rPr lang="cs-CZ" sz="2000" b="1" dirty="0">
                <a:latin typeface="Times New Roman" pitchFamily="18" charset="0"/>
                <a:cs typeface="Arial" pitchFamily="34" charset="0"/>
              </a:rPr>
              <a:t>dovršil 61 let a dosud nedosáhl věku 65 let a odpracoval v zaměstnání uvedeném </a:t>
            </a:r>
            <a:br>
              <a:rPr lang="cs-CZ" sz="2000" b="1" dirty="0">
                <a:latin typeface="Times New Roman" pitchFamily="18" charset="0"/>
                <a:cs typeface="Arial" pitchFamily="34" charset="0"/>
              </a:rPr>
            </a:br>
            <a:r>
              <a:rPr lang="cs-CZ" sz="2000" b="1" dirty="0">
                <a:latin typeface="Times New Roman" pitchFamily="18" charset="0"/>
                <a:cs typeface="Arial" pitchFamily="34" charset="0"/>
              </a:rPr>
              <a:t>v př. č. 5 tabulka A této PKS min. 20 let, z toho nepřetržitě min. 10 let u ČD - </a:t>
            </a:r>
            <a:r>
              <a:rPr lang="cs-CZ" sz="2000" dirty="0">
                <a:latin typeface="Times New Roman" pitchFamily="18" charset="0"/>
                <a:cs typeface="Arial" pitchFamily="34" charset="0"/>
              </a:rPr>
              <a:t>odstupné ve výši 18 měsíců.</a:t>
            </a:r>
            <a:r>
              <a:rPr lang="cs-CZ" sz="2000" b="1" dirty="0">
                <a:latin typeface="Times New Roman" pitchFamily="18" charset="0"/>
                <a:cs typeface="Arial" pitchFamily="34" charset="0"/>
              </a:rPr>
              <a:t>  			</a:t>
            </a:r>
            <a:endParaRPr lang="cs-CZ" sz="800" b="1" u="sng" dirty="0">
              <a:latin typeface="Times New Roman" pitchFamily="18" charset="0"/>
              <a:cs typeface="Arial" pitchFamily="34" charset="0"/>
            </a:endParaRPr>
          </a:p>
          <a:p>
            <a:pPr marL="452438" lvl="1" indent="-271463" algn="just" eaLnBrk="1" hangingPunct="1">
              <a:spcBef>
                <a:spcPct val="0"/>
              </a:spcBef>
              <a:buFont typeface="Wingdings" pitchFamily="2" charset="2"/>
              <a:buChar char="Ø"/>
              <a:defRPr/>
            </a:pPr>
            <a:r>
              <a:rPr lang="cs-CZ" sz="2000" b="1" dirty="0">
                <a:latin typeface="Times New Roman" pitchFamily="18" charset="0"/>
                <a:cs typeface="Arial" pitchFamily="34" charset="0"/>
              </a:rPr>
              <a:t>dovršil 61 let a dosud nedosáhl věku 65 let a odpracoval v zaměstnání uvedeném </a:t>
            </a:r>
            <a:br>
              <a:rPr lang="cs-CZ" sz="2000" b="1" dirty="0">
                <a:latin typeface="Times New Roman" pitchFamily="18" charset="0"/>
                <a:cs typeface="Arial" pitchFamily="34" charset="0"/>
              </a:rPr>
            </a:br>
            <a:r>
              <a:rPr lang="cs-CZ" sz="2000" b="1" dirty="0">
                <a:latin typeface="Times New Roman" pitchFamily="18" charset="0"/>
                <a:cs typeface="Arial" pitchFamily="34" charset="0"/>
              </a:rPr>
              <a:t>v příloze č. 5 tabulka B této PKS min. 20 let, z toho nepřetržitě min. 10 let u ČD - </a:t>
            </a:r>
            <a:r>
              <a:rPr lang="cs-CZ" sz="2000" dirty="0">
                <a:latin typeface="Times New Roman" pitchFamily="18" charset="0"/>
                <a:cs typeface="Arial" pitchFamily="34" charset="0"/>
              </a:rPr>
              <a:t>odstupné ve výši 12 měsíců</a:t>
            </a:r>
            <a:r>
              <a:rPr lang="cs-CZ" sz="2000" b="1" dirty="0">
                <a:latin typeface="Times New Roman" pitchFamily="18" charset="0"/>
                <a:cs typeface="Arial" pitchFamily="34" charset="0"/>
              </a:rPr>
              <a:t>,                            			</a:t>
            </a:r>
            <a:endParaRPr lang="cs-CZ" sz="800" b="1" dirty="0">
              <a:latin typeface="Times New Roman" pitchFamily="18" charset="0"/>
              <a:cs typeface="Arial" pitchFamily="34" charset="0"/>
            </a:endParaRPr>
          </a:p>
          <a:p>
            <a:pPr marL="452438" lvl="1" indent="-271463" algn="just" eaLnBrk="1" hangingPunct="1">
              <a:spcBef>
                <a:spcPct val="0"/>
              </a:spcBef>
              <a:buFont typeface="Wingdings 2" panose="05020102010507070707" pitchFamily="18" charset="2"/>
              <a:buNone/>
              <a:defRPr/>
            </a:pPr>
            <a:r>
              <a:rPr lang="cs-CZ" sz="2000" b="0" dirty="0">
                <a:latin typeface="Times New Roman" pitchFamily="18" charset="0"/>
                <a:cs typeface="Arial" pitchFamily="34" charset="0"/>
              </a:rPr>
              <a:t>    Výše násobků PMV odpovídá výši dle </a:t>
            </a:r>
            <a:r>
              <a:rPr lang="cs-CZ" sz="2000" b="0" dirty="0">
                <a:solidFill>
                  <a:srgbClr val="FF0000"/>
                </a:solidFill>
                <a:latin typeface="Times New Roman" pitchFamily="18" charset="0"/>
                <a:cs typeface="Arial" pitchFamily="34" charset="0"/>
              </a:rPr>
              <a:t>Přílohy č. 1, Předpisu o zdravotní péči,             č.j. 57 204/2023 - O10.</a:t>
            </a:r>
            <a:r>
              <a:rPr lang="cs-CZ" sz="2000" b="0" dirty="0">
                <a:latin typeface="Times New Roman" pitchFamily="18" charset="0"/>
                <a:cs typeface="Arial" pitchFamily="34" charset="0"/>
              </a:rPr>
              <a:t> </a:t>
            </a:r>
          </a:p>
          <a:p>
            <a:pPr marL="452438" lvl="1" indent="-271463" algn="just" eaLnBrk="1" hangingPunct="1">
              <a:spcBef>
                <a:spcPct val="0"/>
              </a:spcBef>
              <a:buFont typeface="Wingdings 2" panose="05020102010507070707" pitchFamily="18" charset="2"/>
              <a:buNone/>
              <a:defRPr/>
            </a:pPr>
            <a:r>
              <a:rPr lang="cs-CZ" sz="2000" b="1" dirty="0">
                <a:latin typeface="Times New Roman" pitchFamily="18" charset="0"/>
                <a:cs typeface="Arial" pitchFamily="34" charset="0"/>
              </a:rPr>
              <a:t>	</a:t>
            </a:r>
            <a:r>
              <a:rPr lang="cs-CZ" sz="2000" b="0" dirty="0">
                <a:latin typeface="Times New Roman" pitchFamily="18" charset="0"/>
                <a:cs typeface="Arial" pitchFamily="34" charset="0"/>
              </a:rPr>
              <a:t>Nárok na výplatu odstupného dle písm. e) má zaměstnanec, se kterým je ukončen pracovní poměr se sjednaným druhem práce uvedeným v tabulce A nebo B, přílohy č. 6 této PKS.</a:t>
            </a:r>
          </a:p>
          <a:p>
            <a:pPr marL="452438" lvl="1" indent="-271463" algn="just" eaLnBrk="1" hangingPunct="1">
              <a:spcBef>
                <a:spcPct val="0"/>
              </a:spcBef>
              <a:buFont typeface="Wingdings 2" panose="05020102010507070707" pitchFamily="18" charset="2"/>
              <a:buNone/>
              <a:defRPr/>
            </a:pPr>
            <a:r>
              <a:rPr lang="cs-CZ" sz="600" b="0" dirty="0">
                <a:latin typeface="Times New Roman" pitchFamily="18" charset="0"/>
                <a:cs typeface="Arial" pitchFamily="34" charset="0"/>
              </a:rPr>
              <a:t>	</a:t>
            </a:r>
          </a:p>
          <a:p>
            <a:pPr marL="182563" lvl="1" indent="-1588" algn="just" eaLnBrk="1" hangingPunct="1">
              <a:spcBef>
                <a:spcPct val="0"/>
              </a:spcBef>
              <a:buFont typeface="Wingdings 2" panose="05020102010507070707" pitchFamily="18" charset="2"/>
              <a:buNone/>
              <a:defRPr/>
            </a:pPr>
            <a:r>
              <a:rPr lang="cs-CZ" sz="2000" b="0" dirty="0">
                <a:latin typeface="Times New Roman" pitchFamily="18" charset="0"/>
                <a:cs typeface="Arial" pitchFamily="34" charset="0"/>
              </a:rPr>
              <a:t>Poskytnuté odstupné dle bodu 3.2.3 písm. d) nebo dle písm. e) </a:t>
            </a:r>
            <a:r>
              <a:rPr lang="cs-CZ" sz="2000" dirty="0">
                <a:latin typeface="Times New Roman" pitchFamily="18" charset="0"/>
                <a:cs typeface="Arial" pitchFamily="34" charset="0"/>
              </a:rPr>
              <a:t>podléhá odvodům </a:t>
            </a:r>
            <a:br>
              <a:rPr lang="cs-CZ" sz="2000" b="0" dirty="0">
                <a:latin typeface="Times New Roman" pitchFamily="18" charset="0"/>
                <a:cs typeface="Arial" pitchFamily="34" charset="0"/>
              </a:rPr>
            </a:br>
            <a:r>
              <a:rPr lang="cs-CZ" sz="2000" b="1" dirty="0">
                <a:latin typeface="Times New Roman" pitchFamily="18" charset="0"/>
                <a:cs typeface="Arial" pitchFamily="34" charset="0"/>
              </a:rPr>
              <a:t>na sociální a</a:t>
            </a:r>
            <a:r>
              <a:rPr lang="cs-CZ" sz="2000" b="1" dirty="0">
                <a:solidFill>
                  <a:srgbClr val="FF0000"/>
                </a:solidFill>
                <a:latin typeface="Times New Roman" pitchFamily="18" charset="0"/>
                <a:cs typeface="Arial" pitchFamily="34" charset="0"/>
              </a:rPr>
              <a:t> </a:t>
            </a:r>
            <a:r>
              <a:rPr lang="cs-CZ" sz="2000" b="1" dirty="0">
                <a:latin typeface="Times New Roman" pitchFamily="18" charset="0"/>
                <a:cs typeface="Arial" pitchFamily="34" charset="0"/>
              </a:rPr>
              <a:t>zdravotní pojištění</a:t>
            </a:r>
            <a:r>
              <a:rPr lang="cs-CZ" sz="2000" b="0" dirty="0">
                <a:latin typeface="Times New Roman" pitchFamily="18" charset="0"/>
                <a:cs typeface="Arial" pitchFamily="34" charset="0"/>
              </a:rPr>
              <a:t>.  </a:t>
            </a:r>
          </a:p>
          <a:p>
            <a:pPr marL="452438" lvl="1" indent="-271463" algn="just" eaLnBrk="1" hangingPunct="1">
              <a:spcBef>
                <a:spcPct val="0"/>
              </a:spcBef>
              <a:buFont typeface="Wingdings 2" panose="05020102010507070707" pitchFamily="18" charset="2"/>
              <a:buNone/>
              <a:defRPr/>
            </a:pPr>
            <a:endParaRPr lang="cs-CZ" sz="2000" b="0" dirty="0">
              <a:latin typeface="Times New Roman" pitchFamily="18" charset="0"/>
              <a:cs typeface="Arial" pitchFamily="34" charset="0"/>
            </a:endParaRPr>
          </a:p>
        </p:txBody>
      </p:sp>
    </p:spTree>
    <p:extLst>
      <p:ext uri="{BB962C8B-B14F-4D97-AF65-F5344CB8AC3E}">
        <p14:creationId xmlns:p14="http://schemas.microsoft.com/office/powerpoint/2010/main" val="3928506259"/>
      </p:ext>
    </p:extLst>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4 - </a:t>
            </a:r>
            <a:r>
              <a:rPr lang="cs-CZ" sz="2400" cap="all"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Stravování a náhrady výdajů</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22738" y="398585"/>
            <a:ext cx="9636369" cy="6318737"/>
          </a:xfrm>
        </p:spPr>
        <p:txBody>
          <a:bodyPr/>
          <a:lstStyle/>
          <a:p>
            <a:pPr marL="0" indent="0">
              <a:buFont typeface="Wingdings 2" panose="05020102010507070707" pitchFamily="18" charset="2"/>
              <a:buNone/>
              <a:defRPr/>
            </a:pPr>
            <a:r>
              <a:rPr lang="cs-CZ" sz="2000" b="1" dirty="0">
                <a:latin typeface="Times New Roman" panose="02020603050405020304" pitchFamily="18" charset="0"/>
                <a:cs typeface="Times New Roman" pitchFamily="18" charset="0"/>
              </a:rPr>
              <a:t>Článek 1 - Organizace stravování</a:t>
            </a:r>
          </a:p>
          <a:p>
            <a:pPr marL="0" indent="0" algn="just">
              <a:buNone/>
              <a:tabLst>
                <a:tab pos="442913" algn="l"/>
              </a:tabLst>
            </a:pPr>
            <a:r>
              <a:rPr lang="cs-CZ" sz="1800" b="1" dirty="0">
                <a:latin typeface="Times New Roman" panose="02020603050405020304" pitchFamily="18" charset="0"/>
                <a:cs typeface="Times New Roman" pitchFamily="18" charset="0"/>
              </a:rPr>
              <a:t>1</a:t>
            </a:r>
            <a:r>
              <a:rPr lang="cs-CZ" sz="1800" dirty="0">
                <a:latin typeface="Times New Roman" panose="02020603050405020304" pitchFamily="18" charset="0"/>
                <a:cs typeface="Times New Roman" panose="02020603050405020304" pitchFamily="18" charset="0"/>
              </a:rPr>
              <a:t>.	Vedoucí organizační složky umožní stravování svým zaměstnancům níže uvedeným způsobem:</a:t>
            </a:r>
          </a:p>
          <a:p>
            <a:pPr lvl="0" algn="just">
              <a:buSzPct val="85000"/>
              <a:buFont typeface="Wingdings" panose="05000000000000000000" pitchFamily="2" charset="2"/>
              <a:buChar char="Ø"/>
            </a:pPr>
            <a:r>
              <a:rPr lang="cs-CZ" sz="1600" dirty="0">
                <a:latin typeface="Times New Roman" panose="02020603050405020304" pitchFamily="18" charset="0"/>
                <a:cs typeface="Times New Roman" panose="02020603050405020304" pitchFamily="18" charset="0"/>
              </a:rPr>
              <a:t>podáváním teplé stravy, kterou zajišťuje lokální dodavatel tj. zařízení provozující veřejné stravování s podáváním teplé stravy v blízkosti organizační složky ČD, a.s.,</a:t>
            </a:r>
          </a:p>
          <a:p>
            <a:pPr lvl="0" algn="just">
              <a:buSzPct val="85000"/>
              <a:buFont typeface="Wingdings" panose="05000000000000000000" pitchFamily="2" charset="2"/>
              <a:buChar char="Ø"/>
            </a:pPr>
            <a:r>
              <a:rPr lang="cs-CZ" sz="1600" dirty="0">
                <a:latin typeface="Times New Roman" panose="02020603050405020304" pitchFamily="18" charset="0"/>
                <a:cs typeface="Times New Roman" panose="02020603050405020304" pitchFamily="18" charset="0"/>
              </a:rPr>
              <a:t>dovozem stravy.</a:t>
            </a:r>
          </a:p>
          <a:p>
            <a:pPr marL="0" lvl="0" indent="0" algn="just">
              <a:buSzPct val="85000"/>
              <a:buNone/>
            </a:pPr>
            <a:endParaRPr lang="cs-CZ" sz="400" strike="sngStrike" dirty="0">
              <a:solidFill>
                <a:srgbClr val="FF0000"/>
              </a:solidFill>
              <a:latin typeface="Times New Roman" panose="02020603050405020304" pitchFamily="18" charset="0"/>
              <a:cs typeface="Times New Roman" panose="02020603050405020304" pitchFamily="18" charset="0"/>
            </a:endParaRPr>
          </a:p>
          <a:p>
            <a:pPr marL="0" indent="0" algn="just">
              <a:buNone/>
              <a:tabLst>
                <a:tab pos="442913" algn="l"/>
              </a:tabLst>
            </a:pPr>
            <a:r>
              <a:rPr lang="cs-CZ" sz="1800" dirty="0">
                <a:latin typeface="Times New Roman" panose="02020603050405020304" pitchFamily="18" charset="0"/>
                <a:cs typeface="Times New Roman" panose="02020603050405020304" pitchFamily="18" charset="0"/>
              </a:rPr>
              <a:t>2.   Nelze-li umožnit stravování způsobem uvedeným v bodě 1, článku 1 této přílohy, může vedoucí </a:t>
            </a:r>
            <a:r>
              <a:rPr lang="cs-CZ" sz="1800" dirty="0" err="1">
                <a:latin typeface="Times New Roman" panose="02020603050405020304" pitchFamily="18" charset="0"/>
                <a:cs typeface="Times New Roman" panose="02020603050405020304" pitchFamily="18" charset="0"/>
              </a:rPr>
              <a:t>org</a:t>
            </a:r>
            <a:r>
              <a:rPr lang="cs-CZ" sz="1800" dirty="0">
                <a:latin typeface="Times New Roman" panose="02020603050405020304" pitchFamily="18" charset="0"/>
                <a:cs typeface="Times New Roman" panose="02020603050405020304" pitchFamily="18" charset="0"/>
              </a:rPr>
              <a:t>. složky umožnit stravování </a:t>
            </a:r>
            <a:r>
              <a:rPr lang="cs-CZ" sz="1800" dirty="0" err="1">
                <a:latin typeface="Times New Roman" panose="02020603050405020304" pitchFamily="18" charset="0"/>
                <a:cs typeface="Times New Roman" panose="02020603050405020304" pitchFamily="18" charset="0"/>
              </a:rPr>
              <a:t>eStravenkou</a:t>
            </a:r>
            <a:r>
              <a:rPr lang="cs-CZ" sz="1800" dirty="0">
                <a:latin typeface="Times New Roman" panose="02020603050405020304" pitchFamily="18" charset="0"/>
                <a:cs typeface="Times New Roman" panose="02020603050405020304" pitchFamily="18" charset="0"/>
              </a:rPr>
              <a:t> v hodnotě kreditu </a:t>
            </a:r>
            <a:r>
              <a:rPr lang="cs-CZ" sz="1800" b="1" dirty="0">
                <a:solidFill>
                  <a:srgbClr val="FF0000"/>
                </a:solidFill>
                <a:latin typeface="Times New Roman" panose="02020603050405020304" pitchFamily="18" charset="0"/>
                <a:cs typeface="Times New Roman" panose="02020603050405020304" pitchFamily="18" charset="0"/>
              </a:rPr>
              <a:t>90,- Kč/směna.</a:t>
            </a:r>
          </a:p>
          <a:p>
            <a:pPr marL="0" indent="0" algn="just">
              <a:buNone/>
              <a:tabLst>
                <a:tab pos="442913" algn="l"/>
              </a:tabLst>
            </a:pPr>
            <a:endParaRPr lang="cs-CZ" sz="400" dirty="0">
              <a:latin typeface="Times New Roman" panose="02020603050405020304" pitchFamily="18" charset="0"/>
              <a:cs typeface="Times New Roman" panose="02020603050405020304" pitchFamily="18" charset="0"/>
            </a:endParaRPr>
          </a:p>
          <a:p>
            <a:pPr marL="0" indent="0" algn="just">
              <a:buNone/>
              <a:tabLst>
                <a:tab pos="446088" algn="l"/>
              </a:tabLst>
            </a:pPr>
            <a:r>
              <a:rPr lang="cs-CZ" sz="1800" dirty="0">
                <a:latin typeface="Times New Roman" panose="02020603050405020304" pitchFamily="18" charset="0"/>
                <a:cs typeface="Times New Roman" panose="02020603050405020304" pitchFamily="18" charset="0"/>
              </a:rPr>
              <a:t>6.	Zaměstnavatel jako formu stravování  je povinen nabídnout 1x za směnu </a:t>
            </a:r>
            <a:r>
              <a:rPr lang="cs-CZ" sz="1800" dirty="0" err="1">
                <a:effectLst/>
                <a:latin typeface="Times New Roman" panose="02020603050405020304" pitchFamily="18" charset="0"/>
                <a:ea typeface="Times New Roman" panose="02020603050405020304" pitchFamily="18" charset="0"/>
                <a:cs typeface="Times New Roman" panose="02020603050405020304" pitchFamily="18" charset="0"/>
              </a:rPr>
              <a:t>eStravenku</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v  hodnotě kreditu </a:t>
            </a:r>
            <a:r>
              <a:rPr lang="cs-CZ"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a:t>
            </a:r>
            <a:r>
              <a:rPr lang="cs-CZ"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 Kč/směna</a:t>
            </a:r>
            <a:r>
              <a:rPr lang="cs-CZ"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latin typeface="Times New Roman" panose="02020603050405020304" pitchFamily="18" charset="0"/>
                <a:cs typeface="Times New Roman" panose="02020603050405020304" pitchFamily="18" charset="0"/>
              </a:rPr>
              <a:t>zaměstnancům v zaměstnání strojvedoucí, strojvedoucí v přípravě, strojvedoucí instruktor, specialista ETCS, vlakvedoucí osobních vlaků, průvodčí osobních vlaků a u zaměstnání  posunovač, vedoucí posunu, kontrolor vozby, vlakový revizor, supervizor, vozmistr a četař při splnění podmínky vedení čety v případě, že pracovní cesta souvisí s doprovodem vlaku (viz Metodický pokyn k PKS 2025) a tito zaměstnanci současně splní následující podmínky:</a:t>
            </a:r>
          </a:p>
          <a:p>
            <a:pPr marL="0" lvl="0" indent="0" algn="just">
              <a:buNone/>
              <a:tabLst>
                <a:tab pos="1129030" algn="l"/>
                <a:tab pos="1399540" algn="l"/>
                <a:tab pos="449580" algn="l"/>
              </a:tabLs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a) trvá-li  přítomnost zaměstnance v práci během stanovené směny alespoň 3 hodiny, </a:t>
            </a:r>
          </a:p>
          <a:p>
            <a:pPr marL="0" lvl="0" indent="0" algn="just">
              <a:buNone/>
              <a:tabLst>
                <a:tab pos="1129030" algn="l"/>
                <a:tab pos="1399540" algn="l"/>
                <a:tab pos="449580" algn="l"/>
              </a:tabLs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b) pracovní cesta trvá ve směně déle než 1 hodinu (bez ohledu na kalendářní dny), a ve směně nesmí vzniknout jiný nárok na stravné při pracovní cestě dle platných právních předpisů.</a:t>
            </a:r>
          </a:p>
          <a:p>
            <a:pPr marL="0" indent="0" algn="just">
              <a:buNone/>
              <a:tabLst>
                <a:tab pos="1129030" algn="l"/>
                <a:tab pos="1399540" algn="l"/>
                <a:tab pos="449580" algn="l"/>
              </a:tabLst>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7.    V případě, že délka směny (délka pracovní doby) je více než 12 hodin, je zaměstnavatel povinen nabídnout</a:t>
            </a:r>
            <a:r>
              <a:rPr lang="cs-CZ"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další kredit na </a:t>
            </a:r>
            <a:r>
              <a:rPr lang="cs-CZ" sz="1800" dirty="0" err="1">
                <a:effectLst/>
                <a:latin typeface="Times New Roman" panose="02020603050405020304" pitchFamily="18" charset="0"/>
                <a:ea typeface="Times New Roman" panose="02020603050405020304" pitchFamily="18" charset="0"/>
                <a:cs typeface="Times New Roman" panose="02020603050405020304" pitchFamily="18" charset="0"/>
              </a:rPr>
              <a:t>eStravenku</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v  hodnotě </a:t>
            </a:r>
            <a:r>
              <a:rPr lang="cs-CZ" sz="1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cs-CZ"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 Kč/směna  </a:t>
            </a:r>
            <a:r>
              <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rPr>
              <a:t>delší než 12 hodin </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zaměstnancům v zaměstnání strojvedoucí, strojvedoucí v přípravě, strojvedoucí instruktor, specialista ETCS vlakvedoucí osobních vlaků…</a:t>
            </a:r>
            <a:endParaRPr lang="cs-CZ" sz="2000"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defRPr/>
            </a:pPr>
            <a:endParaRPr lang="cs-CZ" sz="2000" b="1" dirty="0">
              <a:solidFill>
                <a:srgbClr val="FF0000"/>
              </a:solidFill>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69780" y="6583680"/>
            <a:ext cx="41084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45</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spTree>
  </p:cSld>
  <p:clrMapOvr>
    <a:masterClrMapping/>
  </p:clrMapOvr>
  <p:transition spd="med">
    <p:dissolve/>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10080625" cy="537209"/>
          </a:xfrm>
          <a:noFill/>
        </p:spPr>
        <p:txBody>
          <a:bodyPr>
            <a:normAutofit/>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4 - </a:t>
            </a:r>
            <a:r>
              <a:rPr lang="cs-CZ" sz="2400" cap="all"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Stravování a náhrady výdajů</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18114" y="430536"/>
            <a:ext cx="9652717" cy="6103614"/>
          </a:xfrm>
        </p:spPr>
        <p:txBody>
          <a:bodyPr/>
          <a:lstStyle/>
          <a:p>
            <a:pPr marL="0" lvl="0" indent="0">
              <a:buClr>
                <a:srgbClr val="00272B"/>
              </a:buClr>
              <a:buNone/>
              <a:defRPr/>
            </a:pPr>
            <a:r>
              <a:rPr lang="cs-CZ" sz="2000" b="1" dirty="0">
                <a:solidFill>
                  <a:prstClr val="black"/>
                </a:solidFill>
                <a:latin typeface="Times New Roman" pitchFamily="18" charset="0"/>
                <a:cs typeface="Times New Roman" pitchFamily="18" charset="0"/>
              </a:rPr>
              <a:t>Náhrady výdajů</a:t>
            </a:r>
          </a:p>
          <a:p>
            <a:pPr marL="0" lvl="0" indent="0">
              <a:buClr>
                <a:srgbClr val="00272B"/>
              </a:buClr>
              <a:buNone/>
              <a:defRPr/>
            </a:pPr>
            <a:r>
              <a:rPr lang="cs-CZ" sz="2000" b="1" dirty="0">
                <a:solidFill>
                  <a:prstClr val="black"/>
                </a:solidFill>
                <a:latin typeface="Times New Roman" pitchFamily="18" charset="0"/>
                <a:cs typeface="Times New Roman" pitchFamily="18" charset="0"/>
              </a:rPr>
              <a:t>Článek 1 - Stravné při pracovních cestách na území ČR</a:t>
            </a:r>
          </a:p>
          <a:p>
            <a:pPr marL="0" lvl="0" indent="0">
              <a:buClr>
                <a:srgbClr val="00272B"/>
              </a:buClr>
              <a:buNone/>
              <a:defRPr/>
            </a:pPr>
            <a:r>
              <a:rPr lang="cs-CZ" sz="2000" b="1" dirty="0">
                <a:solidFill>
                  <a:prstClr val="black"/>
                </a:solidFill>
                <a:latin typeface="Times New Roman" pitchFamily="18" charset="0"/>
                <a:cs typeface="Times New Roman" pitchFamily="18" charset="0"/>
              </a:rPr>
              <a:t>1. </a:t>
            </a:r>
            <a:r>
              <a:rPr lang="cs-CZ" sz="2000" dirty="0">
                <a:solidFill>
                  <a:prstClr val="black"/>
                </a:solidFill>
                <a:latin typeface="Times New Roman" pitchFamily="18" charset="0"/>
                <a:cs typeface="Times New Roman" pitchFamily="18" charset="0"/>
              </a:rPr>
              <a:t>Za každý kalendářní den pracovní cesty přísluší zaměstnanci stravné, které činí:</a:t>
            </a:r>
          </a:p>
          <a:p>
            <a:pPr marL="0" lvl="0" indent="0" algn="just">
              <a:buClr>
                <a:srgbClr val="00272B"/>
              </a:buClr>
              <a:buNone/>
              <a:defRPr/>
            </a:pPr>
            <a:r>
              <a:rPr lang="cs-CZ" sz="1600" dirty="0">
                <a:solidFill>
                  <a:prstClr val="black"/>
                </a:solidFill>
                <a:latin typeface="Times New Roman" pitchFamily="18" charset="0"/>
                <a:cs typeface="Times New Roman" pitchFamily="18" charset="0"/>
              </a:rPr>
              <a:t>a) zaměstnancům, u nichž převažuje častá změna místa výkonu práce, tj. u strojvedoucích, strojvedoucích                v přípravě, strojvedoucích instruktorů, </a:t>
            </a:r>
            <a:r>
              <a:rPr lang="cs-CZ" sz="1600" dirty="0">
                <a:solidFill>
                  <a:srgbClr val="FF0000"/>
                </a:solidFill>
                <a:latin typeface="Times New Roman" pitchFamily="18" charset="0"/>
                <a:cs typeface="Times New Roman" pitchFamily="18" charset="0"/>
              </a:rPr>
              <a:t>Specialistů ETCS</a:t>
            </a:r>
            <a:r>
              <a:rPr lang="cs-CZ" sz="1600" dirty="0">
                <a:solidFill>
                  <a:prstClr val="black"/>
                </a:solidFill>
                <a:latin typeface="Times New Roman" pitchFamily="18" charset="0"/>
                <a:cs typeface="Times New Roman" pitchFamily="18" charset="0"/>
              </a:rPr>
              <a:t>, vlakvedoucích osobních vlaků, průvodčích osobních vlaků, kontrolorů vozby, vozmistrů, vlakových revizorů, </a:t>
            </a:r>
            <a:r>
              <a:rPr lang="cs-CZ" sz="1600" dirty="0">
                <a:solidFill>
                  <a:srgbClr val="FF0000"/>
                </a:solidFill>
                <a:latin typeface="Times New Roman" pitchFamily="18" charset="0"/>
                <a:cs typeface="Times New Roman" pitchFamily="18" charset="0"/>
              </a:rPr>
              <a:t>supervizorů,</a:t>
            </a:r>
            <a:r>
              <a:rPr lang="cs-CZ" sz="1600" dirty="0">
                <a:solidFill>
                  <a:prstClr val="black"/>
                </a:solidFill>
                <a:latin typeface="Times New Roman" pitchFamily="18" charset="0"/>
                <a:cs typeface="Times New Roman" pitchFamily="18" charset="0"/>
              </a:rPr>
              <a:t> a to při řízení nebo odbavení drážních vozidel a při doprovodu vlaků:</a:t>
            </a:r>
            <a:endParaRPr lang="cs-CZ" sz="1600" u="sng" dirty="0">
              <a:solidFill>
                <a:srgbClr val="0066FF"/>
              </a:solidFill>
              <a:latin typeface="Times New Roman" pitchFamily="18" charset="0"/>
              <a:cs typeface="Times New Roman" pitchFamily="18" charset="0"/>
            </a:endParaRPr>
          </a:p>
          <a:p>
            <a:pPr marL="0" lvl="0" indent="0" algn="just">
              <a:buClr>
                <a:srgbClr val="00272B"/>
              </a:buClr>
              <a:buNone/>
              <a:defRPr/>
            </a:pPr>
            <a:r>
              <a:rPr lang="cs-CZ" sz="2000" b="1" dirty="0">
                <a:latin typeface="Times New Roman" pitchFamily="18" charset="0"/>
                <a:cs typeface="Times New Roman" pitchFamily="18" charset="0"/>
              </a:rPr>
              <a:t>  </a:t>
            </a:r>
            <a:r>
              <a:rPr lang="cs-CZ" sz="1600" b="1" dirty="0">
                <a:latin typeface="Times New Roman" pitchFamily="18" charset="0"/>
                <a:cs typeface="Times New Roman" pitchFamily="18" charset="0"/>
              </a:rPr>
              <a:t>166,- Kč  </a:t>
            </a:r>
            <a:r>
              <a:rPr lang="cs-CZ" sz="1600" dirty="0">
                <a:latin typeface="Times New Roman" pitchFamily="18" charset="0"/>
                <a:cs typeface="Times New Roman" pitchFamily="18" charset="0"/>
              </a:rPr>
              <a:t>trvá-li pracovní cesta 5 až 12 hodin,                                                      </a:t>
            </a:r>
          </a:p>
          <a:p>
            <a:pPr marL="0" lvl="0" indent="0" algn="just">
              <a:buClr>
                <a:srgbClr val="00272B"/>
              </a:buClr>
              <a:buNone/>
              <a:defRPr/>
            </a:pPr>
            <a:r>
              <a:rPr lang="cs-CZ" sz="1600" b="1" dirty="0">
                <a:latin typeface="Times New Roman" pitchFamily="18" charset="0"/>
                <a:cs typeface="Times New Roman" pitchFamily="18" charset="0"/>
              </a:rPr>
              <a:t>  256,- Kč</a:t>
            </a:r>
            <a:r>
              <a:rPr lang="cs-CZ" sz="1600" dirty="0">
                <a:latin typeface="Times New Roman" pitchFamily="18" charset="0"/>
                <a:cs typeface="Times New Roman" pitchFamily="18" charset="0"/>
              </a:rPr>
              <a:t>, trvá-li pracovní cesta déle než 12 hodin, nejvýše však 18 hodin, </a:t>
            </a:r>
          </a:p>
          <a:p>
            <a:pPr marL="0" lvl="0" indent="0" algn="just">
              <a:buClr>
                <a:srgbClr val="00272B"/>
              </a:buClr>
              <a:buNone/>
              <a:defRPr/>
            </a:pPr>
            <a:r>
              <a:rPr lang="cs-CZ" sz="1600" b="1" dirty="0">
                <a:latin typeface="Times New Roman" pitchFamily="18" charset="0"/>
                <a:cs typeface="Times New Roman" pitchFamily="18" charset="0"/>
              </a:rPr>
              <a:t>  398,- Kč</a:t>
            </a:r>
            <a:r>
              <a:rPr lang="cs-CZ" sz="1600" dirty="0">
                <a:latin typeface="Times New Roman" pitchFamily="18" charset="0"/>
                <a:cs typeface="Times New Roman" pitchFamily="18" charset="0"/>
              </a:rPr>
              <a:t>, trvá-li pracovní cesta déle než 18 hodin</a:t>
            </a:r>
            <a:endParaRPr lang="cs-CZ" sz="1600" b="1" dirty="0">
              <a:solidFill>
                <a:prstClr val="black"/>
              </a:solidFill>
              <a:latin typeface="Times New Roman" pitchFamily="18" charset="0"/>
              <a:cs typeface="Times New Roman" pitchFamily="18" charset="0"/>
            </a:endParaRPr>
          </a:p>
          <a:p>
            <a:pPr marL="0" indent="0" algn="just">
              <a:buClr>
                <a:srgbClr val="00272B"/>
              </a:buClr>
              <a:buNone/>
              <a:defRPr/>
            </a:pPr>
            <a:r>
              <a:rPr lang="cs-CZ" sz="2000" b="1" dirty="0">
                <a:solidFill>
                  <a:prstClr val="black"/>
                </a:solidFill>
                <a:latin typeface="Times New Roman" pitchFamily="18" charset="0"/>
                <a:cs typeface="Times New Roman" pitchFamily="18" charset="0"/>
              </a:rPr>
              <a:t>b)</a:t>
            </a:r>
            <a:r>
              <a:rPr lang="cs-CZ" sz="2000" dirty="0">
                <a:solidFill>
                  <a:prstClr val="black"/>
                </a:solidFill>
                <a:latin typeface="Times New Roman" pitchFamily="18" charset="0"/>
                <a:cs typeface="Times New Roman" pitchFamily="18" charset="0"/>
              </a:rPr>
              <a:t> ostatním zaměstnancům: </a:t>
            </a:r>
            <a:r>
              <a:rPr lang="cs-CZ" sz="2000" dirty="0">
                <a:solidFill>
                  <a:srgbClr val="FF0000"/>
                </a:solidFill>
                <a:latin typeface="Times New Roman" pitchFamily="18" charset="0"/>
                <a:cs typeface="Times New Roman" pitchFamily="18" charset="0"/>
              </a:rPr>
              <a:t>sazby stravného pro podnikatelskou sféru vyhlášené vyhláškou MPSV</a:t>
            </a:r>
            <a:r>
              <a:rPr lang="cs-CZ" sz="2000" dirty="0">
                <a:solidFill>
                  <a:prstClr val="black"/>
                </a:solidFill>
                <a:latin typeface="Times New Roman" pitchFamily="18" charset="0"/>
                <a:cs typeface="Times New Roman" pitchFamily="18" charset="0"/>
              </a:rPr>
              <a:t> </a:t>
            </a:r>
            <a:r>
              <a:rPr lang="cs-CZ" sz="1800" b="1" dirty="0">
                <a:solidFill>
                  <a:srgbClr val="FF0000"/>
                </a:solidFill>
                <a:latin typeface="Times New Roman" pitchFamily="18" charset="0"/>
                <a:cs typeface="Times New Roman" pitchFamily="18" charset="0"/>
              </a:rPr>
              <a:t>(pozn. nová vyhláška č. 475/2024 Sb., </a:t>
            </a:r>
            <a:r>
              <a:rPr lang="cs-CZ" sz="1800" u="sng" dirty="0">
                <a:solidFill>
                  <a:prstClr val="black"/>
                </a:solidFill>
                <a:latin typeface="Times New Roman" pitchFamily="18" charset="0"/>
                <a:cs typeface="Times New Roman" pitchFamily="18" charset="0"/>
              </a:rPr>
              <a:t>sazby nejsou uvedeny v PKS</a:t>
            </a:r>
            <a:r>
              <a:rPr lang="cs-CZ" sz="1800" dirty="0">
                <a:solidFill>
                  <a:prstClr val="black"/>
                </a:solidFill>
                <a:latin typeface="Times New Roman" pitchFamily="18" charset="0"/>
                <a:cs typeface="Times New Roman" pitchFamily="18" charset="0"/>
              </a:rPr>
              <a:t>, ale v č.j. 20/2025-KNLZ „</a:t>
            </a:r>
            <a:r>
              <a:rPr lang="cs-CZ" sz="1800" b="0" i="0" u="none" strike="noStrike" baseline="0" dirty="0">
                <a:latin typeface="Times New Roman" panose="02020603050405020304" pitchFamily="18" charset="0"/>
                <a:cs typeface="Times New Roman" panose="02020603050405020304" pitchFamily="18" charset="0"/>
              </a:rPr>
              <a:t>Sazby stravného při tuzemské pracovní cestě od 1. 1. 2025“)</a:t>
            </a:r>
            <a:endParaRPr lang="cs-CZ" sz="1800" b="1" dirty="0">
              <a:solidFill>
                <a:srgbClr val="FF0000"/>
              </a:solidFill>
              <a:latin typeface="Times New Roman" pitchFamily="18" charset="0"/>
              <a:cs typeface="Times New Roman" pitchFamily="18" charset="0"/>
            </a:endParaRPr>
          </a:p>
          <a:p>
            <a:pPr marL="0" lvl="0" indent="0" algn="just">
              <a:buClr>
                <a:srgbClr val="00272B"/>
              </a:buClr>
              <a:buNone/>
              <a:defRPr/>
            </a:pPr>
            <a:r>
              <a:rPr lang="cs-CZ" sz="2000" b="1" dirty="0">
                <a:solidFill>
                  <a:srgbClr val="FF0000"/>
                </a:solidFill>
                <a:latin typeface="Times New Roman" pitchFamily="18" charset="0"/>
                <a:cs typeface="Times New Roman" pitchFamily="18" charset="0"/>
              </a:rPr>
              <a:t> </a:t>
            </a:r>
            <a:r>
              <a:rPr lang="cs-CZ" sz="1600" b="1" dirty="0">
                <a:solidFill>
                  <a:srgbClr val="FF0000"/>
                </a:solidFill>
                <a:highlight>
                  <a:srgbClr val="FFFF00"/>
                </a:highlight>
                <a:latin typeface="Times New Roman" pitchFamily="18" charset="0"/>
                <a:cs typeface="Times New Roman" pitchFamily="18" charset="0"/>
              </a:rPr>
              <a:t>148,- </a:t>
            </a:r>
            <a:r>
              <a:rPr lang="cs-CZ" sz="1600" b="1" dirty="0">
                <a:highlight>
                  <a:srgbClr val="FFFF00"/>
                </a:highlight>
                <a:latin typeface="Times New Roman" pitchFamily="18" charset="0"/>
                <a:cs typeface="Times New Roman" pitchFamily="18" charset="0"/>
              </a:rPr>
              <a:t>Kč</a:t>
            </a:r>
            <a:r>
              <a:rPr lang="cs-CZ" sz="1600" dirty="0">
                <a:highlight>
                  <a:srgbClr val="FFFF00"/>
                </a:highlight>
                <a:latin typeface="Times New Roman" pitchFamily="18" charset="0"/>
                <a:cs typeface="Times New Roman" pitchFamily="18" charset="0"/>
              </a:rPr>
              <a:t>, trvá-li pracovní cesta 5 až 12 hodin,                                     </a:t>
            </a:r>
          </a:p>
          <a:p>
            <a:pPr marL="0" lvl="0" indent="0" algn="just">
              <a:buClr>
                <a:srgbClr val="00272B"/>
              </a:buClr>
              <a:buNone/>
              <a:defRPr/>
            </a:pPr>
            <a:r>
              <a:rPr lang="cs-CZ" sz="1600" b="1" dirty="0">
                <a:solidFill>
                  <a:srgbClr val="FF0000"/>
                </a:solidFill>
                <a:highlight>
                  <a:srgbClr val="FFFF00"/>
                </a:highlight>
                <a:latin typeface="Times New Roman" pitchFamily="18" charset="0"/>
                <a:cs typeface="Times New Roman" pitchFamily="18" charset="0"/>
              </a:rPr>
              <a:t> 225,- </a:t>
            </a:r>
            <a:r>
              <a:rPr lang="cs-CZ" sz="1600" b="1" dirty="0">
                <a:highlight>
                  <a:srgbClr val="FFFF00"/>
                </a:highlight>
                <a:latin typeface="Times New Roman" pitchFamily="18" charset="0"/>
                <a:cs typeface="Times New Roman" pitchFamily="18" charset="0"/>
              </a:rPr>
              <a:t>Kč</a:t>
            </a:r>
            <a:r>
              <a:rPr lang="cs-CZ" sz="1600" dirty="0">
                <a:highlight>
                  <a:srgbClr val="FFFF00"/>
                </a:highlight>
                <a:latin typeface="Times New Roman" pitchFamily="18" charset="0"/>
                <a:cs typeface="Times New Roman" pitchFamily="18" charset="0"/>
              </a:rPr>
              <a:t>,</a:t>
            </a:r>
            <a:r>
              <a:rPr lang="cs-CZ" sz="1600" dirty="0">
                <a:solidFill>
                  <a:srgbClr val="FF0000"/>
                </a:solidFill>
                <a:highlight>
                  <a:srgbClr val="FFFF00"/>
                </a:highlight>
                <a:latin typeface="Times New Roman" pitchFamily="18" charset="0"/>
                <a:cs typeface="Times New Roman" pitchFamily="18" charset="0"/>
              </a:rPr>
              <a:t> </a:t>
            </a:r>
            <a:r>
              <a:rPr lang="cs-CZ" sz="1600" dirty="0">
                <a:highlight>
                  <a:srgbClr val="FFFF00"/>
                </a:highlight>
                <a:latin typeface="Times New Roman" pitchFamily="18" charset="0"/>
                <a:cs typeface="Times New Roman" pitchFamily="18" charset="0"/>
              </a:rPr>
              <a:t>trvá-li pracovní cesta déle než 12 hodin, nejvýše však 18 hodin,</a:t>
            </a:r>
          </a:p>
          <a:p>
            <a:pPr marL="0" lvl="0" indent="0" algn="just">
              <a:buClr>
                <a:srgbClr val="00272B"/>
              </a:buClr>
              <a:buNone/>
              <a:defRPr/>
            </a:pPr>
            <a:r>
              <a:rPr lang="cs-CZ" sz="1600" b="1" dirty="0">
                <a:solidFill>
                  <a:srgbClr val="FF0000"/>
                </a:solidFill>
                <a:highlight>
                  <a:srgbClr val="FFFF00"/>
                </a:highlight>
                <a:latin typeface="Times New Roman" pitchFamily="18" charset="0"/>
                <a:cs typeface="Times New Roman" pitchFamily="18" charset="0"/>
              </a:rPr>
              <a:t> 353,- </a:t>
            </a:r>
            <a:r>
              <a:rPr lang="cs-CZ" sz="1600" b="1" dirty="0">
                <a:highlight>
                  <a:srgbClr val="FFFF00"/>
                </a:highlight>
                <a:latin typeface="Times New Roman" pitchFamily="18" charset="0"/>
                <a:cs typeface="Times New Roman" pitchFamily="18" charset="0"/>
              </a:rPr>
              <a:t>Kč</a:t>
            </a:r>
            <a:r>
              <a:rPr lang="cs-CZ" sz="1600" dirty="0">
                <a:highlight>
                  <a:srgbClr val="FFFF00"/>
                </a:highlight>
                <a:latin typeface="Times New Roman" pitchFamily="18" charset="0"/>
                <a:cs typeface="Times New Roman" pitchFamily="18" charset="0"/>
              </a:rPr>
              <a:t>, trvá-li pracovní cesta déle než 18 hodin.</a:t>
            </a:r>
          </a:p>
          <a:p>
            <a:pPr marL="0" lvl="0" indent="0" algn="just">
              <a:buClr>
                <a:srgbClr val="00272B"/>
              </a:buClr>
              <a:buNone/>
              <a:defRPr/>
            </a:pPr>
            <a:endParaRPr lang="cs-CZ" sz="400" dirty="0">
              <a:latin typeface="Times New Roman" pitchFamily="18" charset="0"/>
              <a:cs typeface="Times New Roman" pitchFamily="18" charset="0"/>
            </a:endParaRPr>
          </a:p>
          <a:p>
            <a:pPr marL="0" indent="0" algn="just">
              <a:buClr>
                <a:srgbClr val="00272B"/>
              </a:buClr>
              <a:buNone/>
              <a:defRPr/>
            </a:pPr>
            <a:r>
              <a:rPr lang="cs-CZ" sz="2000" dirty="0">
                <a:latin typeface="Times New Roman" pitchFamily="18" charset="0"/>
                <a:cs typeface="Times New Roman" pitchFamily="18" charset="0"/>
              </a:rPr>
              <a:t>Článek 2 – Zahraniční stravné </a:t>
            </a:r>
            <a:r>
              <a:rPr lang="cs-CZ" sz="2000" dirty="0">
                <a:solidFill>
                  <a:srgbClr val="FF0000"/>
                </a:solidFill>
                <a:latin typeface="Times New Roman" pitchFamily="18" charset="0"/>
                <a:cs typeface="Times New Roman" pitchFamily="18" charset="0"/>
              </a:rPr>
              <a:t>(vyhláška </a:t>
            </a:r>
            <a:r>
              <a:rPr lang="cs-CZ" sz="2000" b="1" dirty="0">
                <a:solidFill>
                  <a:srgbClr val="FF0000"/>
                </a:solidFill>
                <a:latin typeface="Times New Roman" pitchFamily="18" charset="0"/>
                <a:cs typeface="Times New Roman" pitchFamily="18" charset="0"/>
              </a:rPr>
              <a:t>č. 341/2023 </a:t>
            </a:r>
            <a:r>
              <a:rPr lang="cs-CZ" sz="2000" dirty="0">
                <a:solidFill>
                  <a:srgbClr val="FF0000"/>
                </a:solidFill>
                <a:latin typeface="Times New Roman" pitchFamily="18" charset="0"/>
                <a:cs typeface="Times New Roman" pitchFamily="18" charset="0"/>
              </a:rPr>
              <a:t>Sb.)</a:t>
            </a:r>
          </a:p>
          <a:p>
            <a:pPr marL="0" lvl="0" indent="0" algn="just">
              <a:buClr>
                <a:srgbClr val="00272B"/>
              </a:buClr>
              <a:buNone/>
              <a:defRPr/>
            </a:pPr>
            <a:r>
              <a:rPr lang="cs-CZ" sz="2000" dirty="0">
                <a:solidFill>
                  <a:srgbClr val="FF0000"/>
                </a:solidFill>
                <a:latin typeface="Times New Roman" pitchFamily="18" charset="0"/>
                <a:cs typeface="Times New Roman" pitchFamily="18" charset="0"/>
              </a:rPr>
              <a:t>Zaměstnavatel pro rok 2025 určuje stanovenou základní sazbu zahraničního stravného ve výši </a:t>
            </a:r>
            <a:r>
              <a:rPr lang="cs-CZ" sz="2000" b="1" dirty="0">
                <a:solidFill>
                  <a:srgbClr val="FF0000"/>
                </a:solidFill>
                <a:latin typeface="Times New Roman" pitchFamily="18" charset="0"/>
                <a:cs typeface="Times New Roman" pitchFamily="18" charset="0"/>
              </a:rPr>
              <a:t>90 % vyhlášené základní sazby zahraničního stravného.</a:t>
            </a:r>
          </a:p>
          <a:p>
            <a:pPr marL="0" lvl="0" indent="0" algn="just">
              <a:buClr>
                <a:srgbClr val="00272B"/>
              </a:buClr>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b="1" dirty="0">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46920" y="6583680"/>
            <a:ext cx="43370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46</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538865"/>
      </p:ext>
    </p:extLst>
  </p:cSld>
  <p:clrMapOvr>
    <a:masterClrMapping/>
  </p:clrMapOvr>
  <p:transition spd="med">
    <p:dissolve/>
  </p:transition>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10080625" cy="537209"/>
          </a:xfrm>
          <a:noFill/>
        </p:spPr>
        <p:txBody>
          <a:bodyPr>
            <a:normAutofit/>
          </a:bodyPr>
          <a:lstStyle/>
          <a:p>
            <a:pPr>
              <a:defRPr/>
            </a:pPr>
            <a:r>
              <a:rPr lang="cs-CZ" sz="21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a:t>
            </a:r>
            <a:r>
              <a:rPr lang="cs-CZ" altLang="en-US" sz="2100" spc="-3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č. 5 - </a:t>
            </a:r>
            <a:r>
              <a:rPr lang="cs-CZ" altLang="en-US" sz="2100" cap="all" spc="-30"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Poskytování  kondičních  pobytů  zaměstnancům  </a:t>
            </a:r>
            <a:endParaRPr lang="cs-CZ" sz="21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11055" y="430536"/>
            <a:ext cx="9652717" cy="6103614"/>
          </a:xfrm>
        </p:spPr>
        <p:txBody>
          <a:bodyPr/>
          <a:lstStyle/>
          <a:p>
            <a:pPr marL="0" indent="0" algn="just">
              <a:spcBef>
                <a:spcPts val="200"/>
              </a:spcBef>
              <a:buClr>
                <a:srgbClr val="00272B"/>
              </a:buClr>
              <a:buNone/>
              <a:tabLst>
                <a:tab pos="442913" algn="l"/>
              </a:tabLst>
            </a:pPr>
            <a:r>
              <a:rPr lang="cs-CZ" sz="1600" dirty="0">
                <a:solidFill>
                  <a:srgbClr val="FF0000"/>
                </a:solidFill>
                <a:latin typeface="Times New Roman" pitchFamily="18" charset="0"/>
                <a:cs typeface="Arial" pitchFamily="34" charset="0"/>
              </a:rPr>
              <a:t>BEZE ZMĚNY</a:t>
            </a:r>
          </a:p>
          <a:p>
            <a:pPr marL="0" indent="0" algn="just">
              <a:spcBef>
                <a:spcPts val="200"/>
              </a:spcBef>
              <a:buClr>
                <a:srgbClr val="00272B"/>
              </a:buClr>
              <a:buNone/>
              <a:tabLst>
                <a:tab pos="442913" algn="l"/>
              </a:tabLst>
            </a:pPr>
            <a:r>
              <a:rPr lang="cs-CZ" sz="1800" b="1" dirty="0">
                <a:latin typeface="Times New Roman" panose="02020603050405020304" pitchFamily="18" charset="0"/>
                <a:ea typeface="Times New Roman" panose="02020603050405020304" pitchFamily="18" charset="0"/>
                <a:cs typeface="Times New Roman" panose="02020603050405020304" pitchFamily="18" charset="0"/>
              </a:rPr>
              <a:t>Článek 1 - Úvodní ustanovení             </a:t>
            </a:r>
          </a:p>
          <a:p>
            <a:pPr marL="0" indent="0" algn="just">
              <a:spcBef>
                <a:spcPts val="200"/>
              </a:spcBef>
              <a:buClr>
                <a:srgbClr val="00272B"/>
              </a:buClr>
              <a:buNone/>
              <a:tabLst>
                <a:tab pos="442913" algn="l"/>
              </a:tabLst>
            </a:pPr>
            <a:r>
              <a:rPr lang="cs-CZ" sz="1800" b="1" dirty="0">
                <a:effectLst/>
                <a:latin typeface="Arial" panose="020B0604020202020204" pitchFamily="34" charset="0"/>
                <a:ea typeface="Times New Roman" panose="02020603050405020304" pitchFamily="18" charset="0"/>
                <a:cs typeface="Times New Roman" panose="02020603050405020304" pitchFamily="18" charset="0"/>
              </a:rPr>
              <a:t>2.</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Při účasti na KOP poskytnou ČD zaměstnancům pracovní volno s náhradou mzdy        ve výši průměrného výdělku a to:</a:t>
            </a:r>
          </a:p>
          <a:p>
            <a:pPr marL="342900" lvl="0" indent="-342900" algn="l">
              <a:buFont typeface="Wingdings" panose="05000000000000000000" pitchFamily="2" charset="2"/>
              <a:buChar char=""/>
              <a:tabLst>
                <a:tab pos="859155" algn="l"/>
                <a:tab pos="1129030" algn="l"/>
                <a:tab pos="449580" algn="l"/>
              </a:tabLst>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V délce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13 dnů</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zaměstnancům uvedených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v příloze č. 5. 1 této PKS,</a:t>
            </a:r>
            <a:endParaRPr lang="cs-CZ"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
              <a:tabLst>
                <a:tab pos="859155" algn="l"/>
                <a:tab pos="1129030" algn="l"/>
                <a:tab pos="449580" algn="l"/>
              </a:tabLst>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v délce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7 dnů</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zaměstnancům uvedených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v příloze č. 5. 2. této PKS</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Náhrada mzdy za KOP u zaměstnanců s nárokem na dodatkové volno bude poskytnuta po vyčerpání            3 dnů dovolené.</a:t>
            </a:r>
          </a:p>
          <a:p>
            <a:pPr marL="0" lvl="0" indent="0" algn="just">
              <a:spcBef>
                <a:spcPts val="200"/>
              </a:spcBef>
              <a:buClr>
                <a:srgbClr val="00272B"/>
              </a:buClr>
              <a:buNone/>
              <a:tabLst>
                <a:tab pos="442913" algn="l"/>
              </a:tabLst>
            </a:pPr>
            <a:endParaRPr lang="cs-CZ" sz="400" b="1" dirty="0">
              <a:latin typeface="Arial" panose="020B0604020202020204" pitchFamily="34" charset="0"/>
              <a:ea typeface="Times New Roman" panose="02020603050405020304" pitchFamily="18" charset="0"/>
            </a:endParaRPr>
          </a:p>
          <a:p>
            <a:pPr marL="0" lvl="0" indent="0" algn="just">
              <a:spcBef>
                <a:spcPts val="200"/>
              </a:spcBef>
              <a:buClr>
                <a:srgbClr val="00272B"/>
              </a:buClr>
              <a:buNone/>
              <a:tabLst>
                <a:tab pos="442913" algn="l"/>
              </a:tabLst>
            </a:pPr>
            <a:r>
              <a:rPr lang="cs-CZ" sz="2000" b="1" dirty="0">
                <a:latin typeface="Arial" panose="020B0604020202020204" pitchFamily="34" charset="0"/>
                <a:ea typeface="Times New Roman" panose="02020603050405020304" pitchFamily="18" charset="0"/>
              </a:rPr>
              <a:t>3.</a:t>
            </a:r>
            <a:r>
              <a:rPr lang="cs-CZ" sz="2000" dirty="0">
                <a:latin typeface="Arial" panose="020B0604020202020204" pitchFamily="34" charset="0"/>
                <a:ea typeface="Times New Roman" panose="02020603050405020304" pitchFamily="18" charset="0"/>
              </a:rPr>
              <a:t>	</a:t>
            </a:r>
            <a:r>
              <a:rPr lang="cs-CZ" sz="2000" dirty="0">
                <a:latin typeface="Times New Roman" panose="02020603050405020304" pitchFamily="18" charset="0"/>
                <a:ea typeface="Times New Roman" panose="02020603050405020304" pitchFamily="18" charset="0"/>
                <a:cs typeface="Times New Roman" panose="02020603050405020304" pitchFamily="18" charset="0"/>
              </a:rPr>
              <a:t>Zaměstnanec se bude v rámci KOP finančně spolupodílet na úhradě nákladů spojených se zajištěním KOP </a:t>
            </a:r>
            <a:r>
              <a:rPr lang="cs-CZ" sz="2000" b="1" dirty="0">
                <a:latin typeface="Times New Roman" panose="02020603050405020304" pitchFamily="18" charset="0"/>
                <a:ea typeface="Times New Roman" panose="02020603050405020304" pitchFamily="18" charset="0"/>
                <a:cs typeface="Times New Roman" panose="02020603050405020304" pitchFamily="18" charset="0"/>
              </a:rPr>
              <a:t>ve výši 100,- Kč za každý absolvovaný pobytový den</a:t>
            </a:r>
            <a:r>
              <a:rPr lang="cs-CZ" sz="2000" dirty="0">
                <a:latin typeface="Times New Roman" panose="02020603050405020304" pitchFamily="18" charset="0"/>
                <a:ea typeface="Times New Roman" panose="02020603050405020304" pitchFamily="18" charset="0"/>
                <a:cs typeface="Times New Roman" panose="02020603050405020304" pitchFamily="18" charset="0"/>
              </a:rPr>
              <a:t>. Není-li se zaměstnancem dohodnuto jinak, úhrada se provádí jednorázovou srážkou ze mzdy po absolvování KOP. V případě, že zaměstnanci nelze z důvodu insolvence nebo exekučního řízení provést srážku ze mzdy, provede se úhrada nákladů KOP hotovostní platbou před nástupem na KOP.</a:t>
            </a:r>
          </a:p>
          <a:p>
            <a:pPr marL="0" lvl="0" indent="0" algn="just">
              <a:spcBef>
                <a:spcPts val="200"/>
              </a:spcBef>
              <a:buClr>
                <a:srgbClr val="00272B"/>
              </a:buClr>
              <a:buNone/>
              <a:tabLst>
                <a:tab pos="442913" algn="l"/>
              </a:tabLst>
            </a:pPr>
            <a:endParaRPr lang="cs-CZ" sz="4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spcBef>
                <a:spcPts val="200"/>
              </a:spcBef>
              <a:buClr>
                <a:srgbClr val="00272B"/>
              </a:buClr>
              <a:buNone/>
              <a:tabLst>
                <a:tab pos="442913" algn="l"/>
              </a:tabLst>
            </a:pP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ČD, v případě zájmu zabezpečí pro zaměstnance nadstandardní ubytování, stravování     a služby, jestliže zaměstnanec o takovýto nadstandard požádá a je ochoten se na něm finančně podílet.</a:t>
            </a:r>
          </a:p>
          <a:p>
            <a:pPr marL="0" lvl="0" indent="0" algn="just">
              <a:spcBef>
                <a:spcPts val="200"/>
              </a:spcBef>
              <a:buClr>
                <a:srgbClr val="00272B"/>
              </a:buClr>
              <a:buNone/>
              <a:tabLst>
                <a:tab pos="442913" algn="l"/>
              </a:tabLst>
            </a:pPr>
            <a:endParaRPr lang="cs-CZ" sz="400" b="1" dirty="0">
              <a:solidFill>
                <a:schemeClr val="tx2"/>
              </a:solidFill>
              <a:latin typeface="Times New Roman" panose="02020603050405020304" pitchFamily="18" charset="0"/>
              <a:cs typeface="Times New Roman" panose="02020603050405020304" pitchFamily="18" charset="0"/>
            </a:endParaRPr>
          </a:p>
          <a:p>
            <a:pPr marL="0" lvl="0" indent="0" algn="just">
              <a:spcBef>
                <a:spcPts val="200"/>
              </a:spcBef>
              <a:buClr>
                <a:srgbClr val="00272B"/>
              </a:buClr>
              <a:buNone/>
              <a:tabLst>
                <a:tab pos="442913" algn="l"/>
              </a:tabLst>
            </a:pPr>
            <a:r>
              <a:rPr lang="cs-CZ" sz="2000" b="1" dirty="0">
                <a:solidFill>
                  <a:schemeClr val="tx2"/>
                </a:solidFill>
                <a:latin typeface="Times New Roman" panose="02020603050405020304" pitchFamily="18" charset="0"/>
                <a:cs typeface="Times New Roman" panose="02020603050405020304" pitchFamily="18" charset="0"/>
              </a:rPr>
              <a:t>5</a:t>
            </a:r>
            <a:r>
              <a:rPr lang="cs-CZ" sz="2000" dirty="0">
                <a:solidFill>
                  <a:schemeClr val="tx2"/>
                </a:solidFill>
                <a:latin typeface="Times New Roman" panose="02020603050405020304" pitchFamily="18" charset="0"/>
                <a:cs typeface="Times New Roman" panose="02020603050405020304" pitchFamily="18" charset="0"/>
              </a:rPr>
              <a:t>.	ČD, dle svých možností budou ve spolupráci se zdravotními pojišťovnami využívat preventivní programy rozšířené zdravotní péče o pojištěnce ve prospěch svých zaměstnanců.</a:t>
            </a:r>
          </a:p>
          <a:p>
            <a:pPr marL="0" lvl="0" indent="0" algn="just">
              <a:buClr>
                <a:srgbClr val="00272B"/>
              </a:buClr>
              <a:buNone/>
              <a:defRPr/>
            </a:pPr>
            <a:endParaRPr lang="cs-CZ" sz="2000" dirty="0">
              <a:latin typeface="Times New Roman" pitchFamily="18" charset="0"/>
              <a:cs typeface="Times New Roman" pitchFamily="18" charset="0"/>
            </a:endParaRPr>
          </a:p>
          <a:p>
            <a:pPr marL="0" lvl="0" indent="0" algn="just">
              <a:buClr>
                <a:srgbClr val="00272B"/>
              </a:buClr>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b="1" dirty="0">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46920" y="6583680"/>
            <a:ext cx="43370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47</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621694"/>
      </p:ext>
    </p:extLst>
  </p:cSld>
  <p:clrMapOvr>
    <a:masterClrMapping/>
  </p:clrMapOvr>
  <p:transition spd="med">
    <p:dissolve/>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 y="1"/>
            <a:ext cx="10080625" cy="537209"/>
          </a:xfrm>
          <a:noFill/>
        </p:spPr>
        <p:txBody>
          <a:bodyPr>
            <a:normAutofit/>
          </a:bodyPr>
          <a:lstStyle/>
          <a:p>
            <a:pPr>
              <a:defRPr/>
            </a:pPr>
            <a:r>
              <a:rPr lang="cs-CZ" sz="21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a:t>
            </a:r>
            <a:r>
              <a:rPr lang="cs-CZ" altLang="en-US" sz="2100" spc="-3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č. 5 - </a:t>
            </a:r>
            <a:r>
              <a:rPr lang="cs-CZ" altLang="en-US" sz="2100" cap="all" spc="-30"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Poskytování  kondičních  pobytů  zaměstnancům  </a:t>
            </a:r>
            <a:endParaRPr lang="cs-CZ" sz="21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8963" name="Zástupný symbol pro obsah 2"/>
          <p:cNvSpPr>
            <a:spLocks noGrp="1"/>
          </p:cNvSpPr>
          <p:nvPr>
            <p:ph idx="1"/>
          </p:nvPr>
        </p:nvSpPr>
        <p:spPr>
          <a:xfrm>
            <a:off x="218114" y="430536"/>
            <a:ext cx="9652717" cy="6103614"/>
          </a:xfrm>
        </p:spPr>
        <p:txBody>
          <a:bodyPr/>
          <a:lstStyle/>
          <a:p>
            <a:pPr marL="0" indent="0">
              <a:buNone/>
            </a:pPr>
            <a:r>
              <a:rPr lang="cs-CZ" sz="2000" b="1" dirty="0">
                <a:latin typeface="Times New Roman" panose="02020603050405020304" pitchFamily="18" charset="0"/>
                <a:ea typeface="Times New Roman" panose="02020603050405020304" pitchFamily="18" charset="0"/>
                <a:cs typeface="Times New Roman" panose="02020603050405020304" pitchFamily="18" charset="0"/>
              </a:rPr>
              <a:t>Článek 2 - Poskytování kondičních pobytů</a:t>
            </a:r>
          </a:p>
          <a:p>
            <a:pPr marL="0" indent="0" algn="just">
              <a:buNone/>
            </a:pPr>
            <a:r>
              <a:rPr lang="cs-CZ" sz="1800" b="1" dirty="0">
                <a:effectLst/>
                <a:latin typeface="Arial" panose="020B0604020202020204" pitchFamily="34" charset="0"/>
                <a:ea typeface="Times New Roman" panose="02020603050405020304" pitchFamily="18" charset="0"/>
                <a:cs typeface="Times New Roman" panose="02020603050405020304" pitchFamily="18" charset="0"/>
              </a:rPr>
              <a:t>1.</a:t>
            </a:r>
            <a:r>
              <a:rPr lang="cs-CZ" sz="1800" dirty="0">
                <a:effectLst/>
                <a:latin typeface="Arial" panose="020B0604020202020204" pitchFamily="34" charset="0"/>
                <a:ea typeface="Times New Roman" panose="02020603050405020304" pitchFamily="18" charset="0"/>
                <a:cs typeface="Times New Roman" panose="02020603050405020304" pitchFamily="18" charset="0"/>
              </a:rPr>
              <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KOP poskytované zaměstnavatelem jsou určeny pro zaměstnance ČD, kteří vykonávají těžkou fyzickou práci s jednostranným zatížením a nefyziologickým průběhem zatížení během směny nebo vykonávají práci charakterizovanou vysokou neuropsychickou zátěží a splňují podmínku odpracování nepřetržitě nejméně 20 let u ČD a z toho nejméně    10 let ve vybraných zaměstnání dle přílohy č. 5.1 nebo 5.2 a v době nároku na KOP některé z těchto zaměstnání po stanovenou týdenní pracovní dobu dle článku 2, přílohy č. 1 této PKS vykonávají.</a:t>
            </a:r>
          </a:p>
          <a:p>
            <a:pPr marL="0" indent="0" algn="just">
              <a:buNone/>
            </a:pPr>
            <a:r>
              <a:rPr lang="cs-CZ" sz="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Pokud dojde u zaměstnance ke ztrátě zdravotní způsobilosti a v následujících        12 měsících ode dne ztráty zdravotní způsobilosti má zaměstnanec nárok na KOP, bude mu KOP poskytnuta.</a:t>
            </a:r>
          </a:p>
          <a:p>
            <a:pPr marL="0" indent="0" algn="just">
              <a:buNone/>
            </a:pPr>
            <a:r>
              <a:rPr lang="cs-CZ" sz="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KOP jsou všem zaměstnancům poskytovány s ubytováním a s celodenní stravou </a:t>
            </a: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jednou za 2 roky</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0" indent="0" algn="just">
              <a:spcBef>
                <a:spcPts val="0"/>
              </a:spcBef>
              <a:buNone/>
            </a:pPr>
            <a:r>
              <a:rPr lang="cs-CZ" sz="2000" b="1" dirty="0">
                <a:effectLst/>
                <a:latin typeface="Times New Roman" panose="02020603050405020304" pitchFamily="18" charset="0"/>
                <a:ea typeface="Times New Roman" panose="02020603050405020304" pitchFamily="18" charset="0"/>
                <a:cs typeface="Times New Roman" panose="02020603050405020304" pitchFamily="18" charset="0"/>
              </a:rPr>
              <a:t>6.</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	Výjimky z nepřetržitého pracovního poměru, a to za splnění podmínky odpracování nejméně 10 let ve vybraných zaměstnání dle přílohy č. 5.1 nebo 5.2, může udělit ředitel Kanceláře NGŘ pro lidské zdroje na základě písemné žádosti zaměstnance. Žádost musí být podána prostřednictvím organizační složky, jejímž je zaměstnancem. Vedoucí (určený zaměstnanec) organizační složky projedná žádost zaměstnance s odborovými organizacemi.</a:t>
            </a:r>
          </a:p>
          <a:p>
            <a:pPr marL="0" indent="0" algn="just">
              <a:spcBef>
                <a:spcPts val="0"/>
              </a:spcBef>
              <a:buNone/>
            </a:pP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V případě udělení výjimky vznikne zaměstnanci nárok na KOP až v následujícím kal. roce.</a:t>
            </a:r>
          </a:p>
          <a:p>
            <a:pPr marL="0" lvl="0" indent="0" algn="just">
              <a:buClr>
                <a:srgbClr val="00272B"/>
              </a:buClr>
              <a:buNone/>
              <a:defRPr/>
            </a:pPr>
            <a:endParaRPr lang="cs-CZ" sz="2000" dirty="0">
              <a:latin typeface="Times New Roman" pitchFamily="18" charset="0"/>
              <a:cs typeface="Times New Roman" pitchFamily="18" charset="0"/>
            </a:endParaRPr>
          </a:p>
          <a:p>
            <a:pPr marL="0" lvl="0" indent="0" algn="just">
              <a:buClr>
                <a:srgbClr val="00272B"/>
              </a:buClr>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dirty="0">
              <a:latin typeface="Times New Roman" pitchFamily="18" charset="0"/>
              <a:cs typeface="Times New Roman" pitchFamily="18" charset="0"/>
            </a:endParaRPr>
          </a:p>
          <a:p>
            <a:pPr marL="0" indent="0">
              <a:buFont typeface="Wingdings 2" panose="05020102010507070707" pitchFamily="18" charset="2"/>
              <a:buNone/>
              <a:defRPr/>
            </a:pPr>
            <a:endParaRPr lang="cs-CZ" sz="2000" b="1" dirty="0">
              <a:latin typeface="Times New Roman" pitchFamily="18" charset="0"/>
              <a:cs typeface="Times New Roman" pitchFamily="18" charset="0"/>
            </a:endParaRPr>
          </a:p>
          <a:p>
            <a:pPr marL="457200" indent="-457200">
              <a:buFont typeface="Wingdings 2" panose="05020102010507070707" pitchFamily="18" charset="2"/>
              <a:buAutoNum type="arabicPeriod"/>
              <a:defRPr/>
            </a:pPr>
            <a:endParaRPr lang="cs-CZ" sz="2000" dirty="0"/>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46920" y="6583680"/>
            <a:ext cx="43370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48</a:t>
            </a:fld>
            <a:endParaRPr lang="cs-CZ" altLang="cs-CZ" sz="1000" b="0" dirty="0">
              <a:solidFill>
                <a:srgbClr val="3F3F3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623003"/>
      </p:ext>
    </p:extLst>
  </p:cSld>
  <p:clrMapOvr>
    <a:masterClrMapping/>
  </p:clrMapOvr>
  <p:transition spd="med">
    <p:dissolve/>
  </p:transition>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4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34340" y="0"/>
            <a:ext cx="8903970" cy="1062989"/>
          </a:xfrm>
          <a:noFill/>
        </p:spPr>
        <p:txBody>
          <a:bodyPr>
            <a:normAutofit/>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6 - </a:t>
            </a:r>
            <a:r>
              <a:rPr lang="cs-CZ" sz="2400" cap="all"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VYBRANÁ ZAMĚSTNÁNÍ PRO POSKYTNUTÍ ODSTUPNÉHO DLE ODSTAVCE E) PŘÍLOHY Č. 3 PKS</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solidFill>
                  <a:srgbClr val="3F3F3F"/>
                </a:solidFill>
                <a:latin typeface="Times New Roman" panose="02020603050405020304" pitchFamily="18" charset="0"/>
                <a:cs typeface="Times New Roman" panose="02020603050405020304" pitchFamily="18" charset="0"/>
              </a:rPr>
              <a:pPr>
                <a:spcBef>
                  <a:spcPct val="0"/>
                </a:spcBef>
                <a:buClrTx/>
                <a:buSzTx/>
                <a:buFontTx/>
                <a:buNone/>
              </a:pPr>
              <a:t>49</a:t>
            </a:fld>
            <a:endParaRPr lang="cs-CZ" altLang="cs-CZ" sz="1000" b="0">
              <a:solidFill>
                <a:srgbClr val="3F3F3F"/>
              </a:solidFill>
              <a:latin typeface="Times New Roman" panose="02020603050405020304" pitchFamily="18" charset="0"/>
              <a:cs typeface="Times New Roman" panose="02020603050405020304" pitchFamily="18" charset="0"/>
            </a:endParaRPr>
          </a:p>
        </p:txBody>
      </p:sp>
      <p:graphicFrame>
        <p:nvGraphicFramePr>
          <p:cNvPr id="6" name="Tabulka 5">
            <a:extLst>
              <a:ext uri="{FF2B5EF4-FFF2-40B4-BE49-F238E27FC236}">
                <a16:creationId xmlns:a16="http://schemas.microsoft.com/office/drawing/2014/main" id="{FB8CCD8F-CCCA-4B56-80CA-4A14924F235B}"/>
              </a:ext>
            </a:extLst>
          </p:cNvPr>
          <p:cNvGraphicFramePr>
            <a:graphicFrameLocks noGrp="1"/>
          </p:cNvGraphicFramePr>
          <p:nvPr>
            <p:extLst>
              <p:ext uri="{D42A27DB-BD31-4B8C-83A1-F6EECF244321}">
                <p14:modId xmlns:p14="http://schemas.microsoft.com/office/powerpoint/2010/main" val="553614122"/>
              </p:ext>
            </p:extLst>
          </p:nvPr>
        </p:nvGraphicFramePr>
        <p:xfrm>
          <a:off x="235109" y="1289844"/>
          <a:ext cx="9610408" cy="1317929"/>
        </p:xfrm>
        <a:graphic>
          <a:graphicData uri="http://schemas.openxmlformats.org/drawingml/2006/table">
            <a:tbl>
              <a:tblPr firstRow="1" firstCol="1" lastRow="1" lastCol="1" bandRow="1" bandCol="1">
                <a:tableStyleId>{5C22544A-7EE6-4342-B048-85BDC9FD1C3A}</a:tableStyleId>
              </a:tblPr>
              <a:tblGrid>
                <a:gridCol w="4805204">
                  <a:extLst>
                    <a:ext uri="{9D8B030D-6E8A-4147-A177-3AD203B41FA5}">
                      <a16:colId xmlns:a16="http://schemas.microsoft.com/office/drawing/2014/main" val="1994732849"/>
                    </a:ext>
                  </a:extLst>
                </a:gridCol>
                <a:gridCol w="4805204">
                  <a:extLst>
                    <a:ext uri="{9D8B030D-6E8A-4147-A177-3AD203B41FA5}">
                      <a16:colId xmlns:a16="http://schemas.microsoft.com/office/drawing/2014/main" val="1495370291"/>
                    </a:ext>
                  </a:extLst>
                </a:gridCol>
              </a:tblGrid>
              <a:tr h="329204">
                <a:tc>
                  <a:txBody>
                    <a:bodyPr/>
                    <a:lstStyle/>
                    <a:p>
                      <a:pPr>
                        <a:spcAft>
                          <a:spcPts val="0"/>
                        </a:spcAft>
                      </a:pPr>
                      <a:r>
                        <a:rPr lang="cs-CZ" sz="18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KZAM</a:t>
                      </a:r>
                      <a:endParaRPr lang="cs-CZ" sz="18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Název povolání</a:t>
                      </a:r>
                      <a:endParaRPr lang="cs-CZ" sz="18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45580025"/>
                  </a:ext>
                </a:extLst>
              </a:tr>
              <a:tr h="320307">
                <a:tc>
                  <a:txBody>
                    <a:bodyPr/>
                    <a:lstStyle/>
                    <a:p>
                      <a:pPr>
                        <a:spcAft>
                          <a:spcPts val="0"/>
                        </a:spcAft>
                      </a:pPr>
                      <a:r>
                        <a:rPr lang="cs-CZ" sz="18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51 121</a:t>
                      </a:r>
                      <a:endParaRPr lang="cs-CZ" sz="18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vlakvedoucí osobních vlaků</a:t>
                      </a:r>
                      <a:endParaRPr lang="cs-CZ" sz="18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855642173"/>
                  </a:ext>
                </a:extLst>
              </a:tr>
              <a:tr h="329204">
                <a:tc>
                  <a:txBody>
                    <a:bodyPr/>
                    <a:lstStyle/>
                    <a:p>
                      <a:pPr>
                        <a:spcAft>
                          <a:spcPts val="0"/>
                        </a:spcAft>
                      </a:pPr>
                      <a:r>
                        <a:rPr lang="cs-CZ" sz="18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51 122</a:t>
                      </a:r>
                      <a:endParaRPr lang="cs-CZ" sz="18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průvodčí osobních vlaků</a:t>
                      </a:r>
                      <a:endParaRPr lang="cs-CZ" sz="18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34648111"/>
                  </a:ext>
                </a:extLst>
              </a:tr>
              <a:tr h="339214">
                <a:tc>
                  <a:txBody>
                    <a:bodyPr/>
                    <a:lstStyle/>
                    <a:p>
                      <a:pPr>
                        <a:spcAft>
                          <a:spcPts val="0"/>
                        </a:spcAft>
                      </a:pPr>
                      <a:r>
                        <a:rPr lang="cs-CZ" sz="18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83 112</a:t>
                      </a:r>
                      <a:endParaRPr lang="cs-CZ" sz="18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b="0" dirty="0">
                          <a:ln>
                            <a:solidFill>
                              <a:sysClr val="windowText" lastClr="000000"/>
                            </a:solidFill>
                          </a:ln>
                          <a:solidFill>
                            <a:sysClr val="windowText" lastClr="000000"/>
                          </a:solidFill>
                          <a:effectLst/>
                          <a:latin typeface="Times New Roman" panose="02020603050405020304" pitchFamily="18" charset="0"/>
                          <a:cs typeface="Times New Roman" panose="02020603050405020304" pitchFamily="18" charset="0"/>
                        </a:rPr>
                        <a:t>strojvedoucí</a:t>
                      </a:r>
                      <a:endParaRPr lang="cs-CZ" sz="1800" b="0" dirty="0">
                        <a:ln>
                          <a:solidFill>
                            <a:sysClr val="windowText" lastClr="000000"/>
                          </a:solidFill>
                        </a:ln>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63863211"/>
                  </a:ext>
                </a:extLst>
              </a:tr>
            </a:tbl>
          </a:graphicData>
        </a:graphic>
      </p:graphicFrame>
      <p:graphicFrame>
        <p:nvGraphicFramePr>
          <p:cNvPr id="7" name="Tabulka 6">
            <a:extLst>
              <a:ext uri="{FF2B5EF4-FFF2-40B4-BE49-F238E27FC236}">
                <a16:creationId xmlns:a16="http://schemas.microsoft.com/office/drawing/2014/main" id="{C48B2C92-FAB0-43A3-A972-24D528AB0CC4}"/>
              </a:ext>
            </a:extLst>
          </p:cNvPr>
          <p:cNvGraphicFramePr>
            <a:graphicFrameLocks noGrp="1"/>
          </p:cNvGraphicFramePr>
          <p:nvPr>
            <p:extLst>
              <p:ext uri="{D42A27DB-BD31-4B8C-83A1-F6EECF244321}">
                <p14:modId xmlns:p14="http://schemas.microsoft.com/office/powerpoint/2010/main" val="445962068"/>
              </p:ext>
            </p:extLst>
          </p:nvPr>
        </p:nvGraphicFramePr>
        <p:xfrm>
          <a:off x="257183" y="3372198"/>
          <a:ext cx="9474335" cy="2948083"/>
        </p:xfrm>
        <a:graphic>
          <a:graphicData uri="http://schemas.openxmlformats.org/drawingml/2006/table">
            <a:tbl>
              <a:tblPr firstRow="1" firstCol="1" lastRow="1" lastCol="1" bandRow="1" bandCol="1">
                <a:tableStyleId>{5C22544A-7EE6-4342-B048-85BDC9FD1C3A}</a:tableStyleId>
              </a:tblPr>
              <a:tblGrid>
                <a:gridCol w="4668179">
                  <a:extLst>
                    <a:ext uri="{9D8B030D-6E8A-4147-A177-3AD203B41FA5}">
                      <a16:colId xmlns:a16="http://schemas.microsoft.com/office/drawing/2014/main" val="4178840828"/>
                    </a:ext>
                  </a:extLst>
                </a:gridCol>
                <a:gridCol w="4806156">
                  <a:extLst>
                    <a:ext uri="{9D8B030D-6E8A-4147-A177-3AD203B41FA5}">
                      <a16:colId xmlns:a16="http://schemas.microsoft.com/office/drawing/2014/main" val="3346802240"/>
                    </a:ext>
                  </a:extLst>
                </a:gridCol>
              </a:tblGrid>
              <a:tr h="326957">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KZAM</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Název povolání</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17682412"/>
                  </a:ext>
                </a:extLst>
              </a:tr>
              <a:tr h="326957">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31 606</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výpravčí</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55486715"/>
                  </a:ext>
                </a:extLst>
              </a:tr>
              <a:tr h="326957">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31 621</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kontrolor vozby</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67358626"/>
                  </a:ext>
                </a:extLst>
              </a:tr>
              <a:tr h="329692">
                <a:tc>
                  <a:txBody>
                    <a:bodyPr/>
                    <a:lstStyle/>
                    <a:p>
                      <a:pPr>
                        <a:spcAft>
                          <a:spcPts val="0"/>
                        </a:spcAft>
                      </a:pPr>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83 113</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strojvedoucí instruktor</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42488366"/>
                  </a:ext>
                </a:extLst>
              </a:tr>
              <a:tr h="329692">
                <a:tc>
                  <a:txBody>
                    <a:bodyPr/>
                    <a:lstStyle/>
                    <a:p>
                      <a:pPr>
                        <a:spcAft>
                          <a:spcPts val="0"/>
                        </a:spcAft>
                      </a:pPr>
                      <a:r>
                        <a:rPr lang="cs-CZ"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83 114</a:t>
                      </a: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specialista ETCS</a:t>
                      </a: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84917912"/>
                  </a:ext>
                </a:extLst>
              </a:tr>
              <a:tr h="326957">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83 132</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vedoucí posunu</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448797519"/>
                  </a:ext>
                </a:extLst>
              </a:tr>
              <a:tr h="326957">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83 136</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posunovač</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177609046"/>
                  </a:ext>
                </a:extLst>
              </a:tr>
              <a:tr h="326957">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83 138</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tranzitér přípravář</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69850458"/>
                  </a:ext>
                </a:extLst>
              </a:tr>
              <a:tr h="326957">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72 247</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spcAft>
                          <a:spcPts val="0"/>
                        </a:spcAft>
                      </a:pPr>
                      <a:r>
                        <a:rPr lang="cs-CZ" sz="1800" dirty="0">
                          <a:solidFill>
                            <a:sysClr val="windowText" lastClr="000000"/>
                          </a:solidFill>
                          <a:effectLst/>
                          <a:latin typeface="Times New Roman" panose="02020603050405020304" pitchFamily="18" charset="0"/>
                          <a:cs typeface="Times New Roman" panose="02020603050405020304" pitchFamily="18" charset="0"/>
                        </a:rPr>
                        <a:t>vozmistr kol. voz.</a:t>
                      </a:r>
                      <a:endParaRPr lang="cs-CZ" sz="1800" dirty="0">
                        <a:solidFill>
                          <a:sysClr val="windowText" lastClr="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57257435"/>
                  </a:ext>
                </a:extLst>
              </a:tr>
            </a:tbl>
          </a:graphicData>
        </a:graphic>
      </p:graphicFrame>
      <p:sp>
        <p:nvSpPr>
          <p:cNvPr id="10" name="Rectangle 3">
            <a:extLst>
              <a:ext uri="{FF2B5EF4-FFF2-40B4-BE49-F238E27FC236}">
                <a16:creationId xmlns:a16="http://schemas.microsoft.com/office/drawing/2014/main" id="{D647FE0F-312E-4C06-9F77-F6BD5D08D9F9}"/>
              </a:ext>
            </a:extLst>
          </p:cNvPr>
          <p:cNvSpPr>
            <a:spLocks noChangeArrowheads="1"/>
          </p:cNvSpPr>
          <p:nvPr/>
        </p:nvSpPr>
        <p:spPr bwMode="auto">
          <a:xfrm>
            <a:off x="257183" y="2862901"/>
            <a:ext cx="18745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buFontTx/>
              <a:buNone/>
              <a:tabLst/>
            </a:pPr>
            <a:r>
              <a:rPr kumimoji="0" lang="cs-CZ" altLang="cs-CZ" sz="2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Tabulka B</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
        <p:nvSpPr>
          <p:cNvPr id="11" name="Obdélník 10">
            <a:extLst>
              <a:ext uri="{FF2B5EF4-FFF2-40B4-BE49-F238E27FC236}">
                <a16:creationId xmlns:a16="http://schemas.microsoft.com/office/drawing/2014/main" id="{29895B1A-2AB4-4484-8886-DAFD0A91DA98}"/>
              </a:ext>
            </a:extLst>
          </p:cNvPr>
          <p:cNvSpPr/>
          <p:nvPr/>
        </p:nvSpPr>
        <p:spPr>
          <a:xfrm>
            <a:off x="257183" y="926475"/>
            <a:ext cx="5849102" cy="400110"/>
          </a:xfrm>
          <a:prstGeom prst="rect">
            <a:avLst/>
          </a:prstGeom>
        </p:spPr>
        <p:txBody>
          <a:bodyPr wrap="none">
            <a:spAutoFit/>
          </a:bodyPr>
          <a:lstStyle/>
          <a:p>
            <a:pPr lvl="0"/>
            <a:r>
              <a:rPr lang="cs-CZ" altLang="cs-CZ"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Tabulka A </a:t>
            </a:r>
            <a:r>
              <a:rPr lang="cs-CZ" altLang="cs-CZ" sz="1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(vypuštěno povolání stevard SC Pendolino…)</a:t>
            </a:r>
            <a:endParaRPr lang="cs-CZ" altLang="cs-CZ"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734183"/>
      </p:ext>
    </p:extLst>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5</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01869" y="1627"/>
            <a:ext cx="9714005" cy="461665"/>
          </a:xfrm>
          <a:prstGeom prst="rect">
            <a:avLst/>
          </a:prstGeom>
        </p:spPr>
        <p:txBody>
          <a:bodyPr>
            <a:spAutoFit/>
          </a:bodyPr>
          <a:lstStyle/>
          <a:p>
            <a:pPr algn="ctr" eaLnBrk="1" hangingPunct="1">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2. - BOZP</a:t>
            </a:r>
            <a:endParaRPr lang="cs-CZ" sz="24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EF5CB570-0737-44DF-835E-0780E1D3EC73}"/>
              </a:ext>
            </a:extLst>
          </p:cNvPr>
          <p:cNvSpPr txBox="1">
            <a:spLocks/>
          </p:cNvSpPr>
          <p:nvPr/>
        </p:nvSpPr>
        <p:spPr>
          <a:xfrm>
            <a:off x="89210" y="491674"/>
            <a:ext cx="9779619" cy="6077526"/>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None/>
              <a:tabLst>
                <a:tab pos="542925" algn="l"/>
              </a:tabLst>
              <a:defRPr/>
            </a:pPr>
            <a:r>
              <a:rPr lang="cs-CZ" sz="2000" b="1" dirty="0">
                <a:latin typeface="Times New Roman" pitchFamily="18" charset="0"/>
                <a:cs typeface="Arial" pitchFamily="34" charset="0"/>
              </a:rPr>
              <a:t>2.3		OOPP, mycí, čistící a dezinfekční prostředky a ochranné nápoje </a:t>
            </a:r>
            <a:endParaRPr lang="cs-CZ" sz="800" dirty="0">
              <a:latin typeface="Times New Roman" pitchFamily="18" charset="0"/>
              <a:cs typeface="Arial" pitchFamily="34" charset="0"/>
            </a:endParaRPr>
          </a:p>
          <a:p>
            <a:pPr algn="just">
              <a:tabLst>
                <a:tab pos="542925" algn="l"/>
              </a:tabLst>
              <a:defRPr/>
            </a:pPr>
            <a:endParaRPr lang="cs-CZ" sz="300" b="0" dirty="0">
              <a:latin typeface="Times New Roman" pitchFamily="18" charset="0"/>
              <a:cs typeface="Arial" pitchFamily="34" charset="0"/>
            </a:endParaRPr>
          </a:p>
          <a:p>
            <a:pPr marL="0" indent="0" algn="just">
              <a:buNone/>
            </a:pP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2.3.1	Zaměstnavatel zabezpečí plnění povinnosti při udržování OOPP v použitelném stavu. V organizačních složkách, kde čištění a údržbu OOPP nebude možno zajišťovat ve vlastních zařízeních na náklady zaměstnavatele, poskytne se zaměstnancům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finanční příspěvek ve smyslu Metodického pokynu ředitele O10 GŘ k poskytování příspěvku na čištění OO</a:t>
            </a: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PP         č. j. 4577/2018-O10, v platném znění. U profesí, kde dochází ke značnému znečistění pracovních oděvů, lze po dohodě s odborovými organizacemi praní a čistění pracovních oděvů zadávat i dodavatelsky. </a:t>
            </a:r>
          </a:p>
          <a:p>
            <a:pPr marL="0" indent="0" algn="just">
              <a:buNone/>
            </a:pPr>
            <a:r>
              <a:rPr lang="cs-CZ" sz="20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Pozn. Byl navýšen příspěvek na čistění o 50 %</a:t>
            </a:r>
            <a:endParaRPr lang="cs-CZ"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endParaRPr lang="cs-CZ" sz="1000" b="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2.3.2	Zaměstnavatel bude sledovat vývoj účinnějších a kvalitnějších OOPP ve smyslu hygienických a bezpečnostních kritérií vylučujících zdravotní poškození zaměstnanců. Pracovní skupina pro posuzování OOPP a výstrojních součástí, jejímiž členy jsou též zástupci odborových organizací, bude v souladu se zásadami zvýšené hospodárnosti inovovat               a modifikovat OOPP při zachování dosavadního rozsahu nabídky. </a:t>
            </a:r>
          </a:p>
          <a:p>
            <a:pPr marL="0" indent="0" algn="just">
              <a:buNone/>
            </a:pPr>
            <a:endParaRPr lang="cs-CZ"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2.3.3	Zaměstnavatel bude poskytovat </a:t>
            </a:r>
            <a:r>
              <a:rPr lang="cs-CZ" sz="2000" dirty="0">
                <a:effectLst/>
                <a:latin typeface="Times New Roman" panose="02020603050405020304" pitchFamily="18" charset="0"/>
                <a:ea typeface="Times New Roman" panose="02020603050405020304" pitchFamily="18" charset="0"/>
                <a:cs typeface="Times New Roman" panose="02020603050405020304" pitchFamily="18" charset="0"/>
              </a:rPr>
              <a:t>ochranné nápoje</a:t>
            </a: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 podle </a:t>
            </a:r>
            <a:r>
              <a:rPr lang="cs-CZ" sz="2000" b="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Předpisu o zdravotní péči, č.j. 57 204/2023-KNLZ, v platném znění.</a:t>
            </a:r>
          </a:p>
          <a:p>
            <a:pPr marL="0" indent="0" algn="just">
              <a:buNone/>
            </a:pPr>
            <a:r>
              <a:rPr lang="cs-CZ" sz="1800" b="0" dirty="0">
                <a:effectLst/>
                <a:latin typeface="Arial" panose="020B0604020202020204" pitchFamily="34" charset="0"/>
                <a:ea typeface="Times New Roman" panose="02020603050405020304" pitchFamily="18" charset="0"/>
                <a:cs typeface="Times New Roman" panose="02020603050405020304" pitchFamily="18" charset="0"/>
              </a:rPr>
              <a:t> </a:t>
            </a:r>
            <a:endParaRPr lang="cs-CZ" sz="1800" b="0" dirty="0">
              <a:effectLst/>
              <a:latin typeface="CD Fedra Book"/>
              <a:ea typeface="Times New Roman" panose="02020603050405020304" pitchFamily="18" charset="0"/>
              <a:cs typeface="Times New Roman" panose="02020603050405020304" pitchFamily="18" charset="0"/>
            </a:endParaRPr>
          </a:p>
          <a:p>
            <a:pPr algn="just">
              <a:buFont typeface="Wingdings 2" panose="05020102010507070707" pitchFamily="18" charset="2"/>
              <a:buNone/>
              <a:tabLst>
                <a:tab pos="542925" algn="l"/>
              </a:tabLst>
              <a:defRPr/>
            </a:pPr>
            <a:endParaRPr lang="cs-CZ" sz="1800" b="0" dirty="0"/>
          </a:p>
        </p:txBody>
      </p:sp>
    </p:spTree>
  </p:cSld>
  <p:clrMapOvr>
    <a:masterClrMapping/>
  </p:clrMapOvr>
  <p:transition spd="med">
    <p:dissolve/>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7 - </a:t>
            </a:r>
            <a:r>
              <a:rPr lang="x-none" sz="2400" cap="all"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Odměny za zabránění úniku tržeb</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50</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81730F1C-9CEB-4086-9E10-2D764EED11D7}"/>
              </a:ext>
            </a:extLst>
          </p:cNvPr>
          <p:cNvSpPr txBox="1">
            <a:spLocks/>
          </p:cNvSpPr>
          <p:nvPr/>
        </p:nvSpPr>
        <p:spPr bwMode="auto">
          <a:xfrm>
            <a:off x="171450" y="381000"/>
            <a:ext cx="9832974"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None/>
            </a:pPr>
            <a:r>
              <a:rPr lang="cs-CZ" sz="1800" b="0" strike="sngStrike" dirty="0">
                <a:latin typeface="Times New Roman" panose="02020603050405020304" pitchFamily="18" charset="0"/>
                <a:cs typeface="Times New Roman" panose="02020603050405020304" pitchFamily="18" charset="0"/>
              </a:rPr>
              <a:t>Vzhledem k poskytování státní slevy ve výši 50 % dětem, studentům a důchodcům </a:t>
            </a:r>
            <a:br>
              <a:rPr lang="cs-CZ" sz="1800" b="0" strike="sngStrike" dirty="0">
                <a:latin typeface="Times New Roman" panose="02020603050405020304" pitchFamily="18" charset="0"/>
                <a:cs typeface="Times New Roman" panose="02020603050405020304" pitchFamily="18" charset="0"/>
              </a:rPr>
            </a:br>
            <a:r>
              <a:rPr lang="cs-CZ" sz="1800" b="0" strike="sngStrike" dirty="0">
                <a:latin typeface="Times New Roman" panose="02020603050405020304" pitchFamily="18" charset="0"/>
                <a:cs typeface="Times New Roman" panose="02020603050405020304" pitchFamily="18" charset="0"/>
              </a:rPr>
              <a:t>se zavádí přepočítací koeficient vybraných tržeb ve výši </a:t>
            </a:r>
            <a:r>
              <a:rPr lang="cs-CZ" sz="1800" strike="sngStrike" dirty="0">
                <a:latin typeface="Times New Roman" panose="02020603050405020304" pitchFamily="18" charset="0"/>
                <a:cs typeface="Times New Roman" panose="02020603050405020304" pitchFamily="18" charset="0"/>
              </a:rPr>
              <a:t>1,2. </a:t>
            </a:r>
            <a:endParaRPr lang="cs-CZ" sz="1800" strike="sngStrike" dirty="0">
              <a:solidFill>
                <a:srgbClr val="FF0000"/>
              </a:solidFill>
              <a:latin typeface="Times New Roman" pitchFamily="18" charset="0"/>
              <a:cs typeface="Times New Roman" pitchFamily="18" charset="0"/>
            </a:endParaRPr>
          </a:p>
          <a:p>
            <a:pPr marL="0" indent="0">
              <a:buFont typeface="Wingdings 2" panose="05020102010507070707" pitchFamily="18" charset="2"/>
              <a:buNone/>
            </a:pPr>
            <a:endParaRPr lang="cs-CZ" sz="200" b="0" dirty="0">
              <a:latin typeface="Times New Roman" panose="02020603050405020304" pitchFamily="18" charset="0"/>
              <a:cs typeface="Times New Roman" panose="02020603050405020304" pitchFamily="18" charset="0"/>
            </a:endParaRPr>
          </a:p>
          <a:p>
            <a:pPr marL="0" indent="0">
              <a:buNone/>
            </a:pPr>
            <a:r>
              <a:rPr lang="cs-CZ" sz="1800" b="0" dirty="0"/>
              <a:t>Článek 1 - Účel poskytování odměn</a:t>
            </a:r>
            <a:r>
              <a:rPr lang="cs-CZ" sz="1800" dirty="0"/>
              <a:t> </a:t>
            </a:r>
          </a:p>
          <a:p>
            <a:pPr marL="0" indent="0">
              <a:buNone/>
            </a:pPr>
            <a:r>
              <a:rPr lang="cs-CZ" sz="1800" b="0" dirty="0">
                <a:latin typeface="Times New Roman" panose="02020603050405020304" pitchFamily="18" charset="0"/>
                <a:cs typeface="Times New Roman" panose="02020603050405020304" pitchFamily="18" charset="0"/>
              </a:rPr>
              <a:t>1.     Účelem poskytování odměn je hmotně zainteresovat vybraný okruh zaměstnanců zúčastněných na železniční přepravě osob a zavazadel na snížení úniku tržeb za řešení případů porušení SPP (Smluvních přepravních podmínek Českých drah pro veřejnou drážní osobní dopravu (SPPO), Systému jednotného tarifu (SJT), jednotlivých integrovaných dopravních systémů (IDS)) ze strany cestujících a na odbavení ostatních cestujících </a:t>
            </a:r>
            <a:r>
              <a:rPr lang="cs-CZ" sz="1800" b="0" dirty="0">
                <a:solidFill>
                  <a:srgbClr val="FF0000"/>
                </a:solidFill>
                <a:latin typeface="Times New Roman" panose="02020603050405020304" pitchFamily="18" charset="0"/>
                <a:cs typeface="Times New Roman" panose="02020603050405020304" pitchFamily="18" charset="0"/>
              </a:rPr>
              <a:t>dle upřesnění v čl. 3 a 4.</a:t>
            </a:r>
          </a:p>
          <a:p>
            <a:pPr marL="0" indent="0">
              <a:buFont typeface="Wingdings 2" panose="05020102010507070707" pitchFamily="18" charset="2"/>
              <a:buNone/>
            </a:pPr>
            <a:endParaRPr lang="cs-CZ" sz="400" b="1" dirty="0">
              <a:latin typeface="Times New Roman" panose="02020603050405020304" pitchFamily="18" charset="0"/>
              <a:cs typeface="Times New Roman" panose="02020603050405020304" pitchFamily="18" charset="0"/>
            </a:endParaRPr>
          </a:p>
          <a:p>
            <a:pPr marL="0" indent="0">
              <a:buFont typeface="Wingdings 2" panose="05020102010507070707" pitchFamily="18" charset="2"/>
              <a:buNone/>
            </a:pPr>
            <a:endParaRPr lang="cs-CZ" sz="400" b="1" dirty="0">
              <a:latin typeface="Times New Roman" panose="02020603050405020304" pitchFamily="18" charset="0"/>
              <a:cs typeface="Times New Roman" panose="02020603050405020304" pitchFamily="18" charset="0"/>
            </a:endParaRPr>
          </a:p>
          <a:p>
            <a:pPr marL="0" indent="0">
              <a:buNone/>
            </a:pPr>
            <a:r>
              <a:rPr lang="cs-CZ" sz="1800" b="0" dirty="0"/>
              <a:t>Článek 3 - Podmínky pro přiznání odměny</a:t>
            </a:r>
            <a:endParaRPr lang="cs-CZ" sz="1800" dirty="0"/>
          </a:p>
          <a:p>
            <a:pPr marL="0" indent="0">
              <a:buNone/>
            </a:pPr>
            <a:r>
              <a:rPr lang="cs-CZ" sz="1800" dirty="0"/>
              <a:t>1.     Základní podmínkou pro přiznání odměn je včasná a bezzávadná odevzdávka inkasovaných tržeb v plné výši.</a:t>
            </a:r>
          </a:p>
          <a:p>
            <a:pPr marL="0" indent="0">
              <a:buNone/>
            </a:pPr>
            <a:r>
              <a:rPr lang="cs-CZ" sz="1800" dirty="0"/>
              <a:t>2.     Odměna se přizná za:</a:t>
            </a:r>
          </a:p>
          <a:p>
            <a:pPr marL="0" indent="0">
              <a:buNone/>
            </a:pPr>
            <a:r>
              <a:rPr lang="cs-CZ" sz="1800" dirty="0"/>
              <a:t>    a) vydání jízdního dokladu ve vlaku dle tarifu ČD nebo tarifů jednotlivých IDS </a:t>
            </a:r>
            <a:r>
              <a:rPr lang="cs-CZ" sz="1800" dirty="0">
                <a:solidFill>
                  <a:srgbClr val="FF0000"/>
                </a:solidFill>
              </a:rPr>
              <a:t>nebo SJT</a:t>
            </a:r>
            <a:r>
              <a:rPr lang="cs-CZ" sz="1800" dirty="0"/>
              <a:t>,</a:t>
            </a:r>
          </a:p>
          <a:p>
            <a:pPr marL="0" indent="0">
              <a:buNone/>
            </a:pPr>
            <a:r>
              <a:rPr lang="cs-CZ" sz="1800" dirty="0"/>
              <a:t>    b) dodatečně vybrané nebo zaplacené částky (jízdné, </a:t>
            </a:r>
            <a:r>
              <a:rPr lang="cs-CZ" sz="1800" dirty="0">
                <a:solidFill>
                  <a:srgbClr val="FF0000"/>
                </a:solidFill>
              </a:rPr>
              <a:t>přirážky dle čl. 4, odst. 1 písm. a1</a:t>
            </a:r>
            <a:r>
              <a:rPr lang="cs-CZ" sz="1800" dirty="0"/>
              <a:t>) </a:t>
            </a:r>
            <a:r>
              <a:rPr lang="cs-CZ" sz="1800" dirty="0">
                <a:solidFill>
                  <a:srgbClr val="FF0000"/>
                </a:solidFill>
              </a:rPr>
              <a:t>nebo a2), kompenzace za zpoždění nebo odřeknutí vlaku</a:t>
            </a:r>
            <a:r>
              <a:rPr lang="cs-CZ" sz="1800" dirty="0"/>
              <a:t>). </a:t>
            </a:r>
          </a:p>
          <a:p>
            <a:pPr marL="0" indent="0">
              <a:buNone/>
            </a:pPr>
            <a:endParaRPr lang="cs-CZ" sz="800" dirty="0"/>
          </a:p>
          <a:p>
            <a:pPr marL="0" indent="0">
              <a:buNone/>
            </a:pPr>
            <a:r>
              <a:rPr lang="cs-CZ" sz="1800" dirty="0"/>
              <a:t>Článek 4 – Odměny</a:t>
            </a:r>
          </a:p>
          <a:p>
            <a:pPr marL="0" indent="0">
              <a:buNone/>
            </a:pPr>
            <a:r>
              <a:rPr lang="cs-CZ" sz="1800" dirty="0"/>
              <a:t>1.    Odměny za zabránění úniků tržeb, při porušení SPP ze strany cestujících a s ohledem ke změnám ceny jízdného se poskytují:</a:t>
            </a:r>
          </a:p>
          <a:p>
            <a:pPr marL="0" indent="0">
              <a:buNone/>
            </a:pPr>
            <a:r>
              <a:rPr lang="cs-CZ" sz="1800" dirty="0"/>
              <a:t>        a) za položky podle tarifu ČD, </a:t>
            </a:r>
            <a:r>
              <a:rPr lang="cs-CZ" sz="1800" dirty="0">
                <a:solidFill>
                  <a:srgbClr val="FF0000"/>
                </a:solidFill>
              </a:rPr>
              <a:t>(Ceník přirážek a smluvních poplatků) a tarifů IDS:</a:t>
            </a:r>
          </a:p>
          <a:p>
            <a:pPr marL="0" indent="0">
              <a:buNone/>
            </a:pPr>
            <a:endParaRPr lang="cs-CZ" sz="1800" dirty="0"/>
          </a:p>
        </p:txBody>
      </p:sp>
    </p:spTree>
    <p:extLst>
      <p:ext uri="{BB962C8B-B14F-4D97-AF65-F5344CB8AC3E}">
        <p14:creationId xmlns:p14="http://schemas.microsoft.com/office/powerpoint/2010/main" val="1779320830"/>
      </p:ext>
    </p:extLst>
  </p:cSld>
  <p:clrMapOvr>
    <a:masterClrMapping/>
  </p:clrMapOvr>
  <p:transition spd="med">
    <p:dissolve/>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lstStyle/>
          <a:p>
            <a:pPr>
              <a:defRPr/>
            </a:pPr>
            <a:r>
              <a:rPr lang="cs-CZ" sz="2400" dirty="0">
                <a:solidFill>
                  <a:srgbClr val="3333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Příloha  č. 7 - </a:t>
            </a:r>
            <a:r>
              <a:rPr lang="x-none" sz="2400" cap="all" dirty="0">
                <a:solidFill>
                  <a:srgbClr val="F7F7FF">
                    <a:lumMod val="50000"/>
                  </a:srgbClr>
                </a:solidFill>
                <a:effectLst>
                  <a:outerShdw blurRad="38100" dist="38100" dir="2700000" algn="tl">
                    <a:srgbClr val="000000">
                      <a:alpha val="43137"/>
                    </a:srgbClr>
                  </a:outerShdw>
                </a:effectLst>
                <a:latin typeface="Times New Roman" pitchFamily="18" charset="0"/>
                <a:cs typeface="Times New Roman" pitchFamily="18" charset="0"/>
              </a:rPr>
              <a:t>Odměny za zabránění úniku tržeb</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704070" y="6595110"/>
            <a:ext cx="376555" cy="2628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51</a:t>
            </a:fld>
            <a:endParaRPr lang="cs-CZ" altLang="cs-CZ" sz="1000" b="0" dirty="0">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81730F1C-9CEB-4086-9E10-2D764EED11D7}"/>
              </a:ext>
            </a:extLst>
          </p:cNvPr>
          <p:cNvSpPr txBox="1">
            <a:spLocks/>
          </p:cNvSpPr>
          <p:nvPr/>
        </p:nvSpPr>
        <p:spPr bwMode="auto">
          <a:xfrm>
            <a:off x="45721" y="445770"/>
            <a:ext cx="9989184" cy="6160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None/>
            </a:pPr>
            <a:r>
              <a:rPr lang="cs-CZ" sz="1800" dirty="0"/>
              <a:t>          a1)  </a:t>
            </a:r>
            <a:r>
              <a:rPr lang="cs-CZ" sz="1800" dirty="0">
                <a:solidFill>
                  <a:srgbClr val="FF0000"/>
                </a:solidFill>
              </a:rPr>
              <a:t>u položky „Manipulační přirážka za vystavení jízdenky ve vlaku po nástupu v obsazené stanici dle SPPO“; „Manipulační přirážka IDS za vystavení jízdenky IDS ve vlaku po nástupu v obsazené stanici dle SPP jednotlivých IDS“</a:t>
            </a:r>
          </a:p>
          <a:p>
            <a:pPr lvl="3">
              <a:buFont typeface="Wingdings" panose="05000000000000000000" pitchFamily="2" charset="2"/>
              <a:buChar char="Ø"/>
            </a:pPr>
            <a:r>
              <a:rPr lang="cs-CZ" sz="1800" dirty="0">
                <a:solidFill>
                  <a:srgbClr val="FF0000"/>
                </a:solidFill>
              </a:rPr>
              <a:t> ve výši 9% </a:t>
            </a:r>
          </a:p>
          <a:p>
            <a:pPr marL="0" indent="0" algn="just">
              <a:buNone/>
            </a:pPr>
            <a:r>
              <a:rPr lang="cs-CZ" sz="1800" dirty="0">
                <a:latin typeface="Times New Roman" panose="02020603050405020304" pitchFamily="18" charset="0"/>
                <a:cs typeface="Times New Roman" panose="02020603050405020304" pitchFamily="18" charset="0"/>
              </a:rPr>
              <a:t>a2) „</a:t>
            </a:r>
            <a:r>
              <a:rPr lang="cs-CZ" sz="1800" dirty="0">
                <a:solidFill>
                  <a:srgbClr val="FF0000"/>
                </a:solidFill>
                <a:latin typeface="Times New Roman" panose="02020603050405020304" pitchFamily="18" charset="0"/>
                <a:cs typeface="Times New Roman" panose="02020603050405020304" pitchFamily="18" charset="0"/>
              </a:rPr>
              <a:t>Přirážka k jízdnému, doplatku jízdného nebo příplatku, pokud cestující nesplní podmínky pro odbavení ve vlaku dle SPPO“, „Přirážka za uvolnění neoprávněně obsazeného místa ve vlaku až po výzvě pověřeného zaměstnance ČD“, „Přirážka za nepovolené zastavení nebo zdržení nebo odřeknutí vlaku pro každého, kdo zdržení nebo odřeknutí způsobil + kompenzace za zpoždění nebo odřeknutí vlaku dle příslušné kategorie“, „Přirážka za porušení SPPO“, „Přirážka za neuposlechnutí výzvy k opuštění prostor ČD před jejich uzavřením“, „Přirážka za pobyt v prostorách ČD přístupných pouze s platným jízdním dokladem bez platného jízdního dokladu“, u položky „Poplatek za povolené zastavení nebo zdržení vlaku dle příslušné kategorie“; „Přirážka IDS udělená dle SPP jednotlivých IDS“  (nad rámec vyjmenovaných profesí v článku 2 je přiznávána i profesi vlakový revizor),</a:t>
            </a:r>
          </a:p>
          <a:p>
            <a:pPr lvl="2">
              <a:buFont typeface="Wingdings" panose="05000000000000000000" pitchFamily="2" charset="2"/>
              <a:buChar char="Ø"/>
            </a:pPr>
            <a:r>
              <a:rPr lang="cs-CZ" sz="1800" dirty="0">
                <a:latin typeface="Times New Roman" panose="02020603050405020304" pitchFamily="18" charset="0"/>
                <a:cs typeface="Times New Roman" panose="02020603050405020304" pitchFamily="18" charset="0"/>
              </a:rPr>
              <a:t> </a:t>
            </a:r>
            <a:r>
              <a:rPr lang="cs-CZ" sz="1800" dirty="0">
                <a:solidFill>
                  <a:srgbClr val="FF0000"/>
                </a:solidFill>
                <a:latin typeface="Times New Roman" panose="02020603050405020304" pitchFamily="18" charset="0"/>
                <a:cs typeface="Times New Roman" panose="02020603050405020304" pitchFamily="18" charset="0"/>
              </a:rPr>
              <a:t>do částky 500,- Kč/osoba </a:t>
            </a:r>
            <a:r>
              <a:rPr lang="cs-CZ" sz="1800" dirty="0">
                <a:latin typeface="Times New Roman" panose="02020603050405020304" pitchFamily="18" charset="0"/>
                <a:cs typeface="Times New Roman" panose="02020603050405020304" pitchFamily="18" charset="0"/>
              </a:rPr>
              <a:t>včetně ve výši 20 %,</a:t>
            </a:r>
          </a:p>
          <a:p>
            <a:pPr lvl="2">
              <a:buFont typeface="Wingdings" panose="05000000000000000000" pitchFamily="2" charset="2"/>
              <a:buChar char="Ø"/>
            </a:pPr>
            <a:r>
              <a:rPr lang="cs-CZ" sz="1800" dirty="0">
                <a:latin typeface="Times New Roman" panose="02020603050405020304" pitchFamily="18" charset="0"/>
                <a:cs typeface="Times New Roman" panose="02020603050405020304" pitchFamily="18" charset="0"/>
              </a:rPr>
              <a:t> </a:t>
            </a:r>
            <a:r>
              <a:rPr lang="cs-CZ" sz="1800" dirty="0">
                <a:solidFill>
                  <a:srgbClr val="FF0000"/>
                </a:solidFill>
                <a:latin typeface="Times New Roman" panose="02020603050405020304" pitchFamily="18" charset="0"/>
                <a:cs typeface="Times New Roman" panose="02020603050405020304" pitchFamily="18" charset="0"/>
              </a:rPr>
              <a:t>nad částku 500,- Kč/osoba </a:t>
            </a:r>
            <a:r>
              <a:rPr lang="cs-CZ" sz="1800" dirty="0">
                <a:latin typeface="Times New Roman" panose="02020603050405020304" pitchFamily="18" charset="0"/>
                <a:cs typeface="Times New Roman" panose="02020603050405020304" pitchFamily="18" charset="0"/>
              </a:rPr>
              <a:t>ve výši 10 %,</a:t>
            </a:r>
          </a:p>
          <a:p>
            <a:pPr marL="354013" indent="-354013">
              <a:buNone/>
            </a:pPr>
            <a:r>
              <a:rPr lang="cs-CZ" sz="1800" b="0" dirty="0">
                <a:latin typeface="Times New Roman" panose="02020603050405020304" pitchFamily="18" charset="0"/>
                <a:cs typeface="Times New Roman" panose="02020603050405020304" pitchFamily="18" charset="0"/>
              </a:rPr>
              <a:t>b)	za vystavení jízdenky (dle ceníku tarifu ČD a tarifů jednotlivých IDS a systému jednotného tarifu </a:t>
            </a:r>
            <a:r>
              <a:rPr lang="cs-CZ" sz="1800" b="0" dirty="0">
                <a:solidFill>
                  <a:srgbClr val="FF0000"/>
                </a:solidFill>
                <a:latin typeface="Times New Roman" panose="02020603050405020304" pitchFamily="18" charset="0"/>
                <a:cs typeface="Times New Roman" panose="02020603050405020304" pitchFamily="18" charset="0"/>
              </a:rPr>
              <a:t>a za vystavení vnitrostátní týdenní (sedmidenní) traťové jízdenky dle tarifu ČD</a:t>
            </a:r>
            <a:r>
              <a:rPr lang="cs-CZ" sz="1800" b="0" dirty="0">
                <a:latin typeface="Times New Roman" panose="02020603050405020304" pitchFamily="18" charset="0"/>
                <a:cs typeface="Times New Roman" panose="02020603050405020304" pitchFamily="18" charset="0"/>
              </a:rPr>
              <a:t>:</a:t>
            </a:r>
          </a:p>
          <a:p>
            <a:pPr marL="536575" indent="-158750">
              <a:buFont typeface="Wingdings" panose="05000000000000000000" pitchFamily="2" charset="2"/>
              <a:buChar char="Ø"/>
            </a:pPr>
            <a:r>
              <a:rPr lang="cs-CZ" sz="1800" b="0" dirty="0">
                <a:latin typeface="Times New Roman" panose="02020603050405020304" pitchFamily="18" charset="0"/>
                <a:cs typeface="Times New Roman" panose="02020603050405020304" pitchFamily="18" charset="0"/>
              </a:rPr>
              <a:t>s celkovou cenou </a:t>
            </a:r>
            <a:r>
              <a:rPr lang="cs-CZ" sz="1800" dirty="0">
                <a:latin typeface="Times New Roman" panose="02020603050405020304" pitchFamily="18" charset="0"/>
                <a:cs typeface="Times New Roman" panose="02020603050405020304" pitchFamily="18" charset="0"/>
              </a:rPr>
              <a:t>do 150,- Kč </a:t>
            </a:r>
            <a:r>
              <a:rPr lang="cs-CZ" sz="1800" b="0" dirty="0">
                <a:latin typeface="Times New Roman" panose="02020603050405020304" pitchFamily="18" charset="0"/>
                <a:cs typeface="Times New Roman" panose="02020603050405020304" pitchFamily="18" charset="0"/>
              </a:rPr>
              <a:t>včetně, ve výši </a:t>
            </a:r>
            <a:r>
              <a:rPr lang="cs-CZ" sz="1800" dirty="0">
                <a:solidFill>
                  <a:srgbClr val="FF0000"/>
                </a:solidFill>
                <a:latin typeface="Times New Roman" panose="02020603050405020304" pitchFamily="18" charset="0"/>
                <a:cs typeface="Times New Roman" panose="02020603050405020304" pitchFamily="18" charset="0"/>
              </a:rPr>
              <a:t>6,5 %</a:t>
            </a:r>
            <a:r>
              <a:rPr lang="cs-CZ" sz="1800" b="0" dirty="0">
                <a:solidFill>
                  <a:srgbClr val="FF0000"/>
                </a:solidFill>
                <a:latin typeface="Times New Roman" panose="02020603050405020304" pitchFamily="18" charset="0"/>
                <a:cs typeface="Times New Roman" panose="02020603050405020304" pitchFamily="18" charset="0"/>
              </a:rPr>
              <a:t>, </a:t>
            </a:r>
            <a:r>
              <a:rPr lang="cs-CZ" sz="1800" b="0" dirty="0">
                <a:latin typeface="Times New Roman" panose="02020603050405020304" pitchFamily="18" charset="0"/>
                <a:cs typeface="Times New Roman" panose="02020603050405020304" pitchFamily="18" charset="0"/>
              </a:rPr>
              <a:t>u </a:t>
            </a:r>
            <a:r>
              <a:rPr lang="cs-CZ" sz="1800" b="0" dirty="0" err="1">
                <a:latin typeface="Times New Roman" panose="02020603050405020304" pitchFamily="18" charset="0"/>
                <a:cs typeface="Times New Roman" panose="02020603050405020304" pitchFamily="18" charset="0"/>
              </a:rPr>
              <a:t>zaměst</a:t>
            </a:r>
            <a:r>
              <a:rPr lang="cs-CZ" sz="1800" b="0" dirty="0">
                <a:latin typeface="Times New Roman" panose="02020603050405020304" pitchFamily="18" charset="0"/>
                <a:cs typeface="Times New Roman" panose="02020603050405020304" pitchFamily="18" charset="0"/>
              </a:rPr>
              <a:t>. strojvedoucí 0/0-S ve výši </a:t>
            </a:r>
            <a:r>
              <a:rPr lang="cs-CZ" sz="1800" dirty="0">
                <a:solidFill>
                  <a:srgbClr val="FF0000"/>
                </a:solidFill>
                <a:latin typeface="Times New Roman" panose="02020603050405020304" pitchFamily="18" charset="0"/>
                <a:cs typeface="Times New Roman" panose="02020603050405020304" pitchFamily="18" charset="0"/>
              </a:rPr>
              <a:t>8,5</a:t>
            </a:r>
            <a:r>
              <a:rPr lang="cs-CZ" sz="1800" dirty="0">
                <a:latin typeface="Times New Roman" panose="02020603050405020304" pitchFamily="18" charset="0"/>
                <a:cs typeface="Times New Roman" panose="02020603050405020304" pitchFamily="18" charset="0"/>
              </a:rPr>
              <a:t> %,</a:t>
            </a:r>
            <a:r>
              <a:rPr lang="cs-CZ" sz="1800" b="0" dirty="0">
                <a:latin typeface="Times New Roman" panose="02020603050405020304" pitchFamily="18" charset="0"/>
                <a:cs typeface="Times New Roman" panose="02020603050405020304" pitchFamily="18" charset="0"/>
              </a:rPr>
              <a:t> </a:t>
            </a:r>
          </a:p>
          <a:p>
            <a:pPr marL="536575" indent="-158750">
              <a:buFont typeface="Wingdings" panose="05000000000000000000" pitchFamily="2" charset="2"/>
              <a:buChar char="Ø"/>
            </a:pPr>
            <a:r>
              <a:rPr lang="cs-CZ" sz="1800" b="0" dirty="0">
                <a:latin typeface="Times New Roman" panose="02020603050405020304" pitchFamily="18" charset="0"/>
                <a:cs typeface="Times New Roman" panose="02020603050405020304" pitchFamily="18" charset="0"/>
              </a:rPr>
              <a:t>s celkovou cenou </a:t>
            </a:r>
            <a:r>
              <a:rPr lang="cs-CZ" sz="1800" dirty="0">
                <a:latin typeface="Times New Roman" panose="02020603050405020304" pitchFamily="18" charset="0"/>
                <a:cs typeface="Times New Roman" panose="02020603050405020304" pitchFamily="18" charset="0"/>
              </a:rPr>
              <a:t>nad 150,- Kč</a:t>
            </a:r>
            <a:r>
              <a:rPr lang="cs-CZ" sz="1800" b="0" dirty="0">
                <a:latin typeface="Times New Roman" panose="02020603050405020304" pitchFamily="18" charset="0"/>
                <a:cs typeface="Times New Roman" panose="02020603050405020304" pitchFamily="18" charset="0"/>
              </a:rPr>
              <a:t>, ve výši </a:t>
            </a:r>
            <a:r>
              <a:rPr lang="cs-CZ" sz="1800" dirty="0">
                <a:solidFill>
                  <a:srgbClr val="FF0000"/>
                </a:solidFill>
                <a:latin typeface="Times New Roman" panose="02020603050405020304" pitchFamily="18" charset="0"/>
                <a:cs typeface="Times New Roman" panose="02020603050405020304" pitchFamily="18" charset="0"/>
              </a:rPr>
              <a:t>3</a:t>
            </a:r>
            <a:r>
              <a:rPr lang="cs-CZ" sz="1800" dirty="0">
                <a:latin typeface="Times New Roman" panose="02020603050405020304" pitchFamily="18" charset="0"/>
                <a:cs typeface="Times New Roman" panose="02020603050405020304" pitchFamily="18" charset="0"/>
              </a:rPr>
              <a:t> %</a:t>
            </a:r>
            <a:r>
              <a:rPr lang="cs-CZ" sz="1800" b="0" dirty="0">
                <a:latin typeface="Times New Roman" panose="02020603050405020304" pitchFamily="18" charset="0"/>
                <a:cs typeface="Times New Roman" panose="02020603050405020304" pitchFamily="18" charset="0"/>
              </a:rPr>
              <a:t>, u zaměstnání strojvedoucí 0/0-S ve výši </a:t>
            </a:r>
            <a:r>
              <a:rPr lang="cs-CZ" sz="1800" dirty="0">
                <a:solidFill>
                  <a:srgbClr val="FF0000"/>
                </a:solidFill>
                <a:latin typeface="Times New Roman" panose="02020603050405020304" pitchFamily="18" charset="0"/>
                <a:cs typeface="Times New Roman" panose="02020603050405020304" pitchFamily="18" charset="0"/>
              </a:rPr>
              <a:t>5 </a:t>
            </a:r>
            <a:r>
              <a:rPr lang="cs-CZ" sz="1800" dirty="0">
                <a:latin typeface="Times New Roman" panose="02020603050405020304" pitchFamily="18" charset="0"/>
                <a:cs typeface="Times New Roman" panose="02020603050405020304" pitchFamily="18" charset="0"/>
              </a:rPr>
              <a:t>%,</a:t>
            </a:r>
            <a:r>
              <a:rPr lang="cs-CZ" sz="1800" b="0" dirty="0">
                <a:latin typeface="Times New Roman" panose="02020603050405020304" pitchFamily="18" charset="0"/>
                <a:cs typeface="Times New Roman" panose="02020603050405020304" pitchFamily="18" charset="0"/>
              </a:rPr>
              <a:t> </a:t>
            </a:r>
          </a:p>
          <a:p>
            <a:pPr marL="0" indent="0" algn="just">
              <a:buNone/>
            </a:pPr>
            <a:endParaRPr lang="cs-CZ" sz="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154945"/>
      </p:ext>
    </p:extLst>
  </p:cSld>
  <p:clrMapOvr>
    <a:masterClrMapping/>
  </p:clrMapOvr>
  <p:transition spd="med">
    <p:dissolve/>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normAutofit/>
          </a:bodyPr>
          <a:lstStyle/>
          <a:p>
            <a:pPr>
              <a:defRPr/>
            </a:pPr>
            <a:r>
              <a:rPr lang="cs-CZ" altLang="en-US" sz="2400" dirty="0">
                <a:solidFill>
                  <a:srgbClr val="3333FF"/>
                </a:solidFill>
                <a:latin typeface="Times New Roman" panose="02020603050405020304" pitchFamily="18" charset="0"/>
                <a:cs typeface="Times New Roman" panose="02020603050405020304" pitchFamily="18" charset="0"/>
              </a:rPr>
              <a:t>Příloha č. 8 - SOUVISEJÍCÍ PŘEDPISY</a:t>
            </a:r>
            <a:endParaRPr lang="cs-CZ" sz="2400" cap="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01200" y="6572250"/>
            <a:ext cx="479425"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52</a:t>
            </a:fld>
            <a:endParaRPr lang="cs-CZ" altLang="cs-CZ" sz="1000" b="0" dirty="0">
              <a:latin typeface="Times New Roman" panose="02020603050405020304" pitchFamily="18" charset="0"/>
              <a:cs typeface="Times New Roman" panose="02020603050405020304" pitchFamily="18" charset="0"/>
            </a:endParaRPr>
          </a:p>
        </p:txBody>
      </p:sp>
      <p:sp>
        <p:nvSpPr>
          <p:cNvPr id="5" name="Obdélník 4">
            <a:extLst>
              <a:ext uri="{FF2B5EF4-FFF2-40B4-BE49-F238E27FC236}">
                <a16:creationId xmlns:a16="http://schemas.microsoft.com/office/drawing/2014/main" id="{2CE483B2-0F83-41C3-BAA5-7D879E3481C8}"/>
              </a:ext>
            </a:extLst>
          </p:cNvPr>
          <p:cNvSpPr/>
          <p:nvPr/>
        </p:nvSpPr>
        <p:spPr>
          <a:xfrm>
            <a:off x="257907" y="389891"/>
            <a:ext cx="9693079" cy="6340197"/>
          </a:xfrm>
          <a:prstGeom prst="rect">
            <a:avLst/>
          </a:prstGeom>
        </p:spPr>
        <p:txBody>
          <a:bodyPr wrap="square">
            <a:spAutoFit/>
          </a:bodyPr>
          <a:lstStyle/>
          <a:p>
            <a:r>
              <a:rPr lang="cs-CZ" sz="2000" dirty="0">
                <a:solidFill>
                  <a:srgbClr val="FF0000"/>
                </a:solidFill>
                <a:latin typeface="Times New Roman" panose="02020603050405020304" pitchFamily="18" charset="0"/>
                <a:cs typeface="Times New Roman" panose="02020603050405020304" pitchFamily="18" charset="0"/>
              </a:rPr>
              <a:t>Beze změny</a:t>
            </a:r>
          </a:p>
          <a:p>
            <a:endParaRPr lang="cs-CZ" sz="800" dirty="0">
              <a:solidFill>
                <a:srgbClr val="FF0000"/>
              </a:solidFill>
              <a:latin typeface="Times New Roman" panose="02020603050405020304" pitchFamily="18" charset="0"/>
              <a:cs typeface="Times New Roman" panose="02020603050405020304" pitchFamily="18" charset="0"/>
            </a:endParaRPr>
          </a:p>
          <a:p>
            <a:r>
              <a:rPr lang="cs-CZ" sz="2000" dirty="0">
                <a:solidFill>
                  <a:schemeClr val="tx1"/>
                </a:solidFill>
                <a:latin typeface="Times New Roman" panose="02020603050405020304" pitchFamily="18" charset="0"/>
                <a:cs typeface="Times New Roman" panose="02020603050405020304" pitchFamily="18" charset="0"/>
              </a:rPr>
              <a:t>Článek 1 - Stejnokroje a akční oděvy</a:t>
            </a:r>
          </a:p>
          <a:p>
            <a:endParaRPr lang="cs-CZ" sz="1000" dirty="0">
              <a:solidFill>
                <a:schemeClr val="tx1"/>
              </a:solidFill>
              <a:latin typeface="Times New Roman" panose="02020603050405020304" pitchFamily="18" charset="0"/>
              <a:cs typeface="Times New Roman" panose="02020603050405020304" pitchFamily="18" charset="0"/>
            </a:endParaRPr>
          </a:p>
          <a:p>
            <a:pPr marL="536575" indent="-536575" algn="just"/>
            <a:r>
              <a:rPr lang="cs-CZ" sz="2000" b="0" dirty="0">
                <a:solidFill>
                  <a:schemeClr val="tx1"/>
                </a:solidFill>
                <a:latin typeface="Times New Roman" panose="02020603050405020304" pitchFamily="18" charset="0"/>
                <a:cs typeface="Times New Roman" panose="02020603050405020304" pitchFamily="18" charset="0"/>
              </a:rPr>
              <a:t>1.	ČD poskytnou zaměstnancům ve vybraných funkcích (pracovních činnostech) výstrojní součásti (stejnokroj, akční oděv) v souladu s předpisem ČD Ok 3 - Předpis o stejnokroji zaměstnanců Českých drah. </a:t>
            </a:r>
          </a:p>
          <a:p>
            <a:pPr marL="536575" algn="just"/>
            <a:r>
              <a:rPr lang="cs-CZ" sz="2000" b="0" dirty="0">
                <a:solidFill>
                  <a:schemeClr val="tx1"/>
                </a:solidFill>
                <a:latin typeface="Times New Roman" panose="02020603050405020304" pitchFamily="18" charset="0"/>
                <a:cs typeface="Times New Roman" panose="02020603050405020304" pitchFamily="18" charset="0"/>
              </a:rPr>
              <a:t>ČD v součinnosti se zástupci odborových organizací budou přehodnocovat nárok zaměstnanců na poskytování stejnokrojů a stejnokrojových součástí.</a:t>
            </a:r>
          </a:p>
          <a:p>
            <a:pPr marL="536575" algn="just"/>
            <a:endParaRPr lang="cs-CZ" sz="400" b="0" dirty="0">
              <a:solidFill>
                <a:schemeClr val="tx1"/>
              </a:solidFill>
              <a:latin typeface="Times New Roman" panose="02020603050405020304" pitchFamily="18" charset="0"/>
              <a:cs typeface="Times New Roman" panose="02020603050405020304" pitchFamily="18" charset="0"/>
            </a:endParaRPr>
          </a:p>
          <a:p>
            <a:endParaRPr lang="cs-CZ" sz="400" b="0" dirty="0">
              <a:solidFill>
                <a:schemeClr val="tx1"/>
              </a:solidFill>
              <a:latin typeface="Times New Roman" panose="02020603050405020304" pitchFamily="18" charset="0"/>
              <a:cs typeface="Times New Roman" panose="02020603050405020304" pitchFamily="18" charset="0"/>
            </a:endParaRPr>
          </a:p>
          <a:p>
            <a:pPr marL="536575" indent="-536575" algn="just">
              <a:buAutoNum type="arabicPeriod" startAt="2"/>
            </a:pPr>
            <a:r>
              <a:rPr lang="cs-CZ" sz="2000" b="0" dirty="0">
                <a:solidFill>
                  <a:schemeClr val="tx1"/>
                </a:solidFill>
                <a:latin typeface="Times New Roman" panose="02020603050405020304" pitchFamily="18" charset="0"/>
                <a:cs typeface="Times New Roman" panose="02020603050405020304" pitchFamily="18" charset="0"/>
              </a:rPr>
              <a:t>Zaměstnancům s nárokem na stejnokroj nebo akční oděv poskytnou ČD příspěvek </a:t>
            </a:r>
            <a:br>
              <a:rPr lang="cs-CZ" sz="2000" b="0" dirty="0">
                <a:solidFill>
                  <a:schemeClr val="tx1"/>
                </a:solidFill>
                <a:latin typeface="Times New Roman" panose="02020603050405020304" pitchFamily="18" charset="0"/>
                <a:cs typeface="Times New Roman" panose="02020603050405020304" pitchFamily="18" charset="0"/>
              </a:rPr>
            </a:br>
            <a:r>
              <a:rPr lang="cs-CZ" sz="2000" b="0" dirty="0">
                <a:solidFill>
                  <a:schemeClr val="tx1"/>
                </a:solidFill>
                <a:latin typeface="Times New Roman" panose="02020603050405020304" pitchFamily="18" charset="0"/>
                <a:cs typeface="Times New Roman" panose="02020603050405020304" pitchFamily="18" charset="0"/>
              </a:rPr>
              <a:t>na údržbu v souladu s Opatření ředitele personálního odboru k poskytování příspěvku </a:t>
            </a:r>
            <a:br>
              <a:rPr lang="cs-CZ" sz="2000" b="0" dirty="0">
                <a:solidFill>
                  <a:schemeClr val="tx1"/>
                </a:solidFill>
                <a:latin typeface="Times New Roman" panose="02020603050405020304" pitchFamily="18" charset="0"/>
                <a:cs typeface="Times New Roman" panose="02020603050405020304" pitchFamily="18" charset="0"/>
              </a:rPr>
            </a:br>
            <a:r>
              <a:rPr lang="cs-CZ" sz="2000" b="0" dirty="0">
                <a:solidFill>
                  <a:schemeClr val="tx1"/>
                </a:solidFill>
                <a:latin typeface="Times New Roman" panose="02020603050405020304" pitchFamily="18" charset="0"/>
                <a:cs typeface="Times New Roman" panose="02020603050405020304" pitchFamily="18" charset="0"/>
              </a:rPr>
              <a:t>na údržbu výstrojních součástí č. j. 4577/2018-O10.  </a:t>
            </a:r>
          </a:p>
          <a:p>
            <a:pPr algn="just"/>
            <a:r>
              <a:rPr lang="cs-CZ" sz="2000" b="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Byl navýšen příspěvek na čistění o 50 %.</a:t>
            </a:r>
            <a:endParaRPr lang="cs-CZ" sz="2000" b="0" dirty="0">
              <a:solidFill>
                <a:schemeClr val="tx1"/>
              </a:solidFill>
              <a:latin typeface="Times New Roman" panose="02020603050405020304" pitchFamily="18" charset="0"/>
              <a:cs typeface="Times New Roman" panose="02020603050405020304" pitchFamily="18" charset="0"/>
            </a:endParaRPr>
          </a:p>
          <a:p>
            <a:pPr marL="536575" indent="-536575" algn="just"/>
            <a:endParaRPr lang="cs-CZ" sz="800" b="0" dirty="0">
              <a:solidFill>
                <a:schemeClr val="tx1"/>
              </a:solidFill>
              <a:latin typeface="Times New Roman" panose="02020603050405020304" pitchFamily="18" charset="0"/>
              <a:cs typeface="Times New Roman" panose="02020603050405020304" pitchFamily="18" charset="0"/>
            </a:endParaRPr>
          </a:p>
          <a:p>
            <a:r>
              <a:rPr lang="cs-CZ" sz="2000" dirty="0">
                <a:solidFill>
                  <a:schemeClr val="tx1"/>
                </a:solidFill>
                <a:latin typeface="Times New Roman" panose="02020603050405020304" pitchFamily="18" charset="0"/>
                <a:cs typeface="Times New Roman" panose="02020603050405020304" pitchFamily="18" charset="0"/>
              </a:rPr>
              <a:t>Článek 2 - Použití služební pošty ČD</a:t>
            </a:r>
          </a:p>
          <a:p>
            <a:endParaRPr lang="cs-CZ" sz="400" b="0" dirty="0">
              <a:solidFill>
                <a:schemeClr val="tx1"/>
              </a:solidFill>
              <a:latin typeface="Times New Roman" panose="02020603050405020304" pitchFamily="18" charset="0"/>
              <a:cs typeface="Times New Roman" panose="02020603050405020304" pitchFamily="18" charset="0"/>
            </a:endParaRPr>
          </a:p>
          <a:p>
            <a:r>
              <a:rPr lang="cs-CZ" sz="2000" b="0" dirty="0">
                <a:solidFill>
                  <a:schemeClr val="tx1"/>
                </a:solidFill>
                <a:latin typeface="Times New Roman" panose="02020603050405020304" pitchFamily="18" charset="0"/>
                <a:cs typeface="Times New Roman" panose="02020603050405020304" pitchFamily="18" charset="0"/>
              </a:rPr>
              <a:t>Zaměstnavatel umožní odborovým organizacím používání služební pošty ČD, včetně zasílání služebních zásilek v systému přepravy této služební pošty ve vlacích ČD.</a:t>
            </a:r>
          </a:p>
          <a:p>
            <a:endParaRPr lang="cs-CZ" sz="800" b="0" dirty="0">
              <a:solidFill>
                <a:schemeClr val="tx1"/>
              </a:solidFill>
              <a:latin typeface="Times New Roman" panose="02020603050405020304" pitchFamily="18" charset="0"/>
              <a:cs typeface="Times New Roman" panose="02020603050405020304" pitchFamily="18" charset="0"/>
            </a:endParaRPr>
          </a:p>
          <a:p>
            <a:r>
              <a:rPr lang="cs-CZ" sz="2000" dirty="0">
                <a:solidFill>
                  <a:schemeClr val="tx1"/>
                </a:solidFill>
                <a:latin typeface="Times New Roman" panose="02020603050405020304" pitchFamily="18" charset="0"/>
                <a:cs typeface="Times New Roman" panose="02020603050405020304" pitchFamily="18" charset="0"/>
              </a:rPr>
              <a:t>Článek 3 - Související předpisy</a:t>
            </a:r>
          </a:p>
          <a:p>
            <a:r>
              <a:rPr lang="cs-CZ" sz="2000" b="0" dirty="0">
                <a:solidFill>
                  <a:schemeClr val="tx1"/>
                </a:solidFill>
                <a:latin typeface="Times New Roman" panose="02020603050405020304" pitchFamily="18" charset="0"/>
                <a:cs typeface="Times New Roman" panose="02020603050405020304" pitchFamily="18" charset="0"/>
              </a:rPr>
              <a:t>Např. zákon č. 262/2006 Sb., zákoník práce, v platném znění</a:t>
            </a:r>
          </a:p>
          <a:p>
            <a:r>
              <a:rPr lang="cs-CZ" sz="2000" b="0" dirty="0">
                <a:solidFill>
                  <a:schemeClr val="tx1"/>
                </a:solidFill>
                <a:latin typeface="Times New Roman" panose="02020603050405020304" pitchFamily="18" charset="0"/>
                <a:cs typeface="Times New Roman" panose="02020603050405020304" pitchFamily="18" charset="0"/>
              </a:rPr>
              <a:t>Nařízení vlády č. 589/2006 Sb., kterým se stanoví odchylná úprava pracovní doby a doby odpočinku zaměstnanců v dopravě, v platném znění apod.</a:t>
            </a:r>
          </a:p>
        </p:txBody>
      </p:sp>
    </p:spTree>
    <p:extLst>
      <p:ext uri="{BB962C8B-B14F-4D97-AF65-F5344CB8AC3E}">
        <p14:creationId xmlns:p14="http://schemas.microsoft.com/office/powerpoint/2010/main" val="1664302444"/>
      </p:ext>
    </p:extLst>
  </p:cSld>
  <p:clrMapOvr>
    <a:masterClrMapping/>
  </p:clrMapOvr>
  <p:transition spd="med">
    <p:dissolve/>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0" y="1"/>
            <a:ext cx="10080625" cy="491490"/>
          </a:xfrm>
        </p:spPr>
        <p:txBody>
          <a:bodyPr>
            <a:normAutofit/>
          </a:bodyPr>
          <a:lstStyle/>
          <a:p>
            <a:pPr>
              <a:defRPr/>
            </a:pPr>
            <a:r>
              <a:rPr lang="cs-CZ" altLang="en-US" sz="2200" dirty="0">
                <a:solidFill>
                  <a:srgbClr val="FF0000"/>
                </a:solidFill>
                <a:latin typeface="Times New Roman" panose="02020603050405020304" pitchFamily="18" charset="0"/>
                <a:cs typeface="Times New Roman" panose="02020603050405020304" pitchFamily="18" charset="0"/>
              </a:rPr>
              <a:t>Příloha č. 9 - SEZNAM BENEFITŮ A ZAMĚSTNANECKÝCH VÝHOD</a:t>
            </a:r>
            <a:endParaRPr lang="cs-CZ" sz="2200" cap="all"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9444" name="Zástupný symbol pro datum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D82AA61F-25B5-44B7-A17A-4DE022829913}"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dirty="0">
              <a:solidFill>
                <a:srgbClr val="898989"/>
              </a:solidFill>
              <a:latin typeface="Times New Roman" panose="02020603050405020304" pitchFamily="18" charset="0"/>
              <a:cs typeface="Times New Roman" panose="02020603050405020304" pitchFamily="18" charset="0"/>
            </a:endParaRPr>
          </a:p>
        </p:txBody>
      </p:sp>
      <p:sp>
        <p:nvSpPr>
          <p:cNvPr id="189445" name="Zástupný symbol pro číslo snímku 4"/>
          <p:cNvSpPr>
            <a:spLocks noGrp="1"/>
          </p:cNvSpPr>
          <p:nvPr>
            <p:ph type="sldNum" sz="quarter" idx="12"/>
          </p:nvPr>
        </p:nvSpPr>
        <p:spPr bwMode="auto">
          <a:xfrm>
            <a:off x="9601200" y="6583680"/>
            <a:ext cx="479425" cy="2743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81E35645-09D1-4649-BDF5-7DE0ACBD33D7}" type="slidenum">
              <a:rPr lang="cs-CZ" altLang="cs-CZ" sz="1000" b="0" smtClean="0">
                <a:latin typeface="Times New Roman" panose="02020603050405020304" pitchFamily="18" charset="0"/>
                <a:cs typeface="Times New Roman" panose="02020603050405020304" pitchFamily="18" charset="0"/>
              </a:rPr>
              <a:pPr>
                <a:spcBef>
                  <a:spcPct val="0"/>
                </a:spcBef>
                <a:buClrTx/>
                <a:buSzTx/>
                <a:buFontTx/>
                <a:buNone/>
              </a:pPr>
              <a:t>53</a:t>
            </a:fld>
            <a:endParaRPr lang="cs-CZ" altLang="cs-CZ" sz="1000" b="0" dirty="0">
              <a:latin typeface="Times New Roman" panose="02020603050405020304" pitchFamily="18" charset="0"/>
              <a:cs typeface="Times New Roman" panose="02020603050405020304" pitchFamily="18" charset="0"/>
            </a:endParaRPr>
          </a:p>
        </p:txBody>
      </p:sp>
      <p:graphicFrame>
        <p:nvGraphicFramePr>
          <p:cNvPr id="5" name="Tabulka 4">
            <a:extLst>
              <a:ext uri="{FF2B5EF4-FFF2-40B4-BE49-F238E27FC236}">
                <a16:creationId xmlns:a16="http://schemas.microsoft.com/office/drawing/2014/main" id="{683C4268-EC46-445B-9A5F-E71562705904}"/>
              </a:ext>
            </a:extLst>
          </p:cNvPr>
          <p:cNvGraphicFramePr>
            <a:graphicFrameLocks noGrp="1"/>
          </p:cNvGraphicFramePr>
          <p:nvPr>
            <p:extLst>
              <p:ext uri="{D42A27DB-BD31-4B8C-83A1-F6EECF244321}">
                <p14:modId xmlns:p14="http://schemas.microsoft.com/office/powerpoint/2010/main" val="878580005"/>
              </p:ext>
            </p:extLst>
          </p:nvPr>
        </p:nvGraphicFramePr>
        <p:xfrm>
          <a:off x="166255" y="508000"/>
          <a:ext cx="9752400" cy="5494713"/>
        </p:xfrm>
        <a:graphic>
          <a:graphicData uri="http://schemas.openxmlformats.org/drawingml/2006/table">
            <a:tbl>
              <a:tblPr firstRow="1" firstCol="1" bandRow="1">
                <a:tableStyleId>{5C22544A-7EE6-4342-B048-85BDC9FD1C3A}</a:tableStyleId>
              </a:tblPr>
              <a:tblGrid>
                <a:gridCol w="4446000">
                  <a:extLst>
                    <a:ext uri="{9D8B030D-6E8A-4147-A177-3AD203B41FA5}">
                      <a16:colId xmlns:a16="http://schemas.microsoft.com/office/drawing/2014/main" val="4226295939"/>
                    </a:ext>
                  </a:extLst>
                </a:gridCol>
                <a:gridCol w="5306400">
                  <a:extLst>
                    <a:ext uri="{9D8B030D-6E8A-4147-A177-3AD203B41FA5}">
                      <a16:colId xmlns:a16="http://schemas.microsoft.com/office/drawing/2014/main" val="130811608"/>
                    </a:ext>
                  </a:extLst>
                </a:gridCol>
              </a:tblGrid>
              <a:tr h="305262">
                <a:tc>
                  <a:txBody>
                    <a:bodyPr/>
                    <a:lstStyle/>
                    <a:p>
                      <a:pPr algn="ctr">
                        <a:spcAft>
                          <a:spcPts val="0"/>
                        </a:spcAft>
                      </a:pPr>
                      <a:r>
                        <a:rPr lang="cs-CZ" sz="1800" dirty="0">
                          <a:effectLst/>
                        </a:rPr>
                        <a:t>Název benefitu (příklady)</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lnT w="38100" cap="flat" cmpd="sng" algn="ctr">
                      <a:solidFill>
                        <a:schemeClr val="bg2">
                          <a:lumMod val="25000"/>
                        </a:schemeClr>
                      </a:solidFill>
                      <a:prstDash val="solid"/>
                      <a:round/>
                      <a:headEnd type="none" w="med" len="med"/>
                      <a:tailEnd type="none" w="med" len="med"/>
                    </a:lnT>
                  </a:tcPr>
                </a:tc>
                <a:tc>
                  <a:txBody>
                    <a:bodyPr/>
                    <a:lstStyle/>
                    <a:p>
                      <a:pPr algn="ctr">
                        <a:spcAft>
                          <a:spcPts val="0"/>
                        </a:spcAft>
                      </a:pPr>
                      <a:r>
                        <a:rPr lang="cs-CZ" sz="1800" dirty="0">
                          <a:effectLst/>
                        </a:rPr>
                        <a:t>Název předpisu</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38100" cap="flat" cmpd="sng" algn="ctr">
                      <a:solidFill>
                        <a:schemeClr val="bg2">
                          <a:lumMod val="25000"/>
                        </a:schemeClr>
                      </a:solidFill>
                      <a:prstDash val="solid"/>
                      <a:round/>
                      <a:headEnd type="none" w="med" len="med"/>
                      <a:tailEnd type="none" w="med" len="med"/>
                    </a:lnT>
                  </a:tcPr>
                </a:tc>
                <a:extLst>
                  <a:ext uri="{0D108BD9-81ED-4DB2-BD59-A6C34878D82A}">
                    <a16:rowId xmlns:a16="http://schemas.microsoft.com/office/drawing/2014/main" val="1503822208"/>
                  </a:ext>
                </a:extLst>
              </a:tr>
              <a:tr h="1221047">
                <a:tc>
                  <a:txBody>
                    <a:bodyPr/>
                    <a:lstStyle/>
                    <a:p>
                      <a:pPr>
                        <a:spcAft>
                          <a:spcPts val="0"/>
                        </a:spcAft>
                      </a:pPr>
                      <a:r>
                        <a:rPr lang="cs-CZ" sz="1800" dirty="0">
                          <a:effectLst/>
                        </a:rPr>
                        <a:t>Příspěvek na penzijní připojištění</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lgn="just">
                        <a:spcAft>
                          <a:spcPts val="300"/>
                        </a:spcAft>
                        <a:tabLst>
                          <a:tab pos="5311140" algn="l"/>
                        </a:tabLst>
                      </a:pPr>
                      <a:r>
                        <a:rPr lang="cs-CZ" sz="1800" dirty="0">
                          <a:effectLst/>
                        </a:rPr>
                        <a:t>Zásady pro poskytování příspěvku zaměstnavatele na penzijní připojištění se státním příspěvkem, doplňkové penzijní spoření a životní pojištění zaměstnancům Českých drah, a.s. </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1036064413"/>
                  </a:ext>
                </a:extLst>
              </a:tr>
              <a:tr h="1221047">
                <a:tc>
                  <a:txBody>
                    <a:bodyPr/>
                    <a:lstStyle/>
                    <a:p>
                      <a:pPr>
                        <a:spcAft>
                          <a:spcPts val="0"/>
                        </a:spcAft>
                      </a:pPr>
                      <a:r>
                        <a:rPr lang="cs-CZ" sz="1800" dirty="0">
                          <a:effectLst/>
                        </a:rPr>
                        <a:t>Příspěvek na životní pojištění</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lgn="just">
                        <a:spcAft>
                          <a:spcPts val="300"/>
                        </a:spcAft>
                        <a:tabLst>
                          <a:tab pos="5311140" algn="l"/>
                        </a:tabLst>
                      </a:pPr>
                      <a:r>
                        <a:rPr lang="cs-CZ" sz="1800" dirty="0">
                          <a:effectLst/>
                        </a:rPr>
                        <a:t>Zásady pro poskytování příspěvku zaměstnavatele na penzijní připojištění se státním příspěvkem, doplňkové penzijní spoření a životní pojištění zaměstnancům Českých drah, a.s.</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3682944567"/>
                  </a:ext>
                </a:extLst>
              </a:tr>
              <a:tr h="610524">
                <a:tc>
                  <a:txBody>
                    <a:bodyPr/>
                    <a:lstStyle/>
                    <a:p>
                      <a:pPr>
                        <a:spcAft>
                          <a:spcPts val="0"/>
                        </a:spcAft>
                      </a:pPr>
                      <a:r>
                        <a:rPr lang="cs-CZ" sz="1800" dirty="0">
                          <a:effectLst/>
                        </a:rPr>
                        <a:t>Důležité osobní překážky v práci nad ZP</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rPr>
                        <a:t>Bod 5.2.1 PKS 2025</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3754392506"/>
                  </a:ext>
                </a:extLst>
              </a:tr>
              <a:tr h="610524">
                <a:tc>
                  <a:txBody>
                    <a:bodyPr/>
                    <a:lstStyle/>
                    <a:p>
                      <a:pPr>
                        <a:spcAft>
                          <a:spcPts val="0"/>
                        </a:spcAft>
                      </a:pPr>
                      <a:r>
                        <a:rPr lang="cs-CZ" sz="1800" dirty="0">
                          <a:effectLst/>
                        </a:rPr>
                        <a:t>Zkrácená stanovená týdenní pracovní doba bez snížení mzdy</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rPr>
                        <a:t>Příloha č. 1 PKS 2025</a:t>
                      </a:r>
                      <a:endParaRPr lang="cs-CZ" sz="1800" dirty="0">
                        <a:effectLst/>
                        <a:latin typeface="Times New Roman" panose="02020603050405020304" pitchFamily="18" charset="0"/>
                        <a:ea typeface="Times New Roman" panose="02020603050405020304" pitchFamily="18" charset="0"/>
                      </a:endParaRPr>
                    </a:p>
                  </a:txBody>
                  <a:tcPr marL="68580" marR="68580" marT="0" marB="0" anchor="ctr">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3087460333"/>
                  </a:ext>
                </a:extLst>
              </a:tr>
              <a:tr h="915785">
                <a:tc>
                  <a:txBody>
                    <a:bodyPr/>
                    <a:lstStyle/>
                    <a:p>
                      <a:pPr>
                        <a:spcAft>
                          <a:spcPts val="0"/>
                        </a:spcAft>
                      </a:pPr>
                      <a:r>
                        <a:rPr lang="cs-CZ" sz="1800" dirty="0">
                          <a:effectLst/>
                        </a:rPr>
                        <a:t>Pružné rozvržení pracovní doby pro zaměstnance s rovnoměrným rozvržením pracovní doby</a:t>
                      </a:r>
                      <a:endParaRPr lang="cs-CZ" sz="1800" dirty="0">
                        <a:effectLst/>
                        <a:latin typeface="Times New Roman" panose="02020603050405020304" pitchFamily="18" charset="0"/>
                        <a:ea typeface="Times New Roman" panose="02020603050405020304" pitchFamily="18" charset="0"/>
                      </a:endParaRP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rPr>
                        <a:t> </a:t>
                      </a:r>
                    </a:p>
                    <a:p>
                      <a:pPr>
                        <a:spcAft>
                          <a:spcPts val="0"/>
                        </a:spcAft>
                      </a:pPr>
                      <a:r>
                        <a:rPr lang="cs-CZ" sz="1800" dirty="0">
                          <a:effectLst/>
                        </a:rPr>
                        <a:t>Příloha č. 1 PKS 2025</a:t>
                      </a:r>
                      <a:endParaRPr lang="cs-CZ" sz="1800" dirty="0">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3902822252"/>
                  </a:ext>
                </a:extLst>
              </a:tr>
              <a:tr h="305262">
                <a:tc>
                  <a:txBody>
                    <a:bodyPr/>
                    <a:lstStyle/>
                    <a:p>
                      <a:pPr>
                        <a:spcAft>
                          <a:spcPts val="0"/>
                        </a:spcAft>
                      </a:pPr>
                      <a:r>
                        <a:rPr lang="cs-CZ" sz="1800" dirty="0">
                          <a:solidFill>
                            <a:srgbClr val="EFECFE"/>
                          </a:solidFill>
                          <a:effectLst/>
                          <a:latin typeface="Times New Roman" panose="02020603050405020304" pitchFamily="18" charset="0"/>
                          <a:ea typeface="Times New Roman" panose="02020603050405020304" pitchFamily="18" charset="0"/>
                        </a:rPr>
                        <a:t>Zvýšený nárok dovolené nad ZP</a:t>
                      </a: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effectLst/>
                          <a:latin typeface="Times New Roman" panose="02020603050405020304" pitchFamily="18" charset="0"/>
                          <a:ea typeface="Times New Roman" panose="02020603050405020304" pitchFamily="18" charset="0"/>
                        </a:rPr>
                        <a:t>Příloha č. 1 PKS 2025</a:t>
                      </a: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2557470343"/>
                  </a:ext>
                </a:extLst>
              </a:tr>
              <a:tr h="305262">
                <a:tc>
                  <a:txBody>
                    <a:bodyPr/>
                    <a:lstStyle/>
                    <a:p>
                      <a:pPr>
                        <a:spcAft>
                          <a:spcPts val="0"/>
                        </a:spcAft>
                      </a:pPr>
                      <a:r>
                        <a:rPr lang="cs-CZ" sz="1800" dirty="0">
                          <a:solidFill>
                            <a:srgbClr val="EFECFE"/>
                          </a:solidFill>
                          <a:effectLst/>
                          <a:latin typeface="Times New Roman" panose="02020603050405020304" pitchFamily="18" charset="0"/>
                          <a:ea typeface="Times New Roman" panose="02020603050405020304" pitchFamily="18" charset="0"/>
                        </a:rPr>
                        <a:t>Dodatkové volno s náhradou mzdy</a:t>
                      </a:r>
                    </a:p>
                  </a:txBody>
                  <a:tcPr marL="68580" marR="68580" marT="0" marB="0">
                    <a:lnL w="38100" cap="flat" cmpd="sng" algn="ctr">
                      <a:solidFill>
                        <a:schemeClr val="bg2">
                          <a:lumMod val="25000"/>
                        </a:schemeClr>
                      </a:solidFill>
                      <a:prstDash val="solid"/>
                      <a:round/>
                      <a:headEnd type="none" w="med" len="med"/>
                      <a:tailEnd type="none" w="med" len="med"/>
                    </a:lnL>
                  </a:tcPr>
                </a:tc>
                <a:tc>
                  <a:txBody>
                    <a:bodyPr/>
                    <a:lstStyle/>
                    <a:p>
                      <a:pPr>
                        <a:spcAft>
                          <a:spcPts val="0"/>
                        </a:spcAft>
                      </a:pPr>
                      <a:r>
                        <a:rPr lang="cs-CZ" sz="1800" dirty="0">
                          <a:solidFill>
                            <a:schemeClr val="tx1"/>
                          </a:solidFill>
                          <a:effectLst/>
                        </a:rPr>
                        <a:t>Příloha č. 1 PKS 2025</a:t>
                      </a:r>
                      <a:endParaRPr lang="cs-CZ"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R w="38100" cap="flat" cmpd="sng" algn="ctr">
                      <a:solidFill>
                        <a:schemeClr val="bg2">
                          <a:lumMod val="25000"/>
                        </a:schemeClr>
                      </a:solidFill>
                      <a:prstDash val="solid"/>
                      <a:round/>
                      <a:headEnd type="none" w="med" len="med"/>
                      <a:tailEnd type="none" w="med" len="med"/>
                    </a:lnR>
                    <a:lnT w="19050" cap="flat" cmpd="sng" algn="ctr">
                      <a:solidFill>
                        <a:schemeClr val="bg2">
                          <a:lumMod val="25000"/>
                        </a:schemeClr>
                      </a:solidFill>
                      <a:prstDash val="solid"/>
                      <a:round/>
                      <a:headEnd type="none" w="med" len="med"/>
                      <a:tailEnd type="none" w="med" len="med"/>
                    </a:lnT>
                    <a:lnB w="19050" cap="flat" cmpd="sng" algn="ctr">
                      <a:solidFill>
                        <a:schemeClr val="bg2">
                          <a:lumMod val="25000"/>
                        </a:schemeClr>
                      </a:solidFill>
                      <a:prstDash val="solid"/>
                      <a:round/>
                      <a:headEnd type="none" w="med" len="med"/>
                      <a:tailEnd type="none" w="med" len="med"/>
                    </a:lnB>
                  </a:tcPr>
                </a:tc>
                <a:extLst>
                  <a:ext uri="{0D108BD9-81ED-4DB2-BD59-A6C34878D82A}">
                    <a16:rowId xmlns:a16="http://schemas.microsoft.com/office/drawing/2014/main" val="2538355848"/>
                  </a:ext>
                </a:extLst>
              </a:tr>
            </a:tbl>
          </a:graphicData>
        </a:graphic>
      </p:graphicFrame>
      <p:sp>
        <p:nvSpPr>
          <p:cNvPr id="6" name="TextovéPole 5">
            <a:extLst>
              <a:ext uri="{FF2B5EF4-FFF2-40B4-BE49-F238E27FC236}">
                <a16:creationId xmlns:a16="http://schemas.microsoft.com/office/drawing/2014/main" id="{C848DD45-36FE-2B07-73B2-F2EBC0F0329B}"/>
              </a:ext>
            </a:extLst>
          </p:cNvPr>
          <p:cNvSpPr txBox="1"/>
          <p:nvPr/>
        </p:nvSpPr>
        <p:spPr>
          <a:xfrm>
            <a:off x="71999" y="6191111"/>
            <a:ext cx="9846655" cy="400110"/>
          </a:xfrm>
          <a:prstGeom prst="rect">
            <a:avLst/>
          </a:prstGeom>
          <a:noFill/>
        </p:spPr>
        <p:txBody>
          <a:bodyPr wrap="square" rtlCol="0">
            <a:spAutoFit/>
          </a:bodyPr>
          <a:lstStyle/>
          <a:p>
            <a:r>
              <a:rPr lang="cs-CZ" sz="2000" dirty="0">
                <a:solidFill>
                  <a:schemeClr val="tx1"/>
                </a:solidFill>
                <a:latin typeface="Times New Roman" panose="02020603050405020304" pitchFamily="18" charset="0"/>
                <a:cs typeface="Times New Roman" panose="02020603050405020304" pitchFamily="18" charset="0"/>
              </a:rPr>
              <a:t>Metodický pokyn k PKS ČD, a.s. na rok 2025</a:t>
            </a:r>
          </a:p>
        </p:txBody>
      </p:sp>
    </p:spTree>
    <p:extLst>
      <p:ext uri="{BB962C8B-B14F-4D97-AF65-F5344CB8AC3E}">
        <p14:creationId xmlns:p14="http://schemas.microsoft.com/office/powerpoint/2010/main" val="3970751512"/>
      </p:ext>
    </p:extLst>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6</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75757" y="10863"/>
            <a:ext cx="9714005" cy="430887"/>
          </a:xfrm>
          <a:prstGeom prst="rect">
            <a:avLst/>
          </a:prstGeom>
        </p:spPr>
        <p:txBody>
          <a:bodyPr>
            <a:spAutoFit/>
          </a:bodyPr>
          <a:lstStyle/>
          <a:p>
            <a:pPr algn="ctr" eaLnBrk="1" hangingPunct="1">
              <a:defRPr/>
            </a:pPr>
            <a:r>
              <a:rPr lang="cs-CZ" sz="22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3. - Sociální oblast, zaměstnanecké výhody</a:t>
            </a:r>
            <a:endParaRPr lang="cs-CZ" sz="2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358537"/>
            <a:ext cx="9530023" cy="6210663"/>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spcBef>
                <a:spcPts val="200"/>
              </a:spcBef>
              <a:buNone/>
            </a:pPr>
            <a:endParaRPr lang="cs-CZ" sz="500" b="0" dirty="0">
              <a:latin typeface="Times New Roman" panose="02020603050405020304" pitchFamily="18" charset="0"/>
              <a:cs typeface="Times New Roman" panose="02020603050405020304" pitchFamily="18" charset="0"/>
            </a:endParaRPr>
          </a:p>
          <a:p>
            <a:pPr marL="0" indent="0">
              <a:spcBef>
                <a:spcPts val="200"/>
              </a:spcBef>
              <a:buNone/>
            </a:pPr>
            <a:r>
              <a:rPr lang="cs-CZ" sz="2000" b="0" dirty="0">
                <a:latin typeface="Times New Roman" panose="02020603050405020304" pitchFamily="18" charset="0"/>
                <a:cs typeface="Times New Roman" panose="02020603050405020304" pitchFamily="18" charset="0"/>
              </a:rPr>
              <a:t>Řeší např.: - dohlídky na pracovištích lékařem PLS, léčebné výlohy v přeshraniční dopravě </a:t>
            </a:r>
          </a:p>
          <a:p>
            <a:pPr marL="0" indent="0" algn="just">
              <a:buNone/>
              <a:tabLst>
                <a:tab pos="540385" algn="l"/>
                <a:tab pos="540385" algn="l"/>
                <a:tab pos="572770" algn="l"/>
              </a:tabLst>
            </a:pPr>
            <a:endParaRPr lang="cs-CZ" sz="1000" dirty="0">
              <a:effectLst/>
              <a:latin typeface="Times New Roman" panose="02020603050405020304" pitchFamily="18" charset="0"/>
              <a:cs typeface="Times New Roman" panose="02020603050405020304" pitchFamily="18" charset="0"/>
            </a:endParaRPr>
          </a:p>
          <a:p>
            <a:pPr marL="0" indent="0" algn="just">
              <a:buNone/>
              <a:tabLst>
                <a:tab pos="540385" algn="l"/>
                <a:tab pos="540385" algn="l"/>
                <a:tab pos="572770" algn="l"/>
              </a:tabLst>
            </a:pPr>
            <a:r>
              <a:rPr lang="cs-CZ" sz="2000" dirty="0">
                <a:effectLst/>
                <a:latin typeface="Times New Roman" panose="02020603050405020304" pitchFamily="18" charset="0"/>
                <a:cs typeface="Times New Roman" panose="02020603050405020304" pitchFamily="18" charset="0"/>
              </a:rPr>
              <a:t>3.2	Péče o vybrané skupiny zaměstnanců </a:t>
            </a:r>
          </a:p>
          <a:p>
            <a:pPr marL="0" indent="0" algn="just">
              <a:buNone/>
            </a:pPr>
            <a:endParaRPr lang="cs-CZ"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Zaměstnavatel bude ve spolupráci s odborovými organizacemi prostřednictvím sítě poradenských služeb poskytovat zaměstnancům pomoc při řešení jejich pracovních a sociálních problémů. Týká se to zejména žen, mladistvých, zaměstnanců se změněnou pracovní schopností a zaměstnanců pečujících o děti v předškolním věku.</a:t>
            </a:r>
          </a:p>
          <a:p>
            <a:pPr marL="0" indent="0" algn="just">
              <a:buNone/>
            </a:pPr>
            <a:endParaRPr lang="cs-CZ" sz="400" b="1" dirty="0">
              <a:latin typeface="Times New Roman" pitchFamily="18" charset="0"/>
              <a:cs typeface="Arial" pitchFamily="34" charset="0"/>
            </a:endParaRPr>
          </a:p>
          <a:p>
            <a:pPr marL="0" indent="0" algn="just">
              <a:buNone/>
            </a:pPr>
            <a:endParaRPr lang="cs-CZ" sz="800" b="1" dirty="0">
              <a:latin typeface="Times New Roman" pitchFamily="18" charset="0"/>
              <a:cs typeface="Arial" pitchFamily="34" charset="0"/>
            </a:endParaRPr>
          </a:p>
          <a:p>
            <a:pPr marL="0" indent="0" algn="just">
              <a:buNone/>
            </a:pPr>
            <a:r>
              <a:rPr lang="cs-CZ" sz="2000" b="1" dirty="0">
                <a:latin typeface="Times New Roman" pitchFamily="18" charset="0"/>
                <a:cs typeface="Arial" pitchFamily="34" charset="0"/>
              </a:rPr>
              <a:t>3.3</a:t>
            </a:r>
            <a:r>
              <a:rPr lang="cs-CZ" sz="2000" dirty="0">
                <a:effectLst>
                  <a:outerShdw blurRad="38100" dist="38100" dir="2700000" algn="tl">
                    <a:srgbClr val="FFFFFF"/>
                  </a:outerShdw>
                </a:effectLst>
                <a:latin typeface="Times New Roman" pitchFamily="18" charset="0"/>
                <a:cs typeface="Arial" pitchFamily="34" charset="0"/>
              </a:rPr>
              <a:t>     </a:t>
            </a:r>
            <a:r>
              <a:rPr lang="cs-CZ" sz="2000" b="1" dirty="0">
                <a:latin typeface="Times New Roman" pitchFamily="18" charset="0"/>
                <a:cs typeface="Arial" pitchFamily="34" charset="0"/>
              </a:rPr>
              <a:t>Kondiční pobyty </a:t>
            </a:r>
            <a:r>
              <a:rPr lang="cs-CZ" altLang="cs-CZ" sz="2000" dirty="0">
                <a:latin typeface="Times New Roman" panose="02020603050405020304" pitchFamily="18" charset="0"/>
                <a:cs typeface="Arial" panose="020B0604020202020204" pitchFamily="34" charset="0"/>
              </a:rPr>
              <a:t>-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p>
          <a:p>
            <a:pPr marL="0" indent="0" algn="just">
              <a:buFont typeface="Wingdings 2" panose="05020102010507070707" pitchFamily="18" charset="2"/>
              <a:buNone/>
              <a:tabLst>
                <a:tab pos="542925" algn="l"/>
              </a:tabLst>
              <a:defRPr/>
            </a:pPr>
            <a:r>
              <a:rPr lang="cs-CZ" sz="2000" b="0" dirty="0">
                <a:latin typeface="Times New Roman" pitchFamily="18" charset="0"/>
                <a:cs typeface="Arial" pitchFamily="34" charset="0"/>
              </a:rPr>
              <a:t>Zaměstnavatel zabezpečí v roce 2025 pro zaměstnance v exponovaných povoláních (pracovních činnostech) kondiční pobyty v souladu s přílohou č. 5 této PKS.</a:t>
            </a:r>
          </a:p>
          <a:p>
            <a:pPr marL="0" indent="0" algn="just">
              <a:buFont typeface="Wingdings 2" panose="05020102010507070707" pitchFamily="18" charset="2"/>
              <a:buNone/>
              <a:tabLst>
                <a:tab pos="542925" algn="l"/>
              </a:tabLst>
              <a:defRPr/>
            </a:pPr>
            <a:endParaRPr lang="cs-CZ" sz="800" b="0" dirty="0">
              <a:effectLst>
                <a:outerShdw blurRad="38100" dist="38100" dir="2700000" algn="tl">
                  <a:srgbClr val="FFFFFF"/>
                </a:outerShdw>
              </a:effectLst>
              <a:latin typeface="Times New Roman" pitchFamily="18" charset="0"/>
              <a:cs typeface="Arial" pitchFamily="34" charset="0"/>
            </a:endParaRPr>
          </a:p>
          <a:p>
            <a:pPr marL="0" indent="0" algn="just">
              <a:buFont typeface="Wingdings 2" panose="05020102010507070707" pitchFamily="18" charset="2"/>
              <a:buNone/>
              <a:tabLst>
                <a:tab pos="542925" algn="l"/>
              </a:tabLst>
              <a:defRPr/>
            </a:pPr>
            <a:r>
              <a:rPr lang="cs-CZ" sz="2000" b="1" dirty="0">
                <a:latin typeface="Times New Roman" pitchFamily="18" charset="0"/>
                <a:cs typeface="Arial" pitchFamily="34" charset="0"/>
              </a:rPr>
              <a:t>3.4</a:t>
            </a:r>
            <a:r>
              <a:rPr lang="cs-CZ" sz="2000" b="1" dirty="0">
                <a:effectLst>
                  <a:outerShdw blurRad="38100" dist="38100" dir="2700000" algn="tl">
                    <a:srgbClr val="FFFFFF"/>
                  </a:outerShdw>
                </a:effectLst>
                <a:latin typeface="Times New Roman" pitchFamily="18" charset="0"/>
                <a:cs typeface="Arial" pitchFamily="34" charset="0"/>
              </a:rPr>
              <a:t>	  </a:t>
            </a:r>
            <a:r>
              <a:rPr lang="cs-CZ" sz="2000" b="1" dirty="0">
                <a:latin typeface="Times New Roman" pitchFamily="18" charset="0"/>
                <a:cs typeface="Arial" pitchFamily="34" charset="0"/>
              </a:rPr>
              <a:t>Zaměstnanecké jízdní výhody</a:t>
            </a:r>
          </a:p>
          <a:p>
            <a:pPr marL="0" indent="0" algn="just">
              <a:buFont typeface="Wingdings 2" panose="05020102010507070707" pitchFamily="18" charset="2"/>
              <a:buNone/>
              <a:tabLst>
                <a:tab pos="542925" algn="l"/>
              </a:tabLst>
              <a:defRPr/>
            </a:pPr>
            <a:r>
              <a:rPr lang="cs-CZ" sz="2000" b="0" dirty="0">
                <a:latin typeface="Times New Roman" pitchFamily="18" charset="0"/>
                <a:cs typeface="Arial" pitchFamily="34" charset="0"/>
              </a:rPr>
              <a:t>ČD poskytne svým zaměstnancům jízdní a přepravní výhody dle předpisů ČD Ok10 - Prováděcí předpis k „Tarifu“ č.j. 59986/2008-O9, v platném znění, ČD Ok12, ČD Ok9, Metodického pokynu k prodloužení zaměstnaneckých jízdních výhod ČD pro rok 2025.</a:t>
            </a:r>
          </a:p>
          <a:p>
            <a:pPr marL="0" indent="0" algn="just">
              <a:buFont typeface="Wingdings 2" panose="05020102010507070707" pitchFamily="18" charset="2"/>
              <a:buNone/>
              <a:tabLst>
                <a:tab pos="542925" algn="l"/>
              </a:tabLst>
              <a:defRPr/>
            </a:pPr>
            <a:r>
              <a:rPr lang="cs-CZ" sz="2000" b="0" dirty="0">
                <a:latin typeface="Times New Roman" pitchFamily="18" charset="0"/>
                <a:cs typeface="Arial" pitchFamily="34" charset="0"/>
              </a:rPr>
              <a:t>Případná novelizace těchto předpisů bude provedena po projednání s odborovými organizacemi při respektování všech dohod k této problematice dříve uzavřených.</a:t>
            </a:r>
          </a:p>
          <a:p>
            <a:pPr marL="0" indent="0" algn="just">
              <a:buFont typeface="Wingdings 2" panose="05020102010507070707" pitchFamily="18" charset="2"/>
              <a:buNone/>
              <a:tabLst>
                <a:tab pos="542925" algn="l"/>
              </a:tabLst>
              <a:defRPr/>
            </a:pPr>
            <a:endParaRPr lang="cs-CZ" sz="800" b="1" dirty="0">
              <a:effectLst>
                <a:outerShdw blurRad="38100" dist="38100" dir="2700000" algn="tl">
                  <a:srgbClr val="FFFFFF"/>
                </a:outerShdw>
              </a:effectLst>
              <a:latin typeface="Times New Roman" pitchFamily="18" charset="0"/>
              <a:cs typeface="Arial" pitchFamily="34" charset="0"/>
            </a:endParaRPr>
          </a:p>
          <a:p>
            <a:pPr marL="0" indent="0" algn="just">
              <a:buFont typeface="Wingdings 2" panose="05020102010507070707" pitchFamily="18" charset="2"/>
              <a:buNone/>
              <a:tabLst>
                <a:tab pos="0" algn="l"/>
                <a:tab pos="622300" algn="l"/>
              </a:tabLst>
              <a:defRPr/>
            </a:pPr>
            <a:endParaRPr lang="cs-CZ" sz="2000" b="0" dirty="0">
              <a:latin typeface="Times New Roman" pitchFamily="18" charset="0"/>
              <a:cs typeface="Arial" pitchFamily="34" charset="0"/>
            </a:endParaRPr>
          </a:p>
          <a:p>
            <a:pPr marL="0" indent="0" algn="just">
              <a:buFont typeface="Wingdings 2" panose="05020102010507070707" pitchFamily="18" charset="2"/>
              <a:buNone/>
              <a:tabLst>
                <a:tab pos="0" algn="l"/>
                <a:tab pos="622300" algn="l"/>
              </a:tabLst>
              <a:defRPr/>
            </a:pPr>
            <a:endParaRPr lang="cs-CZ" b="0" dirty="0"/>
          </a:p>
        </p:txBody>
      </p:sp>
    </p:spTree>
    <p:extLst>
      <p:ext uri="{BB962C8B-B14F-4D97-AF65-F5344CB8AC3E}">
        <p14:creationId xmlns:p14="http://schemas.microsoft.com/office/powerpoint/2010/main" val="2658769481"/>
      </p:ext>
    </p:extLst>
  </p:cSld>
  <p:clrMapOvr>
    <a:masterClrMapping/>
  </p:clrMapOvr>
  <p:transition spd="med">
    <p:dissolv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7</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4" name="Obdélník 3"/>
          <p:cNvSpPr/>
          <p:nvPr/>
        </p:nvSpPr>
        <p:spPr>
          <a:xfrm>
            <a:off x="175757" y="10863"/>
            <a:ext cx="9714005" cy="430887"/>
          </a:xfrm>
          <a:prstGeom prst="rect">
            <a:avLst/>
          </a:prstGeom>
        </p:spPr>
        <p:txBody>
          <a:bodyPr>
            <a:spAutoFit/>
          </a:bodyPr>
          <a:lstStyle/>
          <a:p>
            <a:pPr algn="ctr" eaLnBrk="1" hangingPunct="1">
              <a:defRPr/>
            </a:pPr>
            <a:r>
              <a:rPr lang="cs-CZ" sz="22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3. - Sociální oblast, zaměstnanecké výhody</a:t>
            </a:r>
            <a:endParaRPr lang="cs-CZ" sz="2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latin typeface="Times New Roman" panose="02020603050405020304" pitchFamily="18" charset="0"/>
              <a:ea typeface="Times New Roman"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0" name="Obdélník 5">
            <a:extLst>
              <a:ext uri="{FF2B5EF4-FFF2-40B4-BE49-F238E27FC236}">
                <a16:creationId xmlns:a16="http://schemas.microsoft.com/office/drawing/2014/main" id="{489026E7-8851-4B60-92C7-C70208435C55}"/>
              </a:ext>
            </a:extLst>
          </p:cNvPr>
          <p:cNvSpPr>
            <a:spLocks noChangeArrowheads="1"/>
          </p:cNvSpPr>
          <p:nvPr/>
        </p:nvSpPr>
        <p:spPr bwMode="auto">
          <a:xfrm>
            <a:off x="155498" y="635052"/>
            <a:ext cx="9791700"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50000"/>
              <a:buFont typeface="Wingdings 2" panose="05020102010507070707" pitchFamily="18" charset="2"/>
              <a:buChar char=""/>
              <a:tabLst>
                <a:tab pos="542925" algn="l"/>
              </a:tabLst>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tabLst>
                <a:tab pos="542925" algn="l"/>
              </a:tabLst>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tabLst>
                <a:tab pos="542925" algn="l"/>
              </a:tabLst>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tabLst>
                <a:tab pos="542925" algn="l"/>
              </a:tabLst>
              <a:defRPr sz="2000">
                <a:solidFill>
                  <a:schemeClr val="tx1"/>
                </a:solidFill>
                <a:latin typeface="Cambria" panose="02040503050406030204" pitchFamily="18" charset="0"/>
              </a:defRPr>
            </a:lvl9pPr>
          </a:lstStyle>
          <a:p>
            <a:pPr algn="just">
              <a:buFont typeface="Wingdings 2" panose="05020102010507070707" pitchFamily="18" charset="2"/>
              <a:buNone/>
              <a:tabLst>
                <a:tab pos="542925" algn="l"/>
              </a:tabLst>
              <a:defRPr/>
            </a:pPr>
            <a:r>
              <a:rPr lang="cs-CZ" sz="2000" b="1" dirty="0">
                <a:latin typeface="Times New Roman" pitchFamily="18" charset="0"/>
                <a:cs typeface="Arial" pitchFamily="34" charset="0"/>
              </a:rPr>
              <a:t>3.5</a:t>
            </a:r>
            <a:r>
              <a:rPr lang="cs-CZ" sz="2000" b="1" dirty="0">
                <a:effectLst>
                  <a:outerShdw blurRad="38100" dist="38100" dir="2700000" algn="tl">
                    <a:srgbClr val="FFFFFF"/>
                  </a:outerShdw>
                </a:effectLst>
                <a:latin typeface="Times New Roman" pitchFamily="18" charset="0"/>
                <a:cs typeface="Arial" pitchFamily="34" charset="0"/>
              </a:rPr>
              <a:t>	 </a:t>
            </a:r>
            <a:r>
              <a:rPr lang="cs-CZ" sz="2000" b="1" dirty="0">
                <a:latin typeface="Times New Roman" pitchFamily="18" charset="0"/>
                <a:cs typeface="Arial" pitchFamily="34" charset="0"/>
              </a:rPr>
              <a:t>Sociální fond - </a:t>
            </a:r>
            <a:r>
              <a:rPr lang="cs-CZ" sz="2000" b="1" dirty="0">
                <a:solidFill>
                  <a:srgbClr val="FF0000"/>
                </a:solidFill>
                <a:latin typeface="Times New Roman" pitchFamily="18" charset="0"/>
                <a:cs typeface="Arial" pitchFamily="34" charset="0"/>
              </a:rPr>
              <a:t>beze</a:t>
            </a:r>
            <a:r>
              <a:rPr lang="cs-CZ" sz="2000" b="1" dirty="0">
                <a:latin typeface="Times New Roman" pitchFamily="18" charset="0"/>
                <a:cs typeface="Arial" pitchFamily="34" charset="0"/>
              </a:rPr>
              <a:t> </a:t>
            </a:r>
            <a:r>
              <a:rPr lang="cs-CZ" sz="2000" b="1" dirty="0">
                <a:solidFill>
                  <a:srgbClr val="FF0000"/>
                </a:solidFill>
                <a:latin typeface="Times New Roman" pitchFamily="18" charset="0"/>
                <a:cs typeface="Arial" pitchFamily="34" charset="0"/>
              </a:rPr>
              <a:t>změny</a:t>
            </a:r>
            <a:endParaRPr lang="cs-CZ" sz="2000" b="0" dirty="0">
              <a:solidFill>
                <a:srgbClr val="FF0000"/>
              </a:solidFill>
              <a:latin typeface="Times New Roman" pitchFamily="18" charset="0"/>
              <a:cs typeface="Arial" pitchFamily="34" charset="0"/>
            </a:endParaRPr>
          </a:p>
          <a:p>
            <a:pPr marL="0" indent="0" algn="just">
              <a:buFont typeface="Wingdings 2" panose="05020102010507070707" pitchFamily="18" charset="2"/>
              <a:buNone/>
              <a:tabLst>
                <a:tab pos="0" algn="l"/>
                <a:tab pos="622300" algn="l"/>
              </a:tabLst>
              <a:defRPr/>
            </a:pPr>
            <a:r>
              <a:rPr lang="cs-CZ" sz="2000" b="0" dirty="0">
                <a:latin typeface="Times New Roman" pitchFamily="18" charset="0"/>
                <a:cs typeface="Arial" pitchFamily="34" charset="0"/>
              </a:rPr>
              <a:t>Zaměstnavatel bude tvořit sociální fond (dále jen SF) dle zákona č. 77/2002 Sb., o ČD, </a:t>
            </a:r>
            <a:br>
              <a:rPr lang="cs-CZ" sz="2000" b="0" dirty="0">
                <a:latin typeface="Times New Roman" pitchFamily="18" charset="0"/>
                <a:cs typeface="Arial" pitchFamily="34" charset="0"/>
              </a:rPr>
            </a:br>
            <a:r>
              <a:rPr lang="cs-CZ" sz="2000" b="0" dirty="0">
                <a:latin typeface="Times New Roman" pitchFamily="18" charset="0"/>
                <a:cs typeface="Arial" pitchFamily="34" charset="0"/>
              </a:rPr>
              <a:t>v  platném znění. Základním vnitřním předpisem zaměstnavatele pro tuto oblast jsou </a:t>
            </a:r>
            <a:r>
              <a:rPr lang="cs-CZ" sz="2000" b="1" dirty="0">
                <a:latin typeface="Times New Roman" pitchFamily="18" charset="0"/>
                <a:cs typeface="Arial" pitchFamily="34" charset="0"/>
              </a:rPr>
              <a:t>Zásady hospodaření se SF Českých drah, a.s.</a:t>
            </a:r>
            <a:r>
              <a:rPr lang="cs-CZ" sz="2000" b="0" dirty="0">
                <a:latin typeface="Times New Roman" pitchFamily="18" charset="0"/>
                <a:cs typeface="Arial" pitchFamily="34" charset="0"/>
              </a:rPr>
              <a:t> Rozpočet SF ČD, a.s. na příslušný rok schvaluje PČD po projednání s odborovými organizacemi. </a:t>
            </a:r>
          </a:p>
          <a:p>
            <a:pPr algn="just" eaLnBrk="1" hangingPunct="1">
              <a:spcBef>
                <a:spcPct val="0"/>
              </a:spcBef>
              <a:buClrTx/>
              <a:buSzTx/>
              <a:buNone/>
            </a:pPr>
            <a:endParaRPr lang="cs-CZ" altLang="cs-CZ" sz="2000" dirty="0">
              <a:latin typeface="Times New Roman" panose="02020603050405020304" pitchFamily="18" charset="0"/>
              <a:cs typeface="Arial" panose="020B0604020202020204" pitchFamily="34" charset="0"/>
            </a:endParaRPr>
          </a:p>
          <a:p>
            <a:pPr algn="just" eaLnBrk="1" hangingPunct="1">
              <a:spcBef>
                <a:spcPct val="0"/>
              </a:spcBef>
              <a:buClrTx/>
              <a:buSzTx/>
              <a:buNone/>
            </a:pPr>
            <a:r>
              <a:rPr lang="cs-CZ" altLang="cs-CZ" sz="2000" dirty="0">
                <a:latin typeface="Times New Roman" panose="02020603050405020304" pitchFamily="18" charset="0"/>
                <a:cs typeface="Arial" panose="020B0604020202020204" pitchFamily="34" charset="0"/>
              </a:rPr>
              <a:t>3.6 Další zaměstnanecké výhody - </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beze změny</a:t>
            </a:r>
          </a:p>
          <a:p>
            <a:pPr algn="just" eaLnBrk="1" hangingPunct="1">
              <a:spcBef>
                <a:spcPct val="0"/>
              </a:spcBef>
              <a:buClrTx/>
              <a:buSzTx/>
              <a:buFont typeface="Wingdings 2" panose="05020102010507070707" pitchFamily="18" charset="2"/>
              <a:buNone/>
            </a:pPr>
            <a:r>
              <a:rPr lang="cs-CZ" altLang="cs-CZ" sz="600" dirty="0">
                <a:latin typeface="Times New Roman" panose="02020603050405020304" pitchFamily="18" charset="0"/>
                <a:cs typeface="Arial" panose="020B0604020202020204" pitchFamily="34" charset="0"/>
              </a:rPr>
              <a:t> </a:t>
            </a:r>
          </a:p>
          <a:p>
            <a:pPr algn="just" eaLnBrk="1" hangingPunct="1">
              <a:spcBef>
                <a:spcPct val="0"/>
              </a:spcBef>
              <a:buClrTx/>
              <a:buSzTx/>
              <a:buFont typeface="Wingdings 2" panose="05020102010507070707" pitchFamily="18" charset="2"/>
              <a:buNone/>
            </a:pPr>
            <a:r>
              <a:rPr lang="cs-CZ" altLang="cs-CZ" sz="2000" dirty="0">
                <a:latin typeface="Times New Roman" panose="02020603050405020304" pitchFamily="18" charset="0"/>
                <a:cs typeface="Times New Roman" panose="02020603050405020304" pitchFamily="18" charset="0"/>
              </a:rPr>
              <a:t>3.6.1</a:t>
            </a:r>
            <a:r>
              <a:rPr lang="cs-CZ" altLang="cs-CZ" sz="2000" b="0" dirty="0">
                <a:latin typeface="Times New Roman" panose="02020603050405020304" pitchFamily="18" charset="0"/>
                <a:cs typeface="Times New Roman" panose="02020603050405020304" pitchFamily="18" charset="0"/>
              </a:rPr>
              <a:t>	 </a:t>
            </a:r>
            <a:r>
              <a:rPr lang="cs-CZ" sz="2000" b="0" dirty="0">
                <a:latin typeface="Times New Roman" panose="02020603050405020304" pitchFamily="18" charset="0"/>
                <a:cs typeface="Times New Roman" panose="02020603050405020304" pitchFamily="18" charset="0"/>
              </a:rPr>
              <a:t>Zaměstnavatel bude ve shodě s odborovými organizacemi svým zaměstnancům přispívat </a:t>
            </a:r>
            <a:r>
              <a:rPr lang="cs-CZ" sz="2000" dirty="0">
                <a:latin typeface="Times New Roman" panose="02020603050405020304" pitchFamily="18" charset="0"/>
                <a:cs typeface="Times New Roman" panose="02020603050405020304" pitchFamily="18" charset="0"/>
              </a:rPr>
              <a:t>na penzijní připojištění a životní pojištění </a:t>
            </a:r>
            <a:r>
              <a:rPr lang="cs-CZ" sz="2000" b="0" dirty="0">
                <a:latin typeface="Times New Roman" panose="02020603050405020304" pitchFamily="18" charset="0"/>
                <a:cs typeface="Times New Roman" panose="02020603050405020304" pitchFamily="18" charset="0"/>
              </a:rPr>
              <a:t>v souladu se zákonem č. 586/1992 Sb., </a:t>
            </a:r>
            <a:br>
              <a:rPr lang="cs-CZ" sz="2000" b="0" dirty="0">
                <a:latin typeface="Times New Roman" panose="02020603050405020304" pitchFamily="18" charset="0"/>
                <a:cs typeface="Times New Roman" panose="02020603050405020304" pitchFamily="18" charset="0"/>
              </a:rPr>
            </a:br>
            <a:r>
              <a:rPr lang="cs-CZ" sz="2000" b="0" dirty="0">
                <a:latin typeface="Times New Roman" panose="02020603050405020304" pitchFamily="18" charset="0"/>
                <a:cs typeface="Times New Roman" panose="02020603050405020304" pitchFamily="18" charset="0"/>
              </a:rPr>
              <a:t>o daních z příjmů, v platném znění. Bližší podmínky pro poskytování příspěvku na penzijní připojištění a životní pojištění jsou uvedeny v Zásadách pro poskytování příspěvku zaměstnavatele na penzijní připojištění se státním příspěvkem, </a:t>
            </a:r>
            <a:r>
              <a:rPr lang="cs-CZ" sz="2000" b="0" dirty="0">
                <a:solidFill>
                  <a:srgbClr val="FF0000"/>
                </a:solidFill>
                <a:latin typeface="Times New Roman" panose="02020603050405020304" pitchFamily="18" charset="0"/>
                <a:cs typeface="Times New Roman" panose="02020603050405020304" pitchFamily="18" charset="0"/>
              </a:rPr>
              <a:t>Dlouhodobý investiční produkt </a:t>
            </a:r>
            <a:r>
              <a:rPr lang="cs-CZ" sz="2000" b="0" dirty="0">
                <a:latin typeface="Times New Roman" panose="02020603050405020304" pitchFamily="18" charset="0"/>
                <a:cs typeface="Times New Roman" panose="02020603050405020304" pitchFamily="18" charset="0"/>
              </a:rPr>
              <a:t>a životní pojištění zaměstnancům ČD, a.s., </a:t>
            </a:r>
            <a:r>
              <a:rPr lang="cs-CZ" sz="2000" b="0" dirty="0">
                <a:solidFill>
                  <a:srgbClr val="FF0000"/>
                </a:solidFill>
                <a:latin typeface="Times New Roman" panose="02020603050405020304" pitchFamily="18" charset="0"/>
                <a:cs typeface="Times New Roman" panose="02020603050405020304" pitchFamily="18" charset="0"/>
              </a:rPr>
              <a:t>č.j. 56 602/2024-KNLZ</a:t>
            </a:r>
            <a:r>
              <a:rPr lang="cs-CZ" sz="2000" b="0" dirty="0">
                <a:latin typeface="Times New Roman" panose="02020603050405020304" pitchFamily="18" charset="0"/>
                <a:cs typeface="Times New Roman" panose="02020603050405020304" pitchFamily="18" charset="0"/>
              </a:rPr>
              <a:t>.</a:t>
            </a:r>
            <a:endParaRPr lang="cs-CZ" altLang="cs-CZ" sz="800" dirty="0">
              <a:latin typeface="Times New Roman" panose="02020603050405020304" pitchFamily="18" charset="0"/>
              <a:cs typeface="Arial" panose="020B0604020202020204" pitchFamily="34" charset="0"/>
            </a:endParaRPr>
          </a:p>
          <a:p>
            <a:pPr algn="just" eaLnBrk="1" hangingPunct="1">
              <a:spcBef>
                <a:spcPct val="0"/>
              </a:spcBef>
              <a:buClrTx/>
              <a:buSzTx/>
              <a:buFontTx/>
              <a:buNone/>
            </a:pPr>
            <a:endParaRPr lang="cs-CZ" altLang="cs-CZ" sz="1000" b="0" dirty="0">
              <a:solidFill>
                <a:schemeClr val="tx2"/>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endParaRPr lang="cs-CZ" altLang="cs-CZ" sz="600" b="0" dirty="0">
              <a:solidFill>
                <a:schemeClr val="tx2"/>
              </a:solidFill>
              <a:latin typeface="Times New Roman" panose="02020603050405020304" pitchFamily="18" charset="0"/>
              <a:cs typeface="Times New Roman" panose="02020603050405020304" pitchFamily="18" charset="0"/>
            </a:endParaRPr>
          </a:p>
          <a:p>
            <a:pPr algn="just" eaLnBrk="1" hangingPunct="1">
              <a:spcBef>
                <a:spcPct val="0"/>
              </a:spcBef>
              <a:buClrTx/>
              <a:buSzTx/>
              <a:buFontTx/>
              <a:buNone/>
            </a:pPr>
            <a:r>
              <a:rPr lang="cs-CZ" altLang="cs-CZ" sz="2000" dirty="0">
                <a:solidFill>
                  <a:schemeClr val="tx2"/>
                </a:solidFill>
                <a:latin typeface="Times New Roman" panose="02020603050405020304" pitchFamily="18" charset="0"/>
                <a:cs typeface="Times New Roman" panose="02020603050405020304" pitchFamily="18" charset="0"/>
              </a:rPr>
              <a:t>3.6.2 </a:t>
            </a:r>
            <a:r>
              <a:rPr lang="cs-CZ" altLang="cs-CZ" sz="2000" b="0" dirty="0">
                <a:solidFill>
                  <a:schemeClr val="tx2"/>
                </a:solidFill>
                <a:latin typeface="Times New Roman" panose="02020603050405020304" pitchFamily="18" charset="0"/>
                <a:cs typeface="Times New Roman" panose="02020603050405020304" pitchFamily="18" charset="0"/>
              </a:rPr>
              <a:t>Zaměstnavatel umožní zaměstnancům zdarma úschovu kol a úschovu motocyklů </a:t>
            </a:r>
            <a:br>
              <a:rPr lang="cs-CZ" altLang="cs-CZ" sz="2000" b="0" dirty="0">
                <a:solidFill>
                  <a:schemeClr val="tx2"/>
                </a:solidFill>
                <a:latin typeface="Times New Roman" panose="02020603050405020304" pitchFamily="18" charset="0"/>
                <a:cs typeface="Times New Roman" panose="02020603050405020304" pitchFamily="18" charset="0"/>
              </a:rPr>
            </a:br>
            <a:r>
              <a:rPr lang="cs-CZ" altLang="cs-CZ" sz="2000" b="0" dirty="0">
                <a:solidFill>
                  <a:schemeClr val="tx2"/>
                </a:solidFill>
                <a:latin typeface="Times New Roman" panose="02020603050405020304" pitchFamily="18" charset="0"/>
                <a:cs typeface="Times New Roman" panose="02020603050405020304" pitchFamily="18" charset="0"/>
              </a:rPr>
              <a:t>při dojíždění do zaměstnání a dále vyhradí dle provozních možností pro zaměstnance </a:t>
            </a:r>
            <a:br>
              <a:rPr lang="cs-CZ" altLang="cs-CZ" sz="2000" b="0" dirty="0">
                <a:solidFill>
                  <a:schemeClr val="tx2"/>
                </a:solidFill>
                <a:latin typeface="Times New Roman" panose="02020603050405020304" pitchFamily="18" charset="0"/>
                <a:cs typeface="Times New Roman" panose="02020603050405020304" pitchFamily="18" charset="0"/>
              </a:rPr>
            </a:br>
            <a:r>
              <a:rPr lang="cs-CZ" altLang="cs-CZ" sz="2000" b="0" dirty="0">
                <a:solidFill>
                  <a:schemeClr val="tx2"/>
                </a:solidFill>
                <a:latin typeface="Times New Roman" panose="02020603050405020304" pitchFamily="18" charset="0"/>
                <a:cs typeface="Times New Roman" panose="02020603050405020304" pitchFamily="18" charset="0"/>
              </a:rPr>
              <a:t>s nepravidelnými nástupy na směnu po dohodě s odborovými organizacemi dostatečný počet parkovacích míst na stanoveném parkovišti pro osobní automobily a motocykly.</a:t>
            </a:r>
          </a:p>
          <a:p>
            <a:pPr algn="just" eaLnBrk="1" hangingPunct="1">
              <a:spcBef>
                <a:spcPct val="0"/>
              </a:spcBef>
              <a:buClrTx/>
              <a:buSzTx/>
              <a:buFontTx/>
              <a:buNone/>
            </a:pPr>
            <a:endParaRPr lang="cs-CZ" altLang="cs-CZ" sz="2000" b="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4342333"/>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8</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85851" y="752960"/>
            <a:ext cx="9530023" cy="599704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4. - zaměstnanost  a  Mzdová  politika</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Zástupný symbol pro obsah 2">
            <a:extLst>
              <a:ext uri="{FF2B5EF4-FFF2-40B4-BE49-F238E27FC236}">
                <a16:creationId xmlns:a16="http://schemas.microsoft.com/office/drawing/2014/main" id="{8C87A5DB-A63D-40B7-AE2C-E06822F413F6}"/>
              </a:ext>
            </a:extLst>
          </p:cNvPr>
          <p:cNvSpPr txBox="1">
            <a:spLocks/>
          </p:cNvSpPr>
          <p:nvPr/>
        </p:nvSpPr>
        <p:spPr>
          <a:xfrm>
            <a:off x="114300" y="430537"/>
            <a:ext cx="9817099" cy="6415379"/>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Clr>
                <a:srgbClr val="00272B"/>
              </a:buClr>
              <a:buNone/>
              <a:defRPr/>
            </a:pPr>
            <a:r>
              <a:rPr lang="cs-CZ" sz="2000" b="1" dirty="0">
                <a:solidFill>
                  <a:prstClr val="black"/>
                </a:solidFill>
                <a:latin typeface="Times New Roman" panose="02020603050405020304" pitchFamily="18" charset="0"/>
                <a:cs typeface="Times New Roman" panose="02020603050405020304" pitchFamily="18" charset="0"/>
              </a:rPr>
              <a:t>4.1 Zaměstnanost </a:t>
            </a:r>
          </a:p>
          <a:p>
            <a:pPr marL="0" indent="0">
              <a:buClr>
                <a:srgbClr val="00272B"/>
              </a:buClr>
              <a:buNone/>
              <a:defRPr/>
            </a:pPr>
            <a:r>
              <a:rPr lang="cs-CZ" sz="1400" b="1" dirty="0">
                <a:solidFill>
                  <a:srgbClr val="FF0000"/>
                </a:solidFill>
                <a:latin typeface="Times New Roman" panose="02020603050405020304" pitchFamily="18" charset="0"/>
                <a:cs typeface="Times New Roman" panose="02020603050405020304" pitchFamily="18" charset="0"/>
              </a:rPr>
              <a:t>Vypuštění bodu 4.1.2 PKS 2024 (odkaz na Směrnici pro posuzování psychické způsobilosti k výkonu vybraných povolání)</a:t>
            </a:r>
          </a:p>
          <a:p>
            <a:pPr marL="0" indent="0">
              <a:buClr>
                <a:srgbClr val="00272B"/>
              </a:buClr>
              <a:buNone/>
              <a:defRPr/>
            </a:pPr>
            <a:r>
              <a:rPr lang="cs-CZ" sz="2000" dirty="0">
                <a:solidFill>
                  <a:prstClr val="black"/>
                </a:solidFill>
                <a:latin typeface="Times New Roman" panose="02020603050405020304" pitchFamily="18" charset="0"/>
                <a:cs typeface="Times New Roman" panose="02020603050405020304" pitchFamily="18" charset="0"/>
              </a:rPr>
              <a:t>4.1.</a:t>
            </a:r>
            <a:r>
              <a:rPr lang="cs-CZ" sz="2000" dirty="0">
                <a:solidFill>
                  <a:srgbClr val="FF0000"/>
                </a:solidFill>
                <a:latin typeface="Times New Roman" panose="02020603050405020304" pitchFamily="18" charset="0"/>
                <a:cs typeface="Times New Roman" panose="02020603050405020304" pitchFamily="18" charset="0"/>
              </a:rPr>
              <a:t>2</a:t>
            </a:r>
            <a:r>
              <a:rPr lang="cs-CZ" sz="2000" b="0" dirty="0">
                <a:solidFill>
                  <a:prstClr val="black"/>
                </a:solidFill>
                <a:latin typeface="Times New Roman" panose="02020603050405020304" pitchFamily="18" charset="0"/>
                <a:cs typeface="Times New Roman" panose="02020603050405020304" pitchFamily="18" charset="0"/>
              </a:rPr>
              <a:t>	Ke zmírnění nepříznivých důsledků snižování počtu zaměstnanců při skončení pracovního poměru:</a:t>
            </a:r>
          </a:p>
          <a:p>
            <a:pPr marL="723900" indent="-457200" algn="just">
              <a:buClr>
                <a:srgbClr val="00272B"/>
              </a:buClr>
              <a:buFont typeface="Wingdings 2" panose="05020102010507070707" pitchFamily="18" charset="2"/>
              <a:buNone/>
              <a:defRPr/>
            </a:pPr>
            <a:r>
              <a:rPr lang="cs-CZ" sz="2000" b="0" dirty="0">
                <a:solidFill>
                  <a:prstClr val="black"/>
                </a:solidFill>
                <a:latin typeface="Times New Roman" panose="02020603050405020304" pitchFamily="18" charset="0"/>
                <a:cs typeface="Times New Roman" panose="02020603050405020304" pitchFamily="18" charset="0"/>
              </a:rPr>
              <a:t> a)	dohodou podle ustanovení § 49 ZP pro důvody uvedené v ustanovení § 52 ZP písm. a) až e) ZP, zaměstnavatel vůči uvolňovaným zaměstnancům:</a:t>
            </a:r>
          </a:p>
          <a:p>
            <a:pPr lvl="1" algn="just">
              <a:buClr>
                <a:srgbClr val="00272B"/>
              </a:buClr>
              <a:buFont typeface="Wingdings" panose="05000000000000000000" pitchFamily="2" charset="2"/>
              <a:buChar char="Ø"/>
              <a:defRPr/>
            </a:pPr>
            <a:r>
              <a:rPr lang="cs-CZ" sz="1900" b="0" dirty="0">
                <a:solidFill>
                  <a:prstClr val="black"/>
                </a:solidFill>
                <a:latin typeface="Times New Roman" panose="02020603050405020304" pitchFamily="18" charset="0"/>
                <a:cs typeface="Times New Roman" panose="02020603050405020304" pitchFamily="18" charset="0"/>
              </a:rPr>
              <a:t>upustí od úhrady půjček poskytnutých ze  SF a od úhrady jiného finančního plnění poskytnutého ze SF, pokud tomu nebrání platné právní předpisy,</a:t>
            </a:r>
          </a:p>
          <a:p>
            <a:pPr lvl="1" algn="just">
              <a:buClr>
                <a:srgbClr val="00272B"/>
              </a:buClr>
              <a:buFont typeface="Wingdings" panose="05000000000000000000" pitchFamily="2" charset="2"/>
              <a:buChar char="Ø"/>
              <a:defRPr/>
            </a:pPr>
            <a:r>
              <a:rPr lang="cs-CZ" sz="1900" b="0" dirty="0">
                <a:solidFill>
                  <a:prstClr val="black"/>
                </a:solidFill>
                <a:latin typeface="Times New Roman" panose="02020603050405020304" pitchFamily="18" charset="0"/>
                <a:cs typeface="Times New Roman" panose="02020603050405020304" pitchFamily="18" charset="0"/>
              </a:rPr>
              <a:t>nevyžaduje ve smyslu kvalifikační dohody uzavřené dle ustanovení § 143 SZP, nebo dle ustanovení § 234 odst. 1, 2 ZP, vrácení nákladů spojených se zvýšením kvalifikace nebo jejich poměrné části,</a:t>
            </a:r>
          </a:p>
          <a:p>
            <a:pPr marL="0" indent="0">
              <a:buClr>
                <a:srgbClr val="00272B"/>
              </a:buClr>
              <a:buFont typeface="Wingdings 2" panose="05020102010507070707" pitchFamily="18" charset="2"/>
              <a:buNone/>
              <a:defRPr/>
            </a:pPr>
            <a:r>
              <a:rPr lang="cs-CZ" sz="800" b="0" dirty="0">
                <a:solidFill>
                  <a:prstClr val="black"/>
                </a:solidFill>
                <a:latin typeface="Times New Roman" panose="02020603050405020304" pitchFamily="18" charset="0"/>
                <a:cs typeface="Times New Roman" panose="02020603050405020304" pitchFamily="18" charset="0"/>
              </a:rPr>
              <a:t> </a:t>
            </a:r>
          </a:p>
          <a:p>
            <a:pPr marL="723900" indent="-457200" algn="just">
              <a:spcBef>
                <a:spcPts val="0"/>
              </a:spcBef>
              <a:buClr>
                <a:srgbClr val="00272B"/>
              </a:buClr>
              <a:buFont typeface="Wingdings 2" panose="05020102010507070707" pitchFamily="18" charset="2"/>
              <a:buNone/>
              <a:defRPr/>
            </a:pPr>
            <a:r>
              <a:rPr lang="cs-CZ" sz="2000" b="0" dirty="0">
                <a:solidFill>
                  <a:prstClr val="black"/>
                </a:solidFill>
                <a:latin typeface="Times New Roman" panose="02020603050405020304" pitchFamily="18" charset="0"/>
                <a:cs typeface="Times New Roman" panose="02020603050405020304" pitchFamily="18" charset="0"/>
              </a:rPr>
              <a:t>b)	dohodou podle ustanovení § 49 ZP nebo výpovědí pro důvody uvedené ustanovení § 52 ZP písm. a) až e) ZP, zaměstnavatel vůči uvolňovaným zaměstnancům:</a:t>
            </a:r>
          </a:p>
          <a:p>
            <a:pPr lvl="1" algn="just">
              <a:buClr>
                <a:srgbClr val="00272B"/>
              </a:buClr>
              <a:buFont typeface="Wingdings" panose="05000000000000000000" pitchFamily="2" charset="2"/>
              <a:buChar char="Ø"/>
              <a:defRPr/>
            </a:pPr>
            <a:r>
              <a:rPr lang="cs-CZ" sz="1900" b="0" dirty="0">
                <a:solidFill>
                  <a:prstClr val="black"/>
                </a:solidFill>
                <a:latin typeface="Times New Roman" panose="02020603050405020304" pitchFamily="18" charset="0"/>
                <a:cs typeface="Times New Roman" panose="02020603050405020304" pitchFamily="18" charset="0"/>
              </a:rPr>
              <a:t>ponechá stejnokroj a jeho součásti ve smyslu předpisu ČD Ok3, výstrojní součásti </a:t>
            </a:r>
            <a:br>
              <a:rPr lang="cs-CZ" sz="1900" b="0" dirty="0">
                <a:solidFill>
                  <a:prstClr val="black"/>
                </a:solidFill>
                <a:latin typeface="Times New Roman" panose="02020603050405020304" pitchFamily="18" charset="0"/>
                <a:cs typeface="Times New Roman" panose="02020603050405020304" pitchFamily="18" charset="0"/>
              </a:rPr>
            </a:br>
            <a:r>
              <a:rPr lang="cs-CZ" sz="1900" b="0" dirty="0">
                <a:solidFill>
                  <a:prstClr val="black"/>
                </a:solidFill>
                <a:latin typeface="Times New Roman" panose="02020603050405020304" pitchFamily="18" charset="0"/>
                <a:cs typeface="Times New Roman" panose="02020603050405020304" pitchFamily="18" charset="0"/>
              </a:rPr>
              <a:t>ve smyslu předpisu ČD Ok3 a OOPP ve smyslu předpisu ČD M36, bez finanční náhrady.</a:t>
            </a:r>
          </a:p>
          <a:p>
            <a:pPr marL="0" indent="0" algn="just">
              <a:buClr>
                <a:srgbClr val="00272B"/>
              </a:buClr>
              <a:buFont typeface="Wingdings 2" panose="05020102010507070707" pitchFamily="18" charset="2"/>
              <a:buNone/>
              <a:defRPr/>
            </a:pPr>
            <a:r>
              <a:rPr lang="cs-CZ" sz="2000" b="0" dirty="0">
                <a:solidFill>
                  <a:prstClr val="black"/>
                </a:solidFill>
                <a:latin typeface="Times New Roman" panose="02020603050405020304" pitchFamily="18" charset="0"/>
                <a:cs typeface="Times New Roman" panose="02020603050405020304" pitchFamily="18" charset="0"/>
              </a:rPr>
              <a:t>Stejně se postupuje vůči zaměstnancům odcházejícím do předdůchodu nebo důchodu.</a:t>
            </a:r>
          </a:p>
          <a:p>
            <a:pPr marL="0" indent="0" algn="just">
              <a:spcBef>
                <a:spcPts val="24"/>
              </a:spcBef>
              <a:buClr>
                <a:srgbClr val="00272B"/>
              </a:buClr>
              <a:buFont typeface="Wingdings 2" panose="05020102010507070707" pitchFamily="18" charset="2"/>
              <a:buNone/>
              <a:defRPr/>
            </a:pPr>
            <a:endParaRPr lang="cs-CZ" sz="800" b="0" dirty="0">
              <a:solidFill>
                <a:prstClr val="black"/>
              </a:solidFill>
              <a:latin typeface="Times New Roman" panose="02020603050405020304" pitchFamily="18" charset="0"/>
              <a:cs typeface="Times New Roman" panose="02020603050405020304" pitchFamily="18" charset="0"/>
            </a:endParaRPr>
          </a:p>
          <a:p>
            <a:pPr marL="715963" indent="-715963" algn="just">
              <a:buClr>
                <a:srgbClr val="00272B"/>
              </a:buClr>
              <a:buFont typeface="Wingdings 2" panose="05020102010507070707" pitchFamily="18" charset="2"/>
              <a:buNone/>
              <a:defRPr/>
            </a:pPr>
            <a:r>
              <a:rPr lang="cs-CZ" sz="2000" dirty="0">
                <a:solidFill>
                  <a:prstClr val="black"/>
                </a:solidFill>
                <a:latin typeface="Times New Roman" panose="02020603050405020304" pitchFamily="18" charset="0"/>
                <a:cs typeface="Times New Roman" panose="02020603050405020304" pitchFamily="18" charset="0"/>
              </a:rPr>
              <a:t>4.1.</a:t>
            </a:r>
            <a:r>
              <a:rPr lang="cs-CZ" sz="2000" dirty="0">
                <a:solidFill>
                  <a:srgbClr val="FF0000"/>
                </a:solidFill>
                <a:latin typeface="Times New Roman" panose="02020603050405020304" pitchFamily="18" charset="0"/>
                <a:cs typeface="Times New Roman" panose="02020603050405020304" pitchFamily="18" charset="0"/>
              </a:rPr>
              <a:t>3</a:t>
            </a:r>
            <a:r>
              <a:rPr lang="cs-CZ" sz="2000" dirty="0">
                <a:solidFill>
                  <a:prstClr val="black"/>
                </a:solidFill>
                <a:latin typeface="Times New Roman" panose="02020603050405020304" pitchFamily="18" charset="0"/>
                <a:cs typeface="Times New Roman" panose="02020603050405020304" pitchFamily="18" charset="0"/>
              </a:rPr>
              <a:t> </a:t>
            </a:r>
            <a:r>
              <a:rPr lang="cs-CZ" sz="2000" b="0" dirty="0">
                <a:solidFill>
                  <a:prstClr val="black"/>
                </a:solidFill>
                <a:latin typeface="Times New Roman" panose="02020603050405020304" pitchFamily="18" charset="0"/>
                <a:cs typeface="Times New Roman" panose="02020603050405020304" pitchFamily="18" charset="0"/>
              </a:rPr>
              <a:t>	Na vyhledání nového pracovního uplatnění poskytne zaměstnavatel v souladu s NV     č. 590/2006 Sb., </a:t>
            </a:r>
            <a:r>
              <a:rPr lang="cs-CZ" sz="2000" b="0" dirty="0">
                <a:latin typeface="Times New Roman" panose="02020603050405020304" pitchFamily="18" charset="0"/>
                <a:cs typeface="Times New Roman" panose="02020603050405020304" pitchFamily="18" charset="0"/>
              </a:rPr>
              <a:t>pracovní</a:t>
            </a:r>
            <a:r>
              <a:rPr lang="cs-CZ" sz="2000" dirty="0">
                <a:latin typeface="Times New Roman" panose="02020603050405020304" pitchFamily="18" charset="0"/>
                <a:cs typeface="Times New Roman" panose="02020603050405020304" pitchFamily="18" charset="0"/>
              </a:rPr>
              <a:t> </a:t>
            </a:r>
            <a:r>
              <a:rPr lang="cs-CZ" sz="2000" b="0" dirty="0">
                <a:solidFill>
                  <a:prstClr val="black"/>
                </a:solidFill>
                <a:latin typeface="Times New Roman" panose="02020603050405020304" pitchFamily="18" charset="0"/>
                <a:cs typeface="Times New Roman" panose="02020603050405020304" pitchFamily="18" charset="0"/>
              </a:rPr>
              <a:t>volno s náhradou mzdy v rozsahu maximálně </a:t>
            </a:r>
            <a:r>
              <a:rPr lang="cs-CZ" sz="2000" dirty="0">
                <a:latin typeface="Times New Roman" panose="02020603050405020304" pitchFamily="18" charset="0"/>
                <a:cs typeface="Times New Roman" panose="02020603050405020304" pitchFamily="18" charset="0"/>
              </a:rPr>
              <a:t>8 půldnů</a:t>
            </a:r>
            <a:r>
              <a:rPr lang="cs-CZ" sz="2000" b="0" dirty="0">
                <a:solidFill>
                  <a:prstClr val="black"/>
                </a:solidFill>
                <a:latin typeface="Times New Roman" panose="02020603050405020304" pitchFamily="18" charset="0"/>
                <a:cs typeface="Times New Roman" panose="02020603050405020304" pitchFamily="18" charset="0"/>
              </a:rPr>
              <a:t> (které lze na požádání zaměstnance sloučit). </a:t>
            </a:r>
            <a:endParaRPr lang="cs-CZ" sz="2000" b="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803650"/>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92C3FF">
            <a:alpha val="50000"/>
          </a:srgbClr>
        </a:solidFill>
        <a:effectLst/>
      </p:bgPr>
    </p:bg>
    <p:spTree>
      <p:nvGrpSpPr>
        <p:cNvPr id="1" name=""/>
        <p:cNvGrpSpPr/>
        <p:nvPr/>
      </p:nvGrpSpPr>
      <p:grpSpPr>
        <a:xfrm>
          <a:off x="0" y="0"/>
          <a:ext cx="0" cy="0"/>
          <a:chOff x="0" y="0"/>
          <a:chExt cx="0" cy="0"/>
        </a:xfrm>
      </p:grpSpPr>
      <p:sp>
        <p:nvSpPr>
          <p:cNvPr id="153602" name="Zástupný symbol pro datum 1"/>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7E713104-F907-402F-8749-30ECEDE14EFA}" type="datetime1">
              <a:rPr lang="cs-CZ" altLang="cs-CZ" sz="1000" b="0" smtClean="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03.02.2025</a:t>
            </a:fld>
            <a:endParaRPr lang="cs-CZ" altLang="cs-CZ" sz="1000" b="0">
              <a:solidFill>
                <a:srgbClr val="898989"/>
              </a:solidFill>
              <a:latin typeface="Times New Roman" panose="02020603050405020304" pitchFamily="18" charset="0"/>
              <a:cs typeface="Times New Roman" panose="02020603050405020304" pitchFamily="18" charset="0"/>
            </a:endParaRPr>
          </a:p>
        </p:txBody>
      </p:sp>
      <p:sp>
        <p:nvSpPr>
          <p:cNvPr id="153603" name="Zástupný symbol pro číslo snímku 2"/>
          <p:cNvSpPr>
            <a:spLocks noGrp="1"/>
          </p:cNvSpPr>
          <p:nvPr>
            <p:ph type="sldNum" sz="quarter" idx="12"/>
          </p:nvPr>
        </p:nvSpPr>
        <p:spPr bwMode="auto">
          <a:xfrm>
            <a:off x="9324975" y="6570663"/>
            <a:ext cx="755650" cy="287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
              <a:defRPr sz="3200">
                <a:solidFill>
                  <a:schemeClr val="tx1"/>
                </a:solidFill>
                <a:latin typeface="Cambria" panose="02040503050406030204" pitchFamily="18" charset="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Cambria" panose="02040503050406030204" pitchFamily="18" charset="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Cambria" panose="02040503050406030204" pitchFamily="18" charset="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Cambria" panose="02040503050406030204" pitchFamily="18" charset="0"/>
              </a:defRPr>
            </a:lvl9pPr>
          </a:lstStyle>
          <a:p>
            <a:pPr>
              <a:spcBef>
                <a:spcPct val="0"/>
              </a:spcBef>
              <a:buClrTx/>
              <a:buSzTx/>
              <a:buFontTx/>
              <a:buNone/>
            </a:pPr>
            <a:fld id="{56EE4692-080E-4AA8-818E-645B4128C019}" type="slidenum">
              <a:rPr lang="cs-CZ" altLang="cs-CZ" sz="1000" b="0" smtClean="0">
                <a:solidFill>
                  <a:srgbClr val="7F7F7F"/>
                </a:solidFill>
                <a:latin typeface="Times New Roman" panose="02020603050405020304" pitchFamily="18" charset="0"/>
                <a:cs typeface="Times New Roman" panose="02020603050405020304" pitchFamily="18" charset="0"/>
              </a:rPr>
              <a:pPr>
                <a:spcBef>
                  <a:spcPct val="0"/>
                </a:spcBef>
                <a:buClrTx/>
                <a:buSzTx/>
                <a:buFontTx/>
                <a:buNone/>
              </a:pPr>
              <a:t>9</a:t>
            </a:fld>
            <a:endParaRPr lang="cs-CZ" altLang="cs-CZ" sz="1000" b="0">
              <a:solidFill>
                <a:srgbClr val="7F7F7F"/>
              </a:solidFill>
              <a:latin typeface="Times New Roman" panose="02020603050405020304" pitchFamily="18" charset="0"/>
              <a:cs typeface="Times New Roman" panose="02020603050405020304" pitchFamily="18" charset="0"/>
            </a:endParaRPr>
          </a:p>
        </p:txBody>
      </p:sp>
      <p:sp>
        <p:nvSpPr>
          <p:cNvPr id="9" name="Zástupný symbol pro obsah 2">
            <a:extLst>
              <a:ext uri="{FF2B5EF4-FFF2-40B4-BE49-F238E27FC236}">
                <a16:creationId xmlns:a16="http://schemas.microsoft.com/office/drawing/2014/main" id="{35D144ED-22F8-4746-89FC-CC6985F28F77}"/>
              </a:ext>
            </a:extLst>
          </p:cNvPr>
          <p:cNvSpPr txBox="1">
            <a:spLocks/>
          </p:cNvSpPr>
          <p:nvPr/>
        </p:nvSpPr>
        <p:spPr>
          <a:xfrm>
            <a:off x="268448" y="834000"/>
            <a:ext cx="9905839" cy="5940230"/>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a:buFont typeface="Wingdings 2" panose="05020102010507070707" pitchFamily="18" charset="2"/>
              <a:buNone/>
              <a:tabLst>
                <a:tab pos="542925" algn="l"/>
              </a:tabLst>
              <a:defRPr/>
            </a:pPr>
            <a:endParaRPr lang="cs-CZ" sz="1100" b="0" dirty="0">
              <a:latin typeface="Times New Roman" pitchFamily="18" charset="0"/>
              <a:cs typeface="Arial" pitchFamily="34" charset="0"/>
            </a:endParaRPr>
          </a:p>
          <a:p>
            <a:endParaRPr lang="cs-CZ" b="0" dirty="0"/>
          </a:p>
        </p:txBody>
      </p:sp>
      <p:sp>
        <p:nvSpPr>
          <p:cNvPr id="11" name="Nadpis 1">
            <a:extLst>
              <a:ext uri="{FF2B5EF4-FFF2-40B4-BE49-F238E27FC236}">
                <a16:creationId xmlns:a16="http://schemas.microsoft.com/office/drawing/2014/main" id="{5FABBFDE-7579-49F6-A0F0-4950CD4CA24C}"/>
              </a:ext>
            </a:extLst>
          </p:cNvPr>
          <p:cNvSpPr txBox="1">
            <a:spLocks/>
          </p:cNvSpPr>
          <p:nvPr/>
        </p:nvSpPr>
        <p:spPr>
          <a:xfrm>
            <a:off x="0" y="0"/>
            <a:ext cx="10080625" cy="762000"/>
          </a:xfrm>
          <a:prstGeom prst="rect">
            <a:avLst/>
          </a:prstGeom>
        </p:spPr>
        <p:txBody>
          <a:bodyPr/>
          <a:lst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Book Antiqua" pitchFamily="18" charset="0"/>
              </a:defRPr>
            </a:lvl2pPr>
            <a:lvl3pPr algn="ctr" rtl="0" eaLnBrk="0" fontAlgn="base" hangingPunct="0">
              <a:spcBef>
                <a:spcPct val="0"/>
              </a:spcBef>
              <a:spcAft>
                <a:spcPct val="0"/>
              </a:spcAft>
              <a:defRPr sz="4400" b="1">
                <a:solidFill>
                  <a:schemeClr val="tx1"/>
                </a:solidFill>
                <a:latin typeface="Book Antiqua" pitchFamily="18" charset="0"/>
              </a:defRPr>
            </a:lvl3pPr>
            <a:lvl4pPr algn="ctr" rtl="0" eaLnBrk="0" fontAlgn="base" hangingPunct="0">
              <a:spcBef>
                <a:spcPct val="0"/>
              </a:spcBef>
              <a:spcAft>
                <a:spcPct val="0"/>
              </a:spcAft>
              <a:defRPr sz="4400" b="1">
                <a:solidFill>
                  <a:schemeClr val="tx1"/>
                </a:solidFill>
                <a:latin typeface="Book Antiqua" pitchFamily="18" charset="0"/>
              </a:defRPr>
            </a:lvl4pPr>
            <a:lvl5pPr algn="ctr" rtl="0" eaLnBrk="0" fontAlgn="base" hangingPunct="0">
              <a:spcBef>
                <a:spcPct val="0"/>
              </a:spcBef>
              <a:spcAft>
                <a:spcPct val="0"/>
              </a:spcAft>
              <a:defRPr sz="4400" b="1">
                <a:solidFill>
                  <a:schemeClr val="tx1"/>
                </a:solidFill>
                <a:latin typeface="Book Antiqu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defRPr/>
            </a:pPr>
            <a:r>
              <a:rPr lang="cs-CZ" sz="2400" cap="all" dirty="0">
                <a:ln/>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Kapitola  4. - zaměstnanost  a  Mzdová  politika</a:t>
            </a:r>
            <a:endParaRPr lang="cs-CZ" sz="2400" dirty="0">
              <a:solidFill>
                <a:schemeClr val="bg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Zástupný symbol pro obsah 2">
            <a:extLst>
              <a:ext uri="{FF2B5EF4-FFF2-40B4-BE49-F238E27FC236}">
                <a16:creationId xmlns:a16="http://schemas.microsoft.com/office/drawing/2014/main" id="{55704F80-911D-4AC7-8D1A-E661C7596026}"/>
              </a:ext>
            </a:extLst>
          </p:cNvPr>
          <p:cNvSpPr txBox="1">
            <a:spLocks/>
          </p:cNvSpPr>
          <p:nvPr/>
        </p:nvSpPr>
        <p:spPr>
          <a:xfrm>
            <a:off x="177800" y="430537"/>
            <a:ext cx="9715500" cy="6259922"/>
          </a:xfrm>
          <a:prstGeom prst="rect">
            <a:avLst/>
          </a:prstGeom>
        </p:spPr>
        <p:txBody>
          <a:bodyPr/>
          <a:lstStyle>
            <a:lvl1pPr marL="342900" indent="-342900" algn="l" rtl="0" eaLnBrk="0" fontAlgn="base" hangingPunct="0">
              <a:spcBef>
                <a:spcPct val="20000"/>
              </a:spcBef>
              <a:spcAft>
                <a:spcPct val="0"/>
              </a:spcAft>
              <a:buClr>
                <a:schemeClr val="tx2"/>
              </a:buClr>
              <a:buSzPct val="5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lgn="just" eaLnBrk="1" hangingPunct="1">
              <a:spcBef>
                <a:spcPct val="0"/>
              </a:spcBef>
              <a:buNone/>
              <a:tabLst>
                <a:tab pos="542925" algn="l"/>
              </a:tabLst>
              <a:defRPr/>
            </a:pPr>
            <a:r>
              <a:rPr lang="cs-CZ" sz="2000" dirty="0">
                <a:latin typeface="Times New Roman" panose="02020603050405020304" pitchFamily="18" charset="0"/>
                <a:ea typeface="Times New Roman" panose="02020603050405020304" pitchFamily="18" charset="0"/>
                <a:cs typeface="Times New Roman" panose="02020603050405020304" pitchFamily="18" charset="0"/>
              </a:rPr>
              <a:t>4.1.</a:t>
            </a:r>
            <a:r>
              <a:rPr lang="cs-CZ"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7</a:t>
            </a:r>
            <a:r>
              <a:rPr lang="cs-CZ" sz="2000" dirty="0">
                <a:latin typeface="Times New Roman" panose="02020603050405020304" pitchFamily="18" charset="0"/>
                <a:ea typeface="Times New Roman" panose="02020603050405020304" pitchFamily="18" charset="0"/>
                <a:cs typeface="Times New Roman" panose="02020603050405020304" pitchFamily="18" charset="0"/>
              </a:rPr>
              <a:t>.</a:t>
            </a:r>
            <a:r>
              <a:rPr lang="cs-CZ" sz="2000" b="0" dirty="0">
                <a:latin typeface="Times New Roman" panose="02020603050405020304" pitchFamily="18" charset="0"/>
                <a:ea typeface="Times New Roman" panose="02020603050405020304" pitchFamily="18" charset="0"/>
                <a:cs typeface="Times New Roman" panose="02020603050405020304" pitchFamily="18" charset="0"/>
              </a:rPr>
              <a:t> Osobám, které ukončily pracovní poměr u zaměstnavatele v souvislosti s přiznáním invalidního důchodu z titulu pracovního úrazu nebo nemoci z povolání (nevztahuje se na osoby, které si pracovní úraz u zaměstnavatele přivodily jednáním uvedeným v bodě 4.1.3. písm. a) až d) základního textu této PKS, a které bezprostředně po odnětí invalidního důchodu uzavřou nový pracovní poměr u zaměstnavatele), se doba, po kterou byl přiznán invalidní důchod, posuzuje pro účely penzijního připojištění a životního pojištění jako nepřetržitá.</a:t>
            </a:r>
          </a:p>
          <a:p>
            <a:pPr marL="0" indent="0" algn="just" eaLnBrk="1" hangingPunct="1">
              <a:spcBef>
                <a:spcPct val="0"/>
              </a:spcBef>
              <a:buNone/>
              <a:tabLst>
                <a:tab pos="542925" algn="l"/>
              </a:tabLst>
              <a:defRPr/>
            </a:pPr>
            <a:endParaRPr lang="cs-CZ" sz="400" dirty="0">
              <a:solidFill>
                <a:prstClr val="black"/>
              </a:solidFill>
              <a:latin typeface="Times New Roman" panose="02020603050405020304" pitchFamily="18" charset="0"/>
              <a:cs typeface="Times New Roman" panose="02020603050405020304" pitchFamily="18" charset="0"/>
            </a:endParaRPr>
          </a:p>
          <a:p>
            <a:pPr marL="0" indent="0" algn="just" eaLnBrk="1" hangingPunct="1">
              <a:spcBef>
                <a:spcPct val="0"/>
              </a:spcBef>
              <a:buNone/>
              <a:tabLst>
                <a:tab pos="542925" algn="l"/>
              </a:tabLst>
              <a:defRPr/>
            </a:pPr>
            <a:r>
              <a:rPr lang="cs-CZ" sz="2000" dirty="0">
                <a:solidFill>
                  <a:prstClr val="black"/>
                </a:solidFill>
                <a:latin typeface="Times New Roman" panose="02020603050405020304" pitchFamily="18" charset="0"/>
                <a:cs typeface="Times New Roman" panose="02020603050405020304" pitchFamily="18" charset="0"/>
              </a:rPr>
              <a:t>4.1.</a:t>
            </a:r>
            <a:r>
              <a:rPr lang="cs-CZ" sz="2000" dirty="0">
                <a:solidFill>
                  <a:srgbClr val="FF0000"/>
                </a:solidFill>
                <a:latin typeface="Times New Roman" panose="02020603050405020304" pitchFamily="18" charset="0"/>
                <a:cs typeface="Times New Roman" panose="02020603050405020304" pitchFamily="18" charset="0"/>
              </a:rPr>
              <a:t>9</a:t>
            </a:r>
            <a:r>
              <a:rPr lang="cs-CZ" sz="2000" b="0" dirty="0">
                <a:solidFill>
                  <a:prstClr val="black"/>
                </a:solidFill>
                <a:latin typeface="Times New Roman" panose="02020603050405020304" pitchFamily="18" charset="0"/>
                <a:cs typeface="Times New Roman" panose="02020603050405020304" pitchFamily="18" charset="0"/>
              </a:rPr>
              <a:t> Při snižování počtu zaměstnanců zohlední zaměstnavatel především možnosti jejich přirozeného úbytku. </a:t>
            </a:r>
          </a:p>
          <a:p>
            <a:pPr marL="0" indent="0" algn="just" eaLnBrk="1" hangingPunct="1">
              <a:spcBef>
                <a:spcPct val="0"/>
              </a:spcBef>
              <a:buNone/>
              <a:tabLst>
                <a:tab pos="542925" algn="l"/>
              </a:tabLst>
              <a:defRPr/>
            </a:pPr>
            <a:r>
              <a:rPr lang="cs-CZ" sz="2000" b="0" dirty="0">
                <a:solidFill>
                  <a:prstClr val="black"/>
                </a:solidFill>
                <a:latin typeface="Times New Roman" panose="02020603050405020304" pitchFamily="18" charset="0"/>
                <a:cs typeface="Times New Roman" panose="02020603050405020304" pitchFamily="18" charset="0"/>
              </a:rPr>
              <a:t>Zaměstnavatel neuplatní u manželů nebo registrovaných partnerů výpověď pro důvody uvedené v ustanovení § 52 písm. a) až c) ZP, a to od doby doručení výpovědi jednomu           z manželů/partnerů po dobu následujících tří měsíců za předpokladu, že jeden z nich na tuto skutečnost upozorní.</a:t>
            </a:r>
          </a:p>
          <a:p>
            <a:pPr marL="0" indent="0" algn="just" eaLnBrk="1" hangingPunct="1">
              <a:spcBef>
                <a:spcPct val="0"/>
              </a:spcBef>
              <a:buNone/>
              <a:tabLst>
                <a:tab pos="542925" algn="l"/>
              </a:tabLst>
              <a:defRPr/>
            </a:pPr>
            <a:endParaRPr lang="cs-CZ" sz="800" b="1" dirty="0">
              <a:effectLst>
                <a:outerShdw blurRad="38100" dist="38100" dir="2700000" algn="tl">
                  <a:srgbClr val="FFFFFF"/>
                </a:outerShdw>
              </a:effectLst>
              <a:latin typeface="Times New Roman" pitchFamily="18" charset="0"/>
              <a:cs typeface="Arial" pitchFamily="34" charset="0"/>
            </a:endParaRPr>
          </a:p>
          <a:p>
            <a:pPr marL="0" indent="0" algn="just" eaLnBrk="1" hangingPunct="1">
              <a:spcBef>
                <a:spcPct val="0"/>
              </a:spcBef>
              <a:buFontTx/>
              <a:buNone/>
              <a:tabLst>
                <a:tab pos="542925" algn="l"/>
              </a:tabLst>
              <a:defRPr/>
            </a:pPr>
            <a:r>
              <a:rPr lang="cs-CZ" sz="2000" b="1" dirty="0">
                <a:effectLst>
                  <a:outerShdw blurRad="38100" dist="38100" dir="2700000" algn="tl">
                    <a:srgbClr val="FFFFFF"/>
                  </a:outerShdw>
                </a:effectLst>
                <a:latin typeface="Times New Roman" pitchFamily="18" charset="0"/>
                <a:cs typeface="Arial" pitchFamily="34" charset="0"/>
              </a:rPr>
              <a:t>4.2	</a:t>
            </a:r>
            <a:r>
              <a:rPr lang="cs-CZ" sz="2000" b="1" dirty="0">
                <a:latin typeface="Times New Roman" pitchFamily="18" charset="0"/>
                <a:cs typeface="Arial" pitchFamily="34" charset="0"/>
              </a:rPr>
              <a:t>Základní principy odměňování</a:t>
            </a:r>
          </a:p>
          <a:p>
            <a:pPr marL="623888" indent="-623888" algn="just">
              <a:buNone/>
              <a:tabLst>
                <a:tab pos="623888" algn="l"/>
              </a:tabLst>
            </a:pPr>
            <a:r>
              <a:rPr lang="cs-CZ" sz="2000" dirty="0">
                <a:latin typeface="Times New Roman" panose="02020603050405020304" pitchFamily="18" charset="0"/>
                <a:cs typeface="Times New Roman" panose="02020603050405020304" pitchFamily="18" charset="0"/>
              </a:rPr>
              <a:t>4.2.1</a:t>
            </a:r>
            <a:r>
              <a:rPr lang="cs-CZ" sz="2000" b="0" dirty="0">
                <a:latin typeface="Times New Roman" panose="02020603050405020304" pitchFamily="18" charset="0"/>
                <a:cs typeface="Times New Roman" panose="02020603050405020304" pitchFamily="18" charset="0"/>
              </a:rPr>
              <a:t>	Zaměstnavatel projedná s odborovými organizacemi do konce </a:t>
            </a:r>
            <a:r>
              <a:rPr lang="cs-CZ" sz="2000" b="0">
                <a:latin typeface="Times New Roman" panose="02020603050405020304" pitchFamily="18" charset="0"/>
                <a:cs typeface="Times New Roman" panose="02020603050405020304" pitchFamily="18" charset="0"/>
              </a:rPr>
              <a:t>března 2025 </a:t>
            </a:r>
            <a:r>
              <a:rPr lang="cs-CZ" sz="2000" b="0" dirty="0">
                <a:latin typeface="Times New Roman" panose="02020603050405020304" pitchFamily="18" charset="0"/>
                <a:cs typeface="Times New Roman" panose="02020603050405020304" pitchFamily="18" charset="0"/>
              </a:rPr>
              <a:t>rozpočet mzdových nákladů.</a:t>
            </a:r>
          </a:p>
          <a:p>
            <a:pPr marL="623888" indent="-623888" algn="just">
              <a:buNone/>
              <a:tabLst>
                <a:tab pos="623888" algn="l"/>
              </a:tabLst>
            </a:pPr>
            <a:r>
              <a:rPr lang="cs-CZ" sz="800" b="0" dirty="0">
                <a:latin typeface="Times New Roman" panose="02020603050405020304" pitchFamily="18" charset="0"/>
                <a:cs typeface="Times New Roman" panose="02020603050405020304" pitchFamily="18" charset="0"/>
              </a:rPr>
              <a:t> </a:t>
            </a:r>
            <a:r>
              <a:rPr lang="cs-CZ" sz="2000" dirty="0">
                <a:latin typeface="Times New Roman" panose="02020603050405020304" pitchFamily="18" charset="0"/>
                <a:cs typeface="Times New Roman" panose="02020603050405020304" pitchFamily="18" charset="0"/>
              </a:rPr>
              <a:t>4.2.2</a:t>
            </a:r>
            <a:r>
              <a:rPr lang="cs-CZ" sz="2000" b="0" dirty="0">
                <a:latin typeface="Times New Roman" panose="02020603050405020304" pitchFamily="18" charset="0"/>
                <a:cs typeface="Times New Roman" panose="02020603050405020304" pitchFamily="18" charset="0"/>
              </a:rPr>
              <a:t>	Zaměstnanci jsou odměňováni v souladu s Řádem pro odměňování zaměstnanců ČD, který je nedílnou přílohou č. 2 této PKS </a:t>
            </a:r>
            <a:r>
              <a:rPr lang="cs-CZ" sz="2000" b="0" dirty="0">
                <a:effectLst/>
                <a:latin typeface="Times New Roman" panose="02020603050405020304" pitchFamily="18" charset="0"/>
                <a:ea typeface="Times New Roman" panose="02020603050405020304" pitchFamily="18" charset="0"/>
                <a:cs typeface="Times New Roman" panose="02020603050405020304" pitchFamily="18" charset="0"/>
              </a:rPr>
              <a:t>a předpisem Řízení pracovního výkonu zaměstnanců s tarifní mzdou - Osobní ohodnocení zaměstnanců.</a:t>
            </a:r>
          </a:p>
          <a:p>
            <a:pPr marL="623888" indent="-623888" algn="just">
              <a:buNone/>
              <a:tabLst>
                <a:tab pos="623888" algn="l"/>
              </a:tabLst>
            </a:pPr>
            <a:endParaRPr lang="cs-CZ" sz="2000" b="0" dirty="0">
              <a:latin typeface="Times New Roman" panose="02020603050405020304" pitchFamily="18" charset="0"/>
              <a:cs typeface="Times New Roman" panose="02020603050405020304" pitchFamily="18" charset="0"/>
            </a:endParaRPr>
          </a:p>
          <a:p>
            <a:pPr marL="0" indent="0" algn="just" eaLnBrk="1" hangingPunct="1">
              <a:spcBef>
                <a:spcPct val="0"/>
              </a:spcBef>
              <a:buFontTx/>
              <a:buNone/>
              <a:tabLst>
                <a:tab pos="542925" algn="l"/>
              </a:tabLst>
              <a:defRPr/>
            </a:pPr>
            <a:r>
              <a:rPr lang="cs-CZ" sz="2000" b="0" dirty="0">
                <a:latin typeface="Times New Roman" pitchFamily="18" charset="0"/>
                <a:cs typeface="Arial" pitchFamily="34" charset="0"/>
              </a:rPr>
              <a:t>	</a:t>
            </a:r>
            <a:endParaRPr lang="cs-CZ" sz="900" b="0" dirty="0">
              <a:latin typeface="Times New Roman" pitchFamily="18" charset="0"/>
              <a:cs typeface="Arial" pitchFamily="34" charset="0"/>
            </a:endParaRPr>
          </a:p>
          <a:p>
            <a:pPr marL="0" indent="0" algn="just" eaLnBrk="1" hangingPunct="1">
              <a:spcBef>
                <a:spcPct val="0"/>
              </a:spcBef>
              <a:buFont typeface="Wingdings 2" panose="05020102010507070707" pitchFamily="18" charset="2"/>
              <a:buNone/>
              <a:tabLst>
                <a:tab pos="622300" algn="l"/>
              </a:tabLst>
              <a:defRPr/>
            </a:pPr>
            <a:endParaRPr lang="cs-CZ" sz="2000" b="0" strike="sngStrike" dirty="0">
              <a:solidFill>
                <a:srgbClr val="FF0000"/>
              </a:solidFill>
              <a:latin typeface="Times New Roman" pitchFamily="18" charset="0"/>
              <a:cs typeface="Arial" pitchFamily="34" charset="0"/>
            </a:endParaRPr>
          </a:p>
          <a:p>
            <a:pPr marL="715963" lvl="1" indent="-273050" algn="just" eaLnBrk="1" hangingPunct="1">
              <a:spcBef>
                <a:spcPct val="0"/>
              </a:spcBef>
              <a:buClr>
                <a:srgbClr val="00272B"/>
              </a:buClr>
              <a:buNone/>
              <a:tabLst>
                <a:tab pos="442913" algn="l"/>
              </a:tabLst>
              <a:defRPr/>
            </a:pPr>
            <a:endParaRPr lang="cs-CZ" sz="800" b="0" dirty="0">
              <a:solidFill>
                <a:prstClr val="black"/>
              </a:solidFill>
              <a:latin typeface="Times New Roman" pitchFamily="18" charset="0"/>
              <a:cs typeface="Arial" pitchFamily="34" charset="0"/>
            </a:endParaRPr>
          </a:p>
          <a:p>
            <a:pPr marL="0" indent="0" algn="just" eaLnBrk="1" hangingPunct="1">
              <a:spcBef>
                <a:spcPct val="0"/>
              </a:spcBef>
              <a:buFont typeface="Wingdings 2" panose="05020102010507070707" pitchFamily="18" charset="2"/>
              <a:buNone/>
              <a:tabLst>
                <a:tab pos="622300" algn="l"/>
              </a:tabLst>
              <a:defRPr/>
            </a:pPr>
            <a:endParaRPr lang="cs-CZ" sz="900" b="1" strike="sngStrike" dirty="0">
              <a:solidFill>
                <a:srgbClr val="FF0000"/>
              </a:solidFill>
              <a:latin typeface="Times New Roman" pitchFamily="18" charset="0"/>
              <a:cs typeface="Arial" pitchFamily="34" charset="0"/>
            </a:endParaRPr>
          </a:p>
        </p:txBody>
      </p:sp>
    </p:spTree>
    <p:extLst>
      <p:ext uri="{BB962C8B-B14F-4D97-AF65-F5344CB8AC3E}">
        <p14:creationId xmlns:p14="http://schemas.microsoft.com/office/powerpoint/2010/main" val="2006442049"/>
      </p:ext>
    </p:extLst>
  </p:cSld>
  <p:clrMapOvr>
    <a:masterClrMapping/>
  </p:clrMapOvr>
  <p:transition spd="med">
    <p:dissolve/>
  </p:transition>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becná">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1.xml><?xml version="1.0" encoding="utf-8"?>
<a:theme xmlns:a="http://schemas.openxmlformats.org/drawingml/2006/main" name="Welcome">
  <a:themeElements>
    <a:clrScheme name="Welcome">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E78707"/>
      </a:hlink>
      <a:folHlink>
        <a:srgbClr val="C618BA"/>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12.xml><?xml version="1.0" encoding="utf-8"?>
<a:theme xmlns:a="http://schemas.openxmlformats.org/drawingml/2006/main" name="3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4.xml><?xml version="1.0" encoding="utf-8"?>
<a:theme xmlns:a="http://schemas.openxmlformats.org/drawingml/2006/main" name="1_Motiv2">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17.xml><?xml version="1.0" encoding="utf-8"?>
<a:theme xmlns:a="http://schemas.openxmlformats.org/drawingml/2006/main" name="1_Welcome">
  <a:themeElements>
    <a:clrScheme name="Vlastní 3">
      <a:dk1>
        <a:sysClr val="windowText" lastClr="000000"/>
      </a:dk1>
      <a:lt1>
        <a:sysClr val="window" lastClr="FFFFFF"/>
      </a:lt1>
      <a:dk2>
        <a:srgbClr val="00272B"/>
      </a:dk2>
      <a:lt2>
        <a:srgbClr val="F7F7FF"/>
      </a:lt2>
      <a:accent1>
        <a:srgbClr val="006AED"/>
      </a:accent1>
      <a:accent2>
        <a:srgbClr val="0087BF"/>
      </a:accent2>
      <a:accent3>
        <a:srgbClr val="5D974B"/>
      </a:accent3>
      <a:accent4>
        <a:srgbClr val="9DBB3F"/>
      </a:accent4>
      <a:accent5>
        <a:srgbClr val="C77CC7"/>
      </a:accent5>
      <a:accent6>
        <a:srgbClr val="996699"/>
      </a:accent6>
      <a:hlink>
        <a:srgbClr val="00B050"/>
      </a:hlink>
      <a:folHlink>
        <a:srgbClr val="457138"/>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elcome">
      <a:fillStyleLst>
        <a:solidFill>
          <a:schemeClr val="phClr">
            <a:tint val="100000"/>
            <a:shade val="100000"/>
            <a:hueMod val="100000"/>
            <a:satMod val="150000"/>
          </a:schemeClr>
        </a:solidFill>
        <a:gradFill rotWithShape="1">
          <a:gsLst>
            <a:gs pos="0">
              <a:schemeClr val="phClr">
                <a:tint val="10000"/>
                <a:shade val="100000"/>
                <a:hueMod val="100000"/>
                <a:satMod val="1000000"/>
              </a:schemeClr>
            </a:gs>
            <a:gs pos="100000">
              <a:schemeClr val="phClr">
                <a:tint val="100000"/>
                <a:shade val="100000"/>
                <a:hueMod val="100000"/>
                <a:satMod val="300000"/>
              </a:schemeClr>
            </a:gs>
          </a:gsLst>
          <a:lin ang="16200000" scaled="1"/>
        </a:gradFill>
        <a:gradFill flip="none" rotWithShape="1">
          <a:gsLst>
            <a:gs pos="0">
              <a:schemeClr val="phClr">
                <a:tint val="70000"/>
              </a:schemeClr>
            </a:gs>
            <a:gs pos="30000">
              <a:schemeClr val="phClr">
                <a:tint val="90000"/>
              </a:schemeClr>
            </a:gs>
            <a:gs pos="88000">
              <a:schemeClr val="phClr">
                <a:shade val="30000"/>
              </a:schemeClr>
            </a:gs>
            <a:gs pos="100000">
              <a:schemeClr val="phClr">
                <a:shade val="20000"/>
              </a:schemeClr>
            </a:gs>
          </a:gsLst>
          <a:lin ang="5400000" scaled="1"/>
          <a:tileRect/>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outerShdw blurRad="39000" dist="25400" dir="5400000">
              <a:srgbClr val="000000">
                <a:alpha val="40000"/>
              </a:srgbClr>
            </a:outerShdw>
          </a:effectLst>
        </a:effectStyle>
        <a:effectStyle>
          <a:effectLst>
            <a:outerShdw blurRad="39000" dist="25400" dir="5400000">
              <a:srgbClr val="000000">
                <a:alpha val="30000"/>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18.xml><?xml version="1.0" encoding="utf-8"?>
<a:theme xmlns:a="http://schemas.openxmlformats.org/drawingml/2006/main" name="2_Silk">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5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1.xml><?xml version="1.0" encoding="utf-8"?>
<a:theme xmlns:a="http://schemas.openxmlformats.org/drawingml/2006/main" name="3_Silk">
  <a:themeElements>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Elements>
  <a:objectDefaults/>
  <a:extraClrSchemeLst/>
</a:theme>
</file>

<file path=ppt/theme/theme2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4.xml><?xml version="1.0" encoding="utf-8"?>
<a:theme xmlns:a="http://schemas.openxmlformats.org/drawingml/2006/main" name="Silk">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7.xml><?xml version="1.0" encoding="utf-8"?>
<a:theme xmlns:a="http://schemas.openxmlformats.org/drawingml/2006/main" name="1_Silk">
  <a:themeElements>
    <a:clrScheme name="Silk">
      <a:dk1>
        <a:srgbClr val="000000"/>
      </a:dk1>
      <a:lt1>
        <a:srgbClr val="FFFFFF"/>
      </a:lt1>
      <a:dk2>
        <a:srgbClr val="043988"/>
      </a:dk2>
      <a:lt2>
        <a:srgbClr val="92C2EB"/>
      </a:lt2>
      <a:accent1>
        <a:srgbClr val="836AAE"/>
      </a:accent1>
      <a:accent2>
        <a:srgbClr val="5DA577"/>
      </a:accent2>
      <a:accent3>
        <a:srgbClr val="678EB9"/>
      </a:accent3>
      <a:accent4>
        <a:srgbClr val="F7A611"/>
      </a:accent4>
      <a:accent5>
        <a:srgbClr val="A1AB38"/>
      </a:accent5>
      <a:accent6>
        <a:srgbClr val="C17790"/>
      </a:accent6>
      <a:hlink>
        <a:srgbClr val="DA5723"/>
      </a:hlink>
      <a:folHlink>
        <a:srgbClr val="226CA5"/>
      </a:folHlink>
    </a:clrScheme>
    <a:fontScheme name="Silk">
      <a:majorFont>
        <a:latin typeface="Arial"/>
        <a:ea typeface=""/>
        <a:cs typeface=""/>
        <a:font script="Jpan" typeface="ＭＳ Ｐゴシック"/>
        <a:font script="Hang" typeface="돋음"/>
        <a:font script="Hans" typeface="方正姚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돋음"/>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lk">
      <a:fillStyleLst>
        <a:solidFill>
          <a:schemeClr val="phClr">
            <a:tint val="100000"/>
            <a:shade val="100000"/>
            <a:hueMod val="100000"/>
            <a:satMod val="100000"/>
          </a:schemeClr>
        </a:solidFill>
        <a:gradFill rotWithShape="1">
          <a:gsLst>
            <a:gs pos="0">
              <a:schemeClr val="phClr">
                <a:tint val="20000"/>
                <a:satMod val="250000"/>
              </a:schemeClr>
            </a:gs>
            <a:gs pos="30000">
              <a:schemeClr val="phClr">
                <a:tint val="60000"/>
                <a:satMod val="250000"/>
              </a:schemeClr>
            </a:gs>
            <a:gs pos="50000">
              <a:schemeClr val="phClr">
                <a:tint val="57000"/>
                <a:satMod val="250000"/>
              </a:schemeClr>
            </a:gs>
            <a:gs pos="100000">
              <a:schemeClr val="phClr">
                <a:tint val="28000"/>
                <a:satMod val="250000"/>
              </a:schemeClr>
            </a:gs>
          </a:gsLst>
          <a:lin ang="7000000" scaled="1"/>
        </a:gradFill>
        <a:gradFill rotWithShape="1">
          <a:gsLst>
            <a:gs pos="0">
              <a:schemeClr val="phClr">
                <a:shade val="80000"/>
                <a:satMod val="200000"/>
              </a:schemeClr>
            </a:gs>
            <a:gs pos="30000">
              <a:schemeClr val="phClr">
                <a:shade val="20000"/>
                <a:satMod val="250000"/>
              </a:schemeClr>
            </a:gs>
            <a:gs pos="50000">
              <a:schemeClr val="phClr">
                <a:shade val="23000"/>
                <a:satMod val="250000"/>
              </a:schemeClr>
            </a:gs>
            <a:gs pos="60000">
              <a:schemeClr val="phClr">
                <a:shade val="29000"/>
                <a:satMod val="230000"/>
              </a:schemeClr>
            </a:gs>
            <a:gs pos="100000">
              <a:schemeClr val="phClr">
                <a:shade val="70000"/>
                <a:satMod val="200000"/>
              </a:schemeClr>
            </a:gs>
          </a:gsLst>
          <a:lin ang="7000000" scaled="1"/>
        </a:gradFill>
      </a:fillStyleLst>
      <a:lnStyleLst>
        <a:ln w="12700" cap="sq" cmpd="sng" algn="ctr">
          <a:solidFill>
            <a:schemeClr val="phClr"/>
          </a:solidFill>
          <a:prstDash val="solid"/>
        </a:ln>
        <a:ln w="25400" cap="sq" cmpd="sng" algn="ctr">
          <a:solidFill>
            <a:schemeClr val="phClr"/>
          </a:solidFill>
          <a:prstDash val="solid"/>
        </a:ln>
        <a:ln w="31750" cap="sq" cmpd="sng" algn="ctr">
          <a:solidFill>
            <a:schemeClr val="phClr"/>
          </a:solidFill>
          <a:prstDash val="solid"/>
        </a:ln>
      </a:lnStyleLst>
      <a:effectStyleLst>
        <a:effectStyle>
          <a:effectLst>
            <a:outerShdw blurRad="63500" dist="50800" dir="5400000" algn="tl">
              <a:srgbClr val="000000">
                <a:alpha val="35294"/>
              </a:srgbClr>
            </a:outerShdw>
          </a:effectLst>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27000" h="12700"/>
            <a:contourClr>
              <a:schemeClr val="phClr">
                <a:tint val="100000"/>
                <a:shade val="100000"/>
                <a:hueMod val="100000"/>
                <a:satMod val="100000"/>
              </a:schemeClr>
            </a:contourClr>
          </a:sp3d>
        </a:effectStyle>
        <a:effectStyle>
          <a:effectLst>
            <a:outerShdw blurRad="63500" dist="50800" dir="5400000" algn="tl">
              <a:srgbClr val="000000">
                <a:alpha val="35294"/>
              </a:srgbClr>
            </a:outerShdw>
          </a:effectLst>
          <a:scene3d>
            <a:camera prst="orthographicFront" fov="0">
              <a:rot lat="0" lon="0" rev="0"/>
            </a:camera>
            <a:lightRig rig="soft" dir="t">
              <a:rot lat="0" lon="0" rev="0"/>
            </a:lightRig>
          </a:scene3d>
          <a:sp3d>
            <a:bevelT w="1524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shade val="50000"/>
                <a:satMod val="150000"/>
              </a:schemeClr>
            </a:gs>
            <a:gs pos="50000">
              <a:schemeClr val="phClr">
                <a:tint val="85000"/>
                <a:satMod val="140000"/>
              </a:schemeClr>
            </a:gs>
            <a:gs pos="100000">
              <a:schemeClr val="phClr">
                <a:shade val="50000"/>
                <a:satMod val="150000"/>
              </a:schemeClr>
            </a:gs>
          </a:gsLst>
          <a:lin ang="5400000" scaled="1"/>
        </a:gradFill>
        <a:blipFill>
          <a:blip xmlns:r="http://schemas.openxmlformats.org/officeDocument/2006/relationships" r:embed="rId1">
            <a:duotone>
              <a:schemeClr val="phClr">
                <a:shade val="55000"/>
                <a:satMod val="150000"/>
              </a:schemeClr>
              <a:schemeClr val="phClr">
                <a:tint val="100"/>
                <a:satMod val="150000"/>
              </a:schemeClr>
            </a:duotone>
          </a:blip>
          <a:stretch>
            <a:fillRect/>
          </a:stretch>
        </a:blipFill>
      </a:bgFillStyleLst>
    </a:fmtScheme>
  </a:themeElements>
  <a:objectDefaults/>
  <a:extraClrSchemeLst/>
</a:theme>
</file>

<file path=ppt/theme/theme8.xml><?xml version="1.0" encoding="utf-8"?>
<a:theme xmlns:a="http://schemas.openxmlformats.org/drawingml/2006/main" name="Motiv2">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Motiv1">
  <a:themeElements>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becná">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2"/>
            </a:solidFill>
            <a:effectLst/>
            <a:latin typeface="Arial" charset="0"/>
          </a:defRPr>
        </a:defPPr>
      </a:lstStyle>
    </a:lnDef>
  </a:objectDefaults>
  <a:extraClrSchemeLst>
    <a:extraClrScheme>
      <a:clrScheme name="Obecn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becn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becn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becn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becn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becn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becn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becn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becn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becn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becn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becn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becná 13">
        <a:dk1>
          <a:srgbClr val="000000"/>
        </a:dk1>
        <a:lt1>
          <a:srgbClr val="FFFFFF"/>
        </a:lt1>
        <a:dk2>
          <a:srgbClr val="000000"/>
        </a:dk2>
        <a:lt2>
          <a:srgbClr val="808080"/>
        </a:lt2>
        <a:accent1>
          <a:srgbClr val="B5D8E9"/>
        </a:accent1>
        <a:accent2>
          <a:srgbClr val="0066CC"/>
        </a:accent2>
        <a:accent3>
          <a:srgbClr val="FFFFFF"/>
        </a:accent3>
        <a:accent4>
          <a:srgbClr val="000000"/>
        </a:accent4>
        <a:accent5>
          <a:srgbClr val="D7E9F2"/>
        </a:accent5>
        <a:accent6>
          <a:srgbClr val="005CB9"/>
        </a:accent6>
        <a:hlink>
          <a:srgbClr val="FFCC00"/>
        </a:hlink>
        <a:folHlink>
          <a:srgbClr val="DDDDD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24393</TotalTime>
  <Words>11082</Words>
  <Application>Microsoft Office PowerPoint</Application>
  <PresentationFormat>Vlastní</PresentationFormat>
  <Paragraphs>1329</Paragraphs>
  <Slides>53</Slides>
  <Notes>2</Notes>
  <HiddenSlides>0</HiddenSlides>
  <MMClips>0</MMClips>
  <ScaleCrop>false</ScaleCrop>
  <HeadingPairs>
    <vt:vector size="6" baseType="variant">
      <vt:variant>
        <vt:lpstr>Použitá písma</vt:lpstr>
      </vt:variant>
      <vt:variant>
        <vt:i4>11</vt:i4>
      </vt:variant>
      <vt:variant>
        <vt:lpstr>Motiv</vt:lpstr>
      </vt:variant>
      <vt:variant>
        <vt:i4>21</vt:i4>
      </vt:variant>
      <vt:variant>
        <vt:lpstr>Nadpisy snímků</vt:lpstr>
      </vt:variant>
      <vt:variant>
        <vt:i4>53</vt:i4>
      </vt:variant>
    </vt:vector>
  </HeadingPairs>
  <TitlesOfParts>
    <vt:vector size="85" baseType="lpstr">
      <vt:lpstr>Arial</vt:lpstr>
      <vt:lpstr>Book Antiqua</vt:lpstr>
      <vt:lpstr>Bookman Old Style</vt:lpstr>
      <vt:lpstr>Cambria</vt:lpstr>
      <vt:lpstr>CD Fedra Book</vt:lpstr>
      <vt:lpstr>Gill Sans MT</vt:lpstr>
      <vt:lpstr>Symbol</vt:lpstr>
      <vt:lpstr>Times New Roman</vt:lpstr>
      <vt:lpstr>Wingdings</vt:lpstr>
      <vt:lpstr>Wingdings 2</vt:lpstr>
      <vt:lpstr>Wingdings 3</vt:lpstr>
      <vt:lpstr>Obecná</vt:lpstr>
      <vt:lpstr>Motiv1</vt:lpstr>
      <vt:lpstr>Původ</vt:lpstr>
      <vt:lpstr>Silk</vt:lpstr>
      <vt:lpstr>1_Motiv1</vt:lpstr>
      <vt:lpstr>1_Původ</vt:lpstr>
      <vt:lpstr>1_Silk</vt:lpstr>
      <vt:lpstr>Motiv2</vt:lpstr>
      <vt:lpstr>2_Motiv1</vt:lpstr>
      <vt:lpstr>2_Původ</vt:lpstr>
      <vt:lpstr>Welcome</vt:lpstr>
      <vt:lpstr>3_Motiv1</vt:lpstr>
      <vt:lpstr>3_Původ</vt:lpstr>
      <vt:lpstr>1_Motiv2</vt:lpstr>
      <vt:lpstr>4_Motiv1</vt:lpstr>
      <vt:lpstr>4_Původ</vt:lpstr>
      <vt:lpstr>1_Welcome</vt:lpstr>
      <vt:lpstr>2_Silk</vt:lpstr>
      <vt:lpstr>5_Motiv1</vt:lpstr>
      <vt:lpstr>5_Původ</vt:lpstr>
      <vt:lpstr>3_Silk</vt:lpstr>
      <vt:lpstr>Podniková kolektivní smlouva Českých drah, a.s., na rok 2025 Č.j.: 57 771/ 2024 - KNLZ </vt:lpstr>
      <vt:lpstr> STRUČNÝ OBSAH PKS ČD, a.s.,  NA ROK 2025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Příloha č. 1 - PRAC. DOBA,  PRAC. POHOTOVOST a DOVOLENÁ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Příloha č. 4 - Stravování a náhrady výdajů</vt:lpstr>
      <vt:lpstr>Příloha č. 4 - Stravování a náhrady výdajů</vt:lpstr>
      <vt:lpstr>Příloha č. 5 - Poskytování  kondičních  pobytů  zaměstnancům  </vt:lpstr>
      <vt:lpstr>Příloha č. 5 - Poskytování  kondičních  pobytů  zaměstnancům  </vt:lpstr>
      <vt:lpstr>Příloha č. 6 - VYBRANÁ ZAMĚSTNÁNÍ PRO POSKYTNUTÍ ODSTUPNÉHO DLE ODSTAVCE E) PŘÍLOHY Č. 3 PKS</vt:lpstr>
      <vt:lpstr>Příloha  č. 7 - Odměny za zabránění úniku tržeb</vt:lpstr>
      <vt:lpstr>Příloha  č. 7 - Odměny za zabránění úniku tržeb</vt:lpstr>
      <vt:lpstr>Příloha č. 8 - SOUVISEJÍCÍ PŘEDPISY</vt:lpstr>
      <vt:lpstr>Příloha č. 9 - SEZNAM BENEFITŮ A ZAMĚSTNANECKÝCH VÝHOD</vt:lpstr>
    </vt:vector>
  </TitlesOfParts>
  <Company>ČD,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Večeř</dc:creator>
  <cp:lastModifiedBy>Ludmila Malinová</cp:lastModifiedBy>
  <cp:revision>2590</cp:revision>
  <cp:lastPrinted>2025-01-23T08:48:22Z</cp:lastPrinted>
  <dcterms:created xsi:type="dcterms:W3CDTF">2006-01-20T12:41:42Z</dcterms:created>
  <dcterms:modified xsi:type="dcterms:W3CDTF">2025-02-03T07:40:45Z</dcterms:modified>
</cp:coreProperties>
</file>